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69" r:id="rId6"/>
    <p:sldMasterId id="2147483685" r:id="rId7"/>
    <p:sldMasterId id="2147483707" r:id="rId8"/>
    <p:sldMasterId id="2147483724" r:id="rId9"/>
    <p:sldMasterId id="2147483745" r:id="rId10"/>
    <p:sldMasterId id="2147483766" r:id="rId11"/>
    <p:sldMasterId id="2147483791" r:id="rId12"/>
  </p:sldMasterIdLst>
  <p:notesMasterIdLst>
    <p:notesMasterId r:id="rId33"/>
  </p:notesMasterIdLst>
  <p:sldIdLst>
    <p:sldId id="332" r:id="rId13"/>
    <p:sldId id="2145872165" r:id="rId14"/>
    <p:sldId id="3675" r:id="rId15"/>
    <p:sldId id="465" r:id="rId16"/>
    <p:sldId id="2145872167" r:id="rId17"/>
    <p:sldId id="2145872175" r:id="rId18"/>
    <p:sldId id="3688" r:id="rId19"/>
    <p:sldId id="671" r:id="rId20"/>
    <p:sldId id="488" r:id="rId21"/>
    <p:sldId id="2145872177" r:id="rId22"/>
    <p:sldId id="2145872170" r:id="rId23"/>
    <p:sldId id="2145872171" r:id="rId24"/>
    <p:sldId id="2145872178" r:id="rId25"/>
    <p:sldId id="3690" r:id="rId26"/>
    <p:sldId id="3657" r:id="rId27"/>
    <p:sldId id="2145872163" r:id="rId28"/>
    <p:sldId id="258" r:id="rId29"/>
    <p:sldId id="2145872172" r:id="rId30"/>
    <p:sldId id="2145872174" r:id="rId31"/>
    <p:sldId id="525" r:id="rId32"/>
  </p:sldIdLst>
  <p:sldSz cx="10058400" cy="7772400"/>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A40E53-30F6-C506-FAB8-F23FB45052AC}" name="Berry, Jessica" initials="BJ" userId="S::jberry9@phs.org::7155fc6a-7385-400f-8e11-e49dc14dd0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1" autoAdjust="0"/>
    <p:restoredTop sz="88636" autoAdjust="0"/>
  </p:normalViewPr>
  <p:slideViewPr>
    <p:cSldViewPr>
      <p:cViewPr varScale="1">
        <p:scale>
          <a:sx n="89" d="100"/>
          <a:sy n="89" d="100"/>
        </p:scale>
        <p:origin x="1896" y="96"/>
      </p:cViewPr>
      <p:guideLst/>
    </p:cSldViewPr>
  </p:slideViewPr>
  <p:outlineViewPr>
    <p:cViewPr>
      <p:scale>
        <a:sx n="33" d="100"/>
        <a:sy n="33" d="100"/>
      </p:scale>
      <p:origin x="0" y="-288"/>
    </p:cViewPr>
  </p:outlineViewPr>
  <p:notesTextViewPr>
    <p:cViewPr>
      <p:scale>
        <a:sx n="1" d="1"/>
        <a:sy n="1" d="1"/>
      </p:scale>
      <p:origin x="0" y="0"/>
    </p:cViewPr>
  </p:notesTextViewPr>
  <p:sorterViewPr>
    <p:cViewPr>
      <p:scale>
        <a:sx n="100" d="100"/>
        <a:sy n="100" d="100"/>
      </p:scale>
      <p:origin x="0" y="-4626"/>
    </p:cViewPr>
  </p:sorterViewPr>
  <p:notesViewPr>
    <p:cSldViewPr>
      <p:cViewPr>
        <p:scale>
          <a:sx n="66" d="100"/>
          <a:sy n="66" d="100"/>
        </p:scale>
        <p:origin x="4290" y="6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microsoft.com/office/2018/10/relationships/authors" Target="authors.xml"/><Relationship Id="rId21" Type="http://schemas.openxmlformats.org/officeDocument/2006/relationships/slide" Target="slides/slide9.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18B9DD-2E0D-4B0A-B84E-DF1AF4B9F321}" type="datetimeFigureOut">
              <a:rPr lang="en-US" smtClean="0"/>
              <a:t>12/7/2023</a:t>
            </a:fld>
            <a:endParaRPr lang="en-US" dirty="0"/>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E1C25B-0D64-48CD-B128-6D1E2A0921C3}" type="slidenum">
              <a:rPr lang="en-US" smtClean="0"/>
              <a:t>‹#›</a:t>
            </a:fld>
            <a:endParaRPr lang="en-US" dirty="0"/>
          </a:p>
        </p:txBody>
      </p:sp>
    </p:spTree>
    <p:extLst>
      <p:ext uri="{BB962C8B-B14F-4D97-AF65-F5344CB8AC3E}">
        <p14:creationId xmlns:p14="http://schemas.microsoft.com/office/powerpoint/2010/main" val="359501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44BD-DF75-46D9-8762-10D34356EDD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36334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292A9386-96CB-4FC3-A259-1A39F0B6F2D1}" type="slidenum">
              <a:rPr kumimoji="0" lang="en-US" sz="1200" b="0" i="0" u="none" strike="noStrike" kern="1200" cap="none" spc="0" normalizeH="0" baseline="0" noProof="0" smtClean="0">
                <a:ln>
                  <a:noFill/>
                </a:ln>
                <a:solidFill>
                  <a:srgbClr val="000000"/>
                </a:solidFill>
                <a:effectLst/>
                <a:uLnTx/>
                <a:uFillTx/>
                <a:latin typeface="Garamond" pitchFamily="1"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Garamond" pitchFamily="1" charset="0"/>
              <a:ea typeface="+mn-ea"/>
              <a:cs typeface="+mn-cs"/>
            </a:endParaRPr>
          </a:p>
        </p:txBody>
      </p:sp>
    </p:spTree>
    <p:extLst>
      <p:ext uri="{BB962C8B-B14F-4D97-AF65-F5344CB8AC3E}">
        <p14:creationId xmlns:p14="http://schemas.microsoft.com/office/powerpoint/2010/main" val="587794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pPr marL="457200" lvl="1" indent="0">
              <a:buFont typeface="Arial" panose="020B0604020202020204" pitchFamily="34" charset="0"/>
              <a:buNone/>
              <a:defRPr/>
            </a:pPr>
            <a:endParaRPr lang="en-US" sz="1100"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C44BD-DF75-46D9-8762-10D34356E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869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2A9386-96CB-4FC3-A259-1A39F0B6F2D1}" type="slidenum">
              <a:rPr lang="en-US" smtClean="0"/>
              <a:pPr>
                <a:defRPr/>
              </a:pPr>
              <a:t>3</a:t>
            </a:fld>
            <a:endParaRPr lang="en-US" dirty="0"/>
          </a:p>
        </p:txBody>
      </p:sp>
    </p:spTree>
    <p:extLst>
      <p:ext uri="{BB962C8B-B14F-4D97-AF65-F5344CB8AC3E}">
        <p14:creationId xmlns:p14="http://schemas.microsoft.com/office/powerpoint/2010/main" val="185285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292A9386-96CB-4FC3-A259-1A39F0B6F2D1}" type="slidenum">
              <a:rPr kumimoji="0" lang="en-US" sz="1200" b="0" i="0" u="none" strike="noStrike" kern="1200" cap="none" spc="0" normalizeH="0" baseline="0" noProof="0" smtClean="0">
                <a:ln>
                  <a:noFill/>
                </a:ln>
                <a:solidFill>
                  <a:srgbClr val="000000"/>
                </a:solidFill>
                <a:effectLst/>
                <a:uLnTx/>
                <a:uFillTx/>
                <a:latin typeface="Garamond" pitchFamily="1"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Garamond" pitchFamily="1" charset="0"/>
              <a:ea typeface="+mn-ea"/>
              <a:cs typeface="+mn-cs"/>
            </a:endParaRPr>
          </a:p>
        </p:txBody>
      </p:sp>
    </p:spTree>
    <p:extLst>
      <p:ext uri="{BB962C8B-B14F-4D97-AF65-F5344CB8AC3E}">
        <p14:creationId xmlns:p14="http://schemas.microsoft.com/office/powerpoint/2010/main" val="214031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03159" rtl="0" eaLnBrk="1" fontAlgn="auto" latinLnBrk="0" hangingPunct="1">
              <a:lnSpc>
                <a:spcPct val="100000"/>
              </a:lnSpc>
              <a:spcBef>
                <a:spcPts val="0"/>
              </a:spcBef>
              <a:spcAft>
                <a:spcPts val="0"/>
              </a:spcAft>
              <a:buClrTx/>
              <a:buSzTx/>
              <a:buFontTx/>
              <a:buNone/>
              <a:tabLst/>
              <a:defRPr/>
            </a:pPr>
            <a:fld id="{BAAC44BD-DF75-46D9-8762-10D34356E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315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676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1C25B-0D64-48CD-B128-6D1E2A0921C3}" type="slidenum">
              <a:rPr lang="en-US" smtClean="0"/>
              <a:t>9</a:t>
            </a:fld>
            <a:endParaRPr lang="en-US" dirty="0"/>
          </a:p>
        </p:txBody>
      </p:sp>
    </p:spTree>
    <p:extLst>
      <p:ext uri="{BB962C8B-B14F-4D97-AF65-F5344CB8AC3E}">
        <p14:creationId xmlns:p14="http://schemas.microsoft.com/office/powerpoint/2010/main" val="135584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2A9386-96CB-4FC3-A259-1A39F0B6F2D1}" type="slidenum">
              <a:rPr lang="en-US" smtClean="0"/>
              <a:pPr>
                <a:defRPr/>
              </a:pPr>
              <a:t>14</a:t>
            </a:fld>
            <a:endParaRPr lang="en-US" dirty="0"/>
          </a:p>
        </p:txBody>
      </p:sp>
    </p:spTree>
    <p:extLst>
      <p:ext uri="{BB962C8B-B14F-4D97-AF65-F5344CB8AC3E}">
        <p14:creationId xmlns:p14="http://schemas.microsoft.com/office/powerpoint/2010/main" val="407744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292A9386-96CB-4FC3-A259-1A39F0B6F2D1}" type="slidenum">
              <a:rPr lang="en-US" smtClean="0"/>
              <a:pPr>
                <a:defRPr/>
              </a:pPr>
              <a:t>15</a:t>
            </a:fld>
            <a:endParaRPr lang="en-US" dirty="0"/>
          </a:p>
        </p:txBody>
      </p:sp>
    </p:spTree>
    <p:extLst>
      <p:ext uri="{BB962C8B-B14F-4D97-AF65-F5344CB8AC3E}">
        <p14:creationId xmlns:p14="http://schemas.microsoft.com/office/powerpoint/2010/main" val="1655435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Inpatient </a:t>
            </a:r>
            <a:r>
              <a:rPr lang="en-US" dirty="0" err="1"/>
              <a:t>Telemed</a:t>
            </a:r>
            <a:r>
              <a:rPr lang="en-US" dirty="0"/>
              <a:t> Services we are also expanding regional care</a:t>
            </a:r>
          </a:p>
          <a:p>
            <a:pPr marL="174708" indent="-174708">
              <a:buFont typeface="Arial" panose="020B0604020202020204" pitchFamily="34" charset="0"/>
              <a:buChar char="•"/>
            </a:pPr>
            <a:r>
              <a:rPr lang="en-US" dirty="0"/>
              <a:t>Access to Specialized inpatient care in the regional facilities</a:t>
            </a:r>
          </a:p>
          <a:p>
            <a:pPr marL="174708" indent="-174708">
              <a:buFont typeface="Arial" panose="020B0604020202020204" pitchFamily="34" charset="0"/>
              <a:buChar char="•"/>
            </a:pPr>
            <a:r>
              <a:rPr lang="en-US" dirty="0"/>
              <a:t>Eliminating the need to transfer patients to Albuquerque</a:t>
            </a:r>
          </a:p>
          <a:p>
            <a:pPr marL="174708" indent="-174708">
              <a:buFont typeface="Arial" panose="020B0604020202020204" pitchFamily="34" charset="0"/>
              <a:buChar char="•"/>
            </a:pPr>
            <a:r>
              <a:rPr lang="en-US" dirty="0"/>
              <a:t>Reducing complications due to transport and improving quality outcomes</a:t>
            </a:r>
          </a:p>
          <a:p>
            <a:pPr marL="174708" indent="-174708">
              <a:buFont typeface="Arial" panose="020B0604020202020204" pitchFamily="34" charset="0"/>
              <a:buChar char="•"/>
            </a:pPr>
            <a:r>
              <a:rPr lang="en-US" dirty="0"/>
              <a:t>Eliminating the financial waste associated with the transfers.</a:t>
            </a:r>
          </a:p>
        </p:txBody>
      </p:sp>
      <p:sp>
        <p:nvSpPr>
          <p:cNvPr id="4" name="Slide Number Placeholder 3"/>
          <p:cNvSpPr>
            <a:spLocks noGrp="1"/>
          </p:cNvSpPr>
          <p:nvPr>
            <p:ph type="sldNum" sz="quarter" idx="5"/>
          </p:nvPr>
        </p:nvSpPr>
        <p:spPr/>
        <p:txBody>
          <a:bodyPr/>
          <a:lstStyle/>
          <a:p>
            <a:fld id="{F4E1C25B-0D64-48CD-B128-6D1E2A0921C3}" type="slidenum">
              <a:rPr lang="en-US" smtClean="0"/>
              <a:t>16</a:t>
            </a:fld>
            <a:endParaRPr lang="en-US" dirty="0"/>
          </a:p>
        </p:txBody>
      </p:sp>
    </p:spTree>
    <p:extLst>
      <p:ext uri="{BB962C8B-B14F-4D97-AF65-F5344CB8AC3E}">
        <p14:creationId xmlns:p14="http://schemas.microsoft.com/office/powerpoint/2010/main" val="166170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dbe7f4095_0_5: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dbe7f409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ED817512-348A-4058-B42E-5FC98C0C4906}" type="datetimeFigureOut">
              <a:rPr lang="en-US" smtClean="0"/>
              <a:t>12/7/2023</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4A84119-8710-457A-B69B-15E7B515AC31}" type="datetimeFigureOut">
              <a:rPr lang="en-US" smtClean="0"/>
              <a:t>12/7/2023</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No Tagline">
    <p:bg>
      <p:bgPr>
        <a:solidFill>
          <a:schemeClr val="bg1"/>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2"/>
          </p:nvPr>
        </p:nvSpPr>
        <p:spPr>
          <a:xfrm>
            <a:off x="418392" y="1617453"/>
            <a:ext cx="9228608" cy="5291349"/>
          </a:xfrm>
          <a:prstGeom prst="rect">
            <a:avLst/>
          </a:prstGeom>
        </p:spPr>
        <p:txBody>
          <a:bodyPr/>
          <a:lstStyle>
            <a:lvl1pPr marL="0" indent="0">
              <a:buNone/>
              <a:defRPr sz="2200" b="0">
                <a:solidFill>
                  <a:schemeClr val="tx1"/>
                </a:solidFill>
              </a:defRPr>
            </a:lvl1pPr>
            <a:lvl2pPr>
              <a:defRPr sz="1980"/>
            </a:lvl2pPr>
            <a:lvl3pPr>
              <a:defRPr sz="1760"/>
            </a:lvl3pPr>
            <a:lvl4pPr>
              <a:defRPr sz="1540"/>
            </a:lvl4pPr>
            <a:lvl5pPr>
              <a:defRPr sz="154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2483894"/>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0058400" cy="77724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02920" y="2043855"/>
            <a:ext cx="9052561" cy="4899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7543801" y="7084626"/>
            <a:ext cx="2346960" cy="539751"/>
          </a:xfrm>
          <a:prstGeom prst="rect">
            <a:avLst/>
          </a:prstGeom>
          <a:ln/>
        </p:spPr>
        <p:txBody>
          <a:bodyPr anchor="b"/>
          <a:lstStyle>
            <a:lvl1pPr>
              <a:defRPr sz="1155">
                <a:latin typeface="Trebuchet MS" panose="020B0603020202020204" pitchFamily="34" charset="0"/>
              </a:defRPr>
            </a:lvl1pPr>
          </a:lstStyle>
          <a:p>
            <a:pPr>
              <a:defRPr/>
            </a:pPr>
            <a:fld id="{D3783A3E-E925-436D-BF2F-7695C042B190}" type="slidenum">
              <a:rPr lang="en-US" smtClean="0"/>
              <a:pPr>
                <a:defRPr/>
              </a:pPr>
              <a:t>‹#›</a:t>
            </a:fld>
            <a:endParaRPr lang="en-US" dirty="0"/>
          </a:p>
        </p:txBody>
      </p:sp>
      <p:sp>
        <p:nvSpPr>
          <p:cNvPr id="8" name="Text Placeholder 7"/>
          <p:cNvSpPr>
            <a:spLocks noGrp="1"/>
          </p:cNvSpPr>
          <p:nvPr>
            <p:ph type="body" sz="quarter" idx="11"/>
          </p:nvPr>
        </p:nvSpPr>
        <p:spPr>
          <a:xfrm>
            <a:off x="251461" y="1471360"/>
            <a:ext cx="9304020" cy="442163"/>
          </a:xfrm>
        </p:spPr>
        <p:txBody>
          <a:bodyPr/>
          <a:lstStyle>
            <a:lvl1pPr marL="0" indent="0">
              <a:buNone/>
              <a:defRPr lang="en-US" sz="1403" kern="1200" dirty="0" smtClean="0">
                <a:solidFill>
                  <a:schemeClr val="tx1"/>
                </a:solidFill>
                <a:latin typeface="Trebuchet MS" panose="020B0603020202020204" pitchFamily="34" charset="0"/>
                <a:ea typeface="ヒラギノ角ゴ Pro W3" pitchFamily="124" charset="-128"/>
                <a:cs typeface="+mn-cs"/>
              </a:defRPr>
            </a:lvl1pPr>
          </a:lstStyle>
          <a:p>
            <a:pPr lvl="0"/>
            <a:r>
              <a:rPr lang="en-US" dirty="0"/>
              <a:t>Click to edit</a:t>
            </a:r>
          </a:p>
        </p:txBody>
      </p:sp>
    </p:spTree>
    <p:extLst>
      <p:ext uri="{BB962C8B-B14F-4D97-AF65-F5344CB8AC3E}">
        <p14:creationId xmlns:p14="http://schemas.microsoft.com/office/powerpoint/2010/main" val="29088166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Re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2310">
                <a:solidFill>
                  <a:schemeClr val="tx1">
                    <a:lumMod val="65000"/>
                    <a:lumOff val="35000"/>
                  </a:schemeClr>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Presenter Name</a:t>
            </a:r>
          </a:p>
        </p:txBody>
      </p:sp>
      <p:pic>
        <p:nvPicPr>
          <p:cNvPr id="15" name="Picture 14" descr="Pres 2002 3 red cmyk copy.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857" y="2380826"/>
            <a:ext cx="4710479" cy="550365"/>
          </a:xfrm>
          <a:prstGeom prst="rect">
            <a:avLst/>
          </a:prstGeom>
        </p:spPr>
      </p:pic>
      <p:sp>
        <p:nvSpPr>
          <p:cNvPr id="5" name="Text Placeholder 4"/>
          <p:cNvSpPr>
            <a:spLocks noGrp="1"/>
          </p:cNvSpPr>
          <p:nvPr>
            <p:ph type="body" sz="quarter" idx="15" hasCustomPrompt="1"/>
          </p:nvPr>
        </p:nvSpPr>
        <p:spPr>
          <a:xfrm>
            <a:off x="695008" y="5664644"/>
            <a:ext cx="4704398" cy="444395"/>
          </a:xfrm>
        </p:spPr>
        <p:txBody>
          <a:bodyPr lIns="46800">
            <a:normAutofit/>
          </a:bodyPr>
          <a:lstStyle>
            <a:lvl1pPr>
              <a:defRPr sz="990" b="1" cap="all" spc="-25" baseline="0"/>
            </a:lvl1pPr>
          </a:lstStyle>
          <a:p>
            <a:pPr lvl="0"/>
            <a:r>
              <a:rPr lang="en-US" dirty="0"/>
              <a:t>Presentation Date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798771" y="1"/>
            <a:ext cx="4259629" cy="7772400"/>
          </a:xfrm>
          <a:prstGeom prst="rect">
            <a:avLst/>
          </a:prstGeom>
        </p:spPr>
      </p:pic>
    </p:spTree>
    <p:extLst>
      <p:ext uri="{BB962C8B-B14F-4D97-AF65-F5344CB8AC3E}">
        <p14:creationId xmlns:p14="http://schemas.microsoft.com/office/powerpoint/2010/main" val="12515930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368">
          <p15:clr>
            <a:srgbClr val="FBAE40"/>
          </p15:clr>
        </p15:guide>
        <p15:guide id="2" pos="385">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2310">
                <a:solidFill>
                  <a:schemeClr val="tx1">
                    <a:lumMod val="65000"/>
                    <a:lumOff val="35000"/>
                  </a:schemeClr>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Presenter Name</a:t>
            </a:r>
          </a:p>
        </p:txBody>
      </p:sp>
      <p:sp>
        <p:nvSpPr>
          <p:cNvPr id="37" name="Picture Placeholder 36"/>
          <p:cNvSpPr>
            <a:spLocks noGrp="1"/>
          </p:cNvSpPr>
          <p:nvPr>
            <p:ph type="pic" sz="quarter" idx="10"/>
          </p:nvPr>
        </p:nvSpPr>
        <p:spPr>
          <a:xfrm>
            <a:off x="6640180" y="-5954"/>
            <a:ext cx="3425523" cy="3287055"/>
          </a:xfrm>
          <a:custGeom>
            <a:avLst/>
            <a:gdLst>
              <a:gd name="connsiteX0" fmla="*/ 672070 w 3123802"/>
              <a:gd name="connsiteY0" fmla="*/ 0 h 2900343"/>
              <a:gd name="connsiteX1" fmla="*/ 3123802 w 3123802"/>
              <a:gd name="connsiteY1" fmla="*/ 0 h 2900343"/>
              <a:gd name="connsiteX2" fmla="*/ 3123802 w 3123802"/>
              <a:gd name="connsiteY2" fmla="*/ 843763 h 2900343"/>
              <a:gd name="connsiteX3" fmla="*/ 2520175 w 3123802"/>
              <a:gd name="connsiteY3" fmla="*/ 1799061 h 2900343"/>
              <a:gd name="connsiteX4" fmla="*/ 1880839 w 3123802"/>
              <a:gd name="connsiteY4" fmla="*/ 817754 h 2900343"/>
              <a:gd name="connsiteX5" fmla="*/ 633220 w 3123802"/>
              <a:gd name="connsiteY5" fmla="*/ 2900343 h 2900343"/>
              <a:gd name="connsiteX6" fmla="*/ 569308 w 3123802"/>
              <a:gd name="connsiteY6" fmla="*/ 2842256 h 2900343"/>
              <a:gd name="connsiteX7" fmla="*/ 0 w 3123802"/>
              <a:gd name="connsiteY7" fmla="*/ 1467826 h 2900343"/>
              <a:gd name="connsiteX8" fmla="*/ 569308 w 3123802"/>
              <a:gd name="connsiteY8" fmla="*/ 93397 h 290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2" h="2900343">
                <a:moveTo>
                  <a:pt x="672070" y="0"/>
                </a:moveTo>
                <a:lnTo>
                  <a:pt x="3123802" y="0"/>
                </a:lnTo>
                <a:lnTo>
                  <a:pt x="3123802" y="843763"/>
                </a:lnTo>
                <a:lnTo>
                  <a:pt x="2520175" y="1799061"/>
                </a:lnTo>
                <a:lnTo>
                  <a:pt x="1880839" y="817754"/>
                </a:lnTo>
                <a:lnTo>
                  <a:pt x="633220" y="2900343"/>
                </a:lnTo>
                <a:lnTo>
                  <a:pt x="569308" y="2842256"/>
                </a:lnTo>
                <a:cubicBezTo>
                  <a:pt x="217561" y="2490508"/>
                  <a:pt x="0" y="2004574"/>
                  <a:pt x="0" y="1467826"/>
                </a:cubicBezTo>
                <a:cubicBezTo>
                  <a:pt x="0" y="931078"/>
                  <a:pt x="217561" y="445144"/>
                  <a:pt x="569308" y="93397"/>
                </a:cubicBezTo>
                <a:close/>
              </a:path>
            </a:pathLst>
          </a:custGeom>
          <a:solidFill>
            <a:schemeClr val="bg2"/>
          </a:solidFill>
          <a:ln>
            <a:noFill/>
          </a:ln>
        </p:spPr>
        <p:txBody>
          <a:bodyPr wrap="square" anchor="ctr" anchorCtr="1">
            <a:noAutofit/>
          </a:bodyPr>
          <a:lstStyle>
            <a:lvl1pPr>
              <a:defRPr sz="660">
                <a:noFill/>
              </a:defRPr>
            </a:lvl1pPr>
          </a:lstStyle>
          <a:p>
            <a:endParaRPr lang="en-US" dirty="0"/>
          </a:p>
        </p:txBody>
      </p:sp>
      <p:sp>
        <p:nvSpPr>
          <p:cNvPr id="27" name="Picture Placeholder 26"/>
          <p:cNvSpPr>
            <a:spLocks noGrp="1"/>
          </p:cNvSpPr>
          <p:nvPr>
            <p:ph type="pic" sz="quarter" idx="11"/>
          </p:nvPr>
        </p:nvSpPr>
        <p:spPr>
          <a:xfrm>
            <a:off x="5801793" y="1461953"/>
            <a:ext cx="4256608" cy="5182372"/>
          </a:xfrm>
          <a:custGeom>
            <a:avLst/>
            <a:gdLst>
              <a:gd name="connsiteX0" fmla="*/ 0 w 4065587"/>
              <a:gd name="connsiteY0" fmla="*/ 0 h 4719638"/>
              <a:gd name="connsiteX1" fmla="*/ 2032794 w 4065587"/>
              <a:gd name="connsiteY1" fmla="*/ 0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0 w 4065587"/>
              <a:gd name="connsiteY0" fmla="*/ 0 h 4719638"/>
              <a:gd name="connsiteX1" fmla="*/ 3322751 w 4065587"/>
              <a:gd name="connsiteY1" fmla="*/ 767442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2841172 w 4065587"/>
              <a:gd name="connsiteY0" fmla="*/ 0 h 4686981"/>
              <a:gd name="connsiteX1" fmla="*/ 3322751 w 4065587"/>
              <a:gd name="connsiteY1" fmla="*/ 734785 h 4686981"/>
              <a:gd name="connsiteX2" fmla="*/ 2032794 w 4065587"/>
              <a:gd name="connsiteY2" fmla="*/ 2654188 h 4686981"/>
              <a:gd name="connsiteX3" fmla="*/ 4065587 w 4065587"/>
              <a:gd name="connsiteY3" fmla="*/ 2654188 h 4686981"/>
              <a:gd name="connsiteX4" fmla="*/ 4065587 w 4065587"/>
              <a:gd name="connsiteY4" fmla="*/ 4686981 h 4686981"/>
              <a:gd name="connsiteX5" fmla="*/ 0 w 4065587"/>
              <a:gd name="connsiteY5" fmla="*/ 4686981 h 4686981"/>
              <a:gd name="connsiteX6" fmla="*/ 2841172 w 4065587"/>
              <a:gd name="connsiteY6" fmla="*/ 0 h 4686981"/>
              <a:gd name="connsiteX0" fmla="*/ 2645229 w 3869644"/>
              <a:gd name="connsiteY0" fmla="*/ 0 h 4686981"/>
              <a:gd name="connsiteX1" fmla="*/ 3126808 w 3869644"/>
              <a:gd name="connsiteY1" fmla="*/ 734785 h 4686981"/>
              <a:gd name="connsiteX2" fmla="*/ 1836851 w 3869644"/>
              <a:gd name="connsiteY2" fmla="*/ 2654188 h 4686981"/>
              <a:gd name="connsiteX3" fmla="*/ 3869644 w 3869644"/>
              <a:gd name="connsiteY3" fmla="*/ 2654188 h 4686981"/>
              <a:gd name="connsiteX4" fmla="*/ 3869644 w 3869644"/>
              <a:gd name="connsiteY4" fmla="*/ 4686981 h 4686981"/>
              <a:gd name="connsiteX5" fmla="*/ 0 w 3869644"/>
              <a:gd name="connsiteY5" fmla="*/ 4572681 h 4686981"/>
              <a:gd name="connsiteX6" fmla="*/ 2645229 w 3869644"/>
              <a:gd name="connsiteY6" fmla="*/ 0 h 4686981"/>
              <a:gd name="connsiteX0" fmla="*/ 2645229 w 3869644"/>
              <a:gd name="connsiteY0" fmla="*/ 0 h 4589009"/>
              <a:gd name="connsiteX1" fmla="*/ 3126808 w 3869644"/>
              <a:gd name="connsiteY1" fmla="*/ 734785 h 4589009"/>
              <a:gd name="connsiteX2" fmla="*/ 1836851 w 3869644"/>
              <a:gd name="connsiteY2" fmla="*/ 2654188 h 4589009"/>
              <a:gd name="connsiteX3" fmla="*/ 3869644 w 3869644"/>
              <a:gd name="connsiteY3" fmla="*/ 2654188 h 4589009"/>
              <a:gd name="connsiteX4" fmla="*/ 3869644 w 3869644"/>
              <a:gd name="connsiteY4" fmla="*/ 4589009 h 4589009"/>
              <a:gd name="connsiteX5" fmla="*/ 0 w 3869644"/>
              <a:gd name="connsiteY5" fmla="*/ 4572681 h 4589009"/>
              <a:gd name="connsiteX6" fmla="*/ 2645229 w 3869644"/>
              <a:gd name="connsiteY6" fmla="*/ 0 h 4589009"/>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56352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4238060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020557 w 3869644"/>
              <a:gd name="connsiteY3" fmla="*/ 3608614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8175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644" h="4572681">
                <a:moveTo>
                  <a:pt x="2645229" y="0"/>
                </a:moveTo>
                <a:lnTo>
                  <a:pt x="3126808" y="734785"/>
                </a:lnTo>
                <a:lnTo>
                  <a:pt x="1363322" y="3788175"/>
                </a:lnTo>
                <a:lnTo>
                  <a:pt x="3543072" y="3788228"/>
                </a:lnTo>
                <a:cubicBezTo>
                  <a:pt x="3675572" y="3796048"/>
                  <a:pt x="3760787" y="4088116"/>
                  <a:pt x="3869644" y="4238060"/>
                </a:cubicBezTo>
                <a:lnTo>
                  <a:pt x="3869644" y="4572680"/>
                </a:lnTo>
                <a:lnTo>
                  <a:pt x="0" y="4572681"/>
                </a:lnTo>
                <a:lnTo>
                  <a:pt x="2645229" y="0"/>
                </a:lnTo>
                <a:close/>
              </a:path>
            </a:pathLst>
          </a:custGeom>
          <a:solidFill>
            <a:schemeClr val="bg2"/>
          </a:solidFill>
          <a:ln>
            <a:noFill/>
          </a:ln>
        </p:spPr>
        <p:txBody>
          <a:bodyPr anchor="ctr" anchorCtr="1">
            <a:normAutofit/>
          </a:bodyPr>
          <a:lstStyle>
            <a:lvl1pPr>
              <a:defRPr sz="660">
                <a:noFill/>
              </a:defRPr>
            </a:lvl1pPr>
          </a:lstStyle>
          <a:p>
            <a:endParaRPr lang="en-US" dirty="0"/>
          </a:p>
        </p:txBody>
      </p:sp>
      <p:sp>
        <p:nvSpPr>
          <p:cNvPr id="47" name="Picture Placeholder 46"/>
          <p:cNvSpPr>
            <a:spLocks noGrp="1"/>
          </p:cNvSpPr>
          <p:nvPr>
            <p:ph type="pic" sz="quarter" idx="12"/>
          </p:nvPr>
        </p:nvSpPr>
        <p:spPr>
          <a:xfrm>
            <a:off x="7795260" y="1387896"/>
            <a:ext cx="2263140" cy="4110357"/>
          </a:xfrm>
          <a:custGeom>
            <a:avLst/>
            <a:gdLst>
              <a:gd name="connsiteX0" fmla="*/ 2073274 w 2073274"/>
              <a:gd name="connsiteY0" fmla="*/ 0 h 3626786"/>
              <a:gd name="connsiteX1" fmla="*/ 2073274 w 2073274"/>
              <a:gd name="connsiteY1" fmla="*/ 1670719 h 3626786"/>
              <a:gd name="connsiteX2" fmla="*/ 946150 w 2073274"/>
              <a:gd name="connsiteY2" fmla="*/ 3626786 h 3626786"/>
              <a:gd name="connsiteX3" fmla="*/ 0 w 2073274"/>
              <a:gd name="connsiteY3" fmla="*/ 3626786 h 3626786"/>
            </a:gdLst>
            <a:ahLst/>
            <a:cxnLst>
              <a:cxn ang="0">
                <a:pos x="connsiteX0" y="connsiteY0"/>
              </a:cxn>
              <a:cxn ang="0">
                <a:pos x="connsiteX1" y="connsiteY1"/>
              </a:cxn>
              <a:cxn ang="0">
                <a:pos x="connsiteX2" y="connsiteY2"/>
              </a:cxn>
              <a:cxn ang="0">
                <a:pos x="connsiteX3" y="connsiteY3"/>
              </a:cxn>
            </a:cxnLst>
            <a:rect l="l" t="t" r="r" b="b"/>
            <a:pathLst>
              <a:path w="2073274" h="3626786">
                <a:moveTo>
                  <a:pt x="2073274" y="0"/>
                </a:moveTo>
                <a:lnTo>
                  <a:pt x="2073274" y="1670719"/>
                </a:lnTo>
                <a:lnTo>
                  <a:pt x="946150" y="3626786"/>
                </a:lnTo>
                <a:lnTo>
                  <a:pt x="0" y="3626786"/>
                </a:lnTo>
                <a:close/>
              </a:path>
            </a:pathLst>
          </a:custGeom>
          <a:solidFill>
            <a:schemeClr val="bg2"/>
          </a:solidFill>
          <a:ln>
            <a:noFill/>
          </a:ln>
        </p:spPr>
        <p:txBody>
          <a:bodyPr wrap="square" anchor="ctr" anchorCtr="1">
            <a:noAutofit/>
          </a:bodyPr>
          <a:lstStyle>
            <a:lvl1pPr>
              <a:defRPr sz="660">
                <a:noFill/>
              </a:defRPr>
            </a:lvl1pPr>
          </a:lstStyle>
          <a:p>
            <a:endParaRPr lang="en-US" dirty="0"/>
          </a:p>
        </p:txBody>
      </p:sp>
      <p:sp>
        <p:nvSpPr>
          <p:cNvPr id="51" name="Picture Placeholder 50"/>
          <p:cNvSpPr>
            <a:spLocks noGrp="1"/>
          </p:cNvSpPr>
          <p:nvPr>
            <p:ph type="pic" sz="quarter" idx="13"/>
          </p:nvPr>
        </p:nvSpPr>
        <p:spPr>
          <a:xfrm>
            <a:off x="6491162" y="6937587"/>
            <a:ext cx="3567238" cy="834813"/>
          </a:xfrm>
          <a:custGeom>
            <a:avLst/>
            <a:gdLst>
              <a:gd name="connsiteX0" fmla="*/ 423545 w 3242944"/>
              <a:gd name="connsiteY0" fmla="*/ 0 h 736600"/>
              <a:gd name="connsiteX1" fmla="*/ 3242944 w 3242944"/>
              <a:gd name="connsiteY1" fmla="*/ 0 h 736600"/>
              <a:gd name="connsiteX2" fmla="*/ 3242944 w 3242944"/>
              <a:gd name="connsiteY2" fmla="*/ 736600 h 736600"/>
              <a:gd name="connsiteX3" fmla="*/ 0 w 3242944"/>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3242944" h="736600">
                <a:moveTo>
                  <a:pt x="423545" y="0"/>
                </a:moveTo>
                <a:lnTo>
                  <a:pt x="3242944" y="0"/>
                </a:lnTo>
                <a:lnTo>
                  <a:pt x="3242944" y="736600"/>
                </a:lnTo>
                <a:lnTo>
                  <a:pt x="0" y="736600"/>
                </a:lnTo>
                <a:close/>
              </a:path>
            </a:pathLst>
          </a:custGeom>
          <a:solidFill>
            <a:schemeClr val="bg2"/>
          </a:solidFill>
          <a:ln>
            <a:noFill/>
          </a:ln>
        </p:spPr>
        <p:txBody>
          <a:bodyPr wrap="square" anchor="ctr" anchorCtr="1">
            <a:noAutofit/>
          </a:bodyPr>
          <a:lstStyle>
            <a:lvl1pPr>
              <a:defRPr sz="660">
                <a:noFill/>
              </a:defRPr>
            </a:lvl1pPr>
          </a:lstStyle>
          <a:p>
            <a:endParaRPr lang="en-US" dirty="0"/>
          </a:p>
        </p:txBody>
      </p:sp>
      <p:sp>
        <p:nvSpPr>
          <p:cNvPr id="45" name="Picture Placeholder 44"/>
          <p:cNvSpPr>
            <a:spLocks noGrp="1"/>
          </p:cNvSpPr>
          <p:nvPr>
            <p:ph type="pic" sz="quarter" idx="14"/>
          </p:nvPr>
        </p:nvSpPr>
        <p:spPr>
          <a:xfrm>
            <a:off x="9598120" y="3853817"/>
            <a:ext cx="467583" cy="1831552"/>
          </a:xfrm>
          <a:custGeom>
            <a:avLst/>
            <a:gdLst>
              <a:gd name="connsiteX0" fmla="*/ 0 w 396875"/>
              <a:gd name="connsiteY0" fmla="*/ 0 h 1689100"/>
              <a:gd name="connsiteX1" fmla="*/ 396875 w 396875"/>
              <a:gd name="connsiteY1" fmla="*/ 0 h 1689100"/>
              <a:gd name="connsiteX2" fmla="*/ 396875 w 396875"/>
              <a:gd name="connsiteY2" fmla="*/ 1689100 h 1689100"/>
              <a:gd name="connsiteX3" fmla="*/ 0 w 396875"/>
              <a:gd name="connsiteY3" fmla="*/ 1689100 h 1689100"/>
              <a:gd name="connsiteX4" fmla="*/ 0 w 396875"/>
              <a:gd name="connsiteY4" fmla="*/ 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1689100 h 1689100"/>
              <a:gd name="connsiteX4" fmla="*/ 0 w 40957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952500 h 1689100"/>
              <a:gd name="connsiteX4" fmla="*/ 0 w 409575"/>
              <a:gd name="connsiteY4" fmla="*/ 749300 h 1689100"/>
              <a:gd name="connsiteX0" fmla="*/ 6350 w 415925"/>
              <a:gd name="connsiteY0" fmla="*/ 749300 h 1689100"/>
              <a:gd name="connsiteX1" fmla="*/ 415925 w 415925"/>
              <a:gd name="connsiteY1" fmla="*/ 0 h 1689100"/>
              <a:gd name="connsiteX2" fmla="*/ 415925 w 415925"/>
              <a:gd name="connsiteY2" fmla="*/ 1689100 h 1689100"/>
              <a:gd name="connsiteX3" fmla="*/ 0 w 415925"/>
              <a:gd name="connsiteY3" fmla="*/ 936625 h 1689100"/>
              <a:gd name="connsiteX4" fmla="*/ 6350 w 41592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0 w 409575"/>
              <a:gd name="connsiteY3" fmla="*/ 936625 h 1689100"/>
              <a:gd name="connsiteX4" fmla="*/ 0 w 409575"/>
              <a:gd name="connsiteY4" fmla="*/ 749300 h 1689100"/>
              <a:gd name="connsiteX0" fmla="*/ 0 w 409575"/>
              <a:gd name="connsiteY0" fmla="*/ 676275 h 1616075"/>
              <a:gd name="connsiteX1" fmla="*/ 406400 w 409575"/>
              <a:gd name="connsiteY1" fmla="*/ 0 h 1616075"/>
              <a:gd name="connsiteX2" fmla="*/ 409575 w 409575"/>
              <a:gd name="connsiteY2" fmla="*/ 1616075 h 1616075"/>
              <a:gd name="connsiteX3" fmla="*/ 0 w 409575"/>
              <a:gd name="connsiteY3" fmla="*/ 863600 h 1616075"/>
              <a:gd name="connsiteX4" fmla="*/ 0 w 409575"/>
              <a:gd name="connsiteY4" fmla="*/ 676275 h 1616075"/>
              <a:gd name="connsiteX0" fmla="*/ 9877 w 419452"/>
              <a:gd name="connsiteY0" fmla="*/ 676275 h 1616075"/>
              <a:gd name="connsiteX1" fmla="*/ 416277 w 419452"/>
              <a:gd name="connsiteY1" fmla="*/ 0 h 1616075"/>
              <a:gd name="connsiteX2" fmla="*/ 419452 w 419452"/>
              <a:gd name="connsiteY2" fmla="*/ 1616075 h 1616075"/>
              <a:gd name="connsiteX3" fmla="*/ 9877 w 419452"/>
              <a:gd name="connsiteY3" fmla="*/ 863600 h 1616075"/>
              <a:gd name="connsiteX4" fmla="*/ 9877 w 419452"/>
              <a:gd name="connsiteY4" fmla="*/ 676275 h 1616075"/>
              <a:gd name="connsiteX0" fmla="*/ 15500 w 425075"/>
              <a:gd name="connsiteY0" fmla="*/ 676275 h 1616075"/>
              <a:gd name="connsiteX1" fmla="*/ 421900 w 425075"/>
              <a:gd name="connsiteY1" fmla="*/ 0 h 1616075"/>
              <a:gd name="connsiteX2" fmla="*/ 425075 w 425075"/>
              <a:gd name="connsiteY2" fmla="*/ 1616075 h 1616075"/>
              <a:gd name="connsiteX3" fmla="*/ 15500 w 425075"/>
              <a:gd name="connsiteY3" fmla="*/ 863600 h 1616075"/>
              <a:gd name="connsiteX4" fmla="*/ 15500 w 425075"/>
              <a:gd name="connsiteY4" fmla="*/ 676275 h 161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75" h="1616075">
                <a:moveTo>
                  <a:pt x="15500" y="676275"/>
                </a:moveTo>
                <a:lnTo>
                  <a:pt x="421900" y="0"/>
                </a:lnTo>
                <a:cubicBezTo>
                  <a:pt x="422958" y="538692"/>
                  <a:pt x="424017" y="1077383"/>
                  <a:pt x="425075" y="1616075"/>
                </a:cubicBezTo>
                <a:lnTo>
                  <a:pt x="15500" y="863600"/>
                </a:lnTo>
                <a:cubicBezTo>
                  <a:pt x="-3550" y="785283"/>
                  <a:pt x="-6725" y="786342"/>
                  <a:pt x="15500" y="676275"/>
                </a:cubicBezTo>
                <a:close/>
              </a:path>
            </a:pathLst>
          </a:custGeom>
          <a:solidFill>
            <a:schemeClr val="bg2"/>
          </a:solidFill>
          <a:ln>
            <a:noFill/>
          </a:ln>
        </p:spPr>
        <p:txBody>
          <a:bodyPr anchor="ctr" anchorCtr="1">
            <a:normAutofit/>
          </a:bodyPr>
          <a:lstStyle>
            <a:lvl1pPr>
              <a:defRPr sz="660">
                <a:noFill/>
              </a:defRPr>
            </a:lvl1pPr>
          </a:lstStyle>
          <a:p>
            <a:endParaRPr lang="en-US" dirty="0"/>
          </a:p>
        </p:txBody>
      </p:sp>
      <p:sp>
        <p:nvSpPr>
          <p:cNvPr id="13"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43" indent="0" algn="l"/>
            <a:r>
              <a:rPr lang="en-US" sz="743" b="1" i="0" dirty="0">
                <a:latin typeface="Calibri"/>
                <a:cs typeface="Calibri"/>
              </a:rPr>
              <a:t>Slide</a:t>
            </a:r>
            <a:r>
              <a:rPr lang="en-US" sz="743" b="1" i="0" baseline="0" dirty="0">
                <a:latin typeface="Calibri"/>
                <a:cs typeface="Calibri"/>
              </a:rPr>
              <a:t> Instructions</a:t>
            </a:r>
            <a:endParaRPr lang="en-US" sz="743" b="1" i="0" dirty="0">
              <a:latin typeface="Calibri"/>
              <a:cs typeface="Calibri"/>
            </a:endParaRPr>
          </a:p>
        </p:txBody>
      </p:sp>
      <p:sp>
        <p:nvSpPr>
          <p:cNvPr id="14" name="Rectangle 13"/>
          <p:cNvSpPr/>
          <p:nvPr userDrawn="1"/>
        </p:nvSpPr>
        <p:spPr>
          <a:xfrm>
            <a:off x="10536039" y="237494"/>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6" i="1" dirty="0">
                <a:solidFill>
                  <a:srgbClr val="464B54"/>
                </a:solidFill>
              </a:rPr>
              <a:t>Instructions</a:t>
            </a:r>
            <a:r>
              <a:rPr lang="en-US" sz="536" i="1" baseline="0" dirty="0">
                <a:solidFill>
                  <a:srgbClr val="464B54"/>
                </a:solidFill>
              </a:rPr>
              <a:t> are not visible during Show Mode</a:t>
            </a:r>
            <a:br>
              <a:rPr lang="en-US" sz="536" i="1" baseline="0" dirty="0">
                <a:solidFill>
                  <a:srgbClr val="464B54"/>
                </a:solidFill>
              </a:rPr>
            </a:br>
            <a:br>
              <a:rPr lang="en-US" sz="536" i="1" baseline="0" dirty="0">
                <a:solidFill>
                  <a:srgbClr val="464B54"/>
                </a:solidFill>
              </a:rPr>
            </a:br>
            <a:r>
              <a:rPr lang="en-US" sz="743" b="1" i="0" baseline="0" dirty="0">
                <a:solidFill>
                  <a:srgbClr val="464B54"/>
                </a:solidFill>
              </a:rPr>
              <a:t>To insert images</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A</a:t>
            </a:r>
            <a:r>
              <a:rPr lang="en-US" sz="660" b="0" i="0" baseline="0" dirty="0">
                <a:solidFill>
                  <a:srgbClr val="464B54"/>
                </a:solidFill>
              </a:rPr>
              <a:t> different image can be placed in e</a:t>
            </a:r>
            <a:r>
              <a:rPr lang="en-US" sz="660" b="0" i="0" dirty="0">
                <a:solidFill>
                  <a:srgbClr val="464B54"/>
                </a:solidFill>
              </a:rPr>
              <a:t>ach section of the Presbyterian Health Services logo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If you do not want</a:t>
            </a:r>
            <a:r>
              <a:rPr lang="en-US" sz="660" b="0" i="0" baseline="0" dirty="0">
                <a:solidFill>
                  <a:srgbClr val="464B54"/>
                </a:solidFill>
              </a:rPr>
              <a:t> to put any photos in, it will remain red</a:t>
            </a:r>
            <a:endParaRPr lang="en-US" sz="660" b="0" i="0" dirty="0">
              <a:solidFill>
                <a:srgbClr val="464B54"/>
              </a:solidFill>
            </a:endParaRP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Drag</a:t>
            </a:r>
            <a:r>
              <a:rPr lang="en-US" sz="660" b="0" i="0" baseline="0" dirty="0">
                <a:solidFill>
                  <a:srgbClr val="464B54"/>
                </a:solidFill>
              </a:rPr>
              <a:t> the image from your source folder onto the slide or click the placeholder and select the photo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rPr>
              <a:t>To reposition your photo, click “</a:t>
            </a:r>
            <a:r>
              <a:rPr lang="en-US" sz="660" b="1" i="0" baseline="0" dirty="0">
                <a:solidFill>
                  <a:srgbClr val="464B54"/>
                </a:solidFill>
              </a:rPr>
              <a:t>Picture Format” </a:t>
            </a:r>
            <a:r>
              <a:rPr lang="en-US" sz="660" b="0" i="0" baseline="0" dirty="0">
                <a:solidFill>
                  <a:srgbClr val="464B54"/>
                </a:solidFill>
              </a:rPr>
              <a:t>and then </a:t>
            </a:r>
            <a:r>
              <a:rPr lang="en-US" sz="660" b="1" i="0" baseline="0" dirty="0">
                <a:solidFill>
                  <a:srgbClr val="464B54"/>
                </a:solidFill>
              </a:rPr>
              <a:t>“Crop”</a:t>
            </a:r>
          </a:p>
          <a:p>
            <a:pPr marL="77272" indent="-77272" algn="l">
              <a:spcAft>
                <a:spcPts val="248"/>
              </a:spcAft>
              <a:buFont typeface="Wingdings" charset="2"/>
              <a:buChar char="§"/>
              <a:tabLst/>
            </a:pPr>
            <a:r>
              <a:rPr lang="en-US" sz="660" b="0" i="0" baseline="0" dirty="0">
                <a:solidFill>
                  <a:srgbClr val="464B54"/>
                </a:solidFill>
              </a:rPr>
              <a:t>If the image overlaps/hides the text, click “</a:t>
            </a:r>
            <a:r>
              <a:rPr lang="en-US" sz="660" b="1" i="0" baseline="0" dirty="0">
                <a:solidFill>
                  <a:srgbClr val="464B54"/>
                </a:solidFill>
              </a:rPr>
              <a:t>reset” </a:t>
            </a:r>
            <a:r>
              <a:rPr lang="en-US" sz="660" b="0" i="0" baseline="0" dirty="0">
                <a:solidFill>
                  <a:srgbClr val="464B54"/>
                </a:solidFill>
              </a:rPr>
              <a:t>or right click on the image and select </a:t>
            </a:r>
            <a:r>
              <a:rPr lang="en-US" sz="660" b="1" i="0" baseline="0" dirty="0">
                <a:solidFill>
                  <a:srgbClr val="464B54"/>
                </a:solidFill>
              </a:rPr>
              <a:t>Arrange &gt; Send to Back</a:t>
            </a:r>
            <a:endParaRPr lang="en-US" sz="660" b="0" i="0" dirty="0">
              <a:solidFill>
                <a:srgbClr val="464B54"/>
              </a:solidFill>
            </a:endParaRPr>
          </a:p>
        </p:txBody>
      </p:sp>
      <p:sp>
        <p:nvSpPr>
          <p:cNvPr id="5" name="Text Placeholder 4"/>
          <p:cNvSpPr>
            <a:spLocks noGrp="1"/>
          </p:cNvSpPr>
          <p:nvPr>
            <p:ph type="body" sz="quarter" idx="15" hasCustomPrompt="1"/>
          </p:nvPr>
        </p:nvSpPr>
        <p:spPr>
          <a:xfrm>
            <a:off x="695008" y="5664644"/>
            <a:ext cx="4704398" cy="444395"/>
          </a:xfrm>
        </p:spPr>
        <p:txBody>
          <a:bodyPr lIns="46800">
            <a:normAutofit/>
          </a:bodyPr>
          <a:lstStyle>
            <a:lvl1pPr>
              <a:defRPr sz="990" b="1" cap="all" spc="-25" baseline="0"/>
            </a:lvl1pPr>
          </a:lstStyle>
          <a:p>
            <a:pPr lvl="0"/>
            <a:r>
              <a:rPr lang="en-US" dirty="0"/>
              <a:t>Presentation Date</a:t>
            </a:r>
          </a:p>
        </p:txBody>
      </p:sp>
      <p:pic>
        <p:nvPicPr>
          <p:cNvPr id="6" name="Picture 5">
            <a:extLst>
              <a:ext uri="{FF2B5EF4-FFF2-40B4-BE49-F238E27FC236}">
                <a16:creationId xmlns:a16="http://schemas.microsoft.com/office/drawing/2014/main" id="{422D3FA1-1DF1-4C30-AC3D-755F33F02F8F}"/>
              </a:ext>
            </a:extLst>
          </p:cNvPr>
          <p:cNvPicPr>
            <a:picLocks noChangeAspect="1"/>
          </p:cNvPicPr>
          <p:nvPr userDrawn="1"/>
        </p:nvPicPr>
        <p:blipFill rotWithShape="1">
          <a:blip r:embed="rId2"/>
          <a:srcRect l="5676" r="6145"/>
          <a:stretch/>
        </p:blipFill>
        <p:spPr>
          <a:xfrm>
            <a:off x="695008" y="1978645"/>
            <a:ext cx="4714499" cy="1049254"/>
          </a:xfrm>
          <a:prstGeom prst="rect">
            <a:avLst/>
          </a:prstGeom>
        </p:spPr>
      </p:pic>
    </p:spTree>
    <p:extLst>
      <p:ext uri="{BB962C8B-B14F-4D97-AF65-F5344CB8AC3E}">
        <p14:creationId xmlns:p14="http://schemas.microsoft.com/office/powerpoint/2010/main" val="3155710785"/>
      </p:ext>
    </p:extLst>
  </p:cSld>
  <p:clrMapOvr>
    <a:masterClrMapping/>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3"/>
            <a:ext cx="8694578" cy="5136620"/>
          </a:xfrm>
          <a:prstGeom prst="rect">
            <a:avLst/>
          </a:prstGeom>
        </p:spPr>
        <p:txBody>
          <a:bodyPr>
            <a:normAutofit/>
          </a:bodyPr>
          <a:lstStyle>
            <a:lvl1pPr marL="282893" indent="-282893">
              <a:spcBef>
                <a:spcPts val="248"/>
              </a:spcBef>
              <a:buFont typeface="Wingdings" panose="05000000000000000000" pitchFamily="2" charset="2"/>
              <a:buChar char="q"/>
              <a:defRPr sz="1980">
                <a:solidFill>
                  <a:schemeClr val="tx1">
                    <a:lumMod val="65000"/>
                    <a:lumOff val="35000"/>
                  </a:schemeClr>
                </a:solidFill>
              </a:defRPr>
            </a:lvl1pPr>
            <a:lvl2pPr marL="660083" indent="-282893">
              <a:buClr>
                <a:schemeClr val="tx2"/>
              </a:buClr>
              <a:buSzPct val="111000"/>
              <a:buFont typeface="Arial" charset="0"/>
              <a:buChar char="•"/>
              <a:defRPr sz="1650">
                <a:solidFill>
                  <a:schemeClr val="tx1">
                    <a:lumMod val="65000"/>
                    <a:lumOff val="35000"/>
                  </a:schemeClr>
                </a:solidFill>
              </a:defRPr>
            </a:lvl2pPr>
            <a:lvl3pPr marL="1037273" indent="-282893">
              <a:buClr>
                <a:schemeClr val="tx2"/>
              </a:buClr>
              <a:buFont typeface="Arial" panose="020B0604020202020204" pitchFamily="34" charset="0"/>
              <a:buChar char="‒"/>
              <a:defRPr sz="1320">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Font typeface="Arial" charset="0"/>
              <a:buChar char="•"/>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sp>
        <p:nvSpPr>
          <p:cNvPr id="4" name="Text Placeholder 3"/>
          <p:cNvSpPr>
            <a:spLocks noGrp="1"/>
          </p:cNvSpPr>
          <p:nvPr>
            <p:ph type="body" sz="quarter" idx="13"/>
          </p:nvPr>
        </p:nvSpPr>
        <p:spPr>
          <a:xfrm>
            <a:off x="672309" y="1192850"/>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dirty="0"/>
              <a:t>Click to edit Master title style</a:t>
            </a:r>
          </a:p>
        </p:txBody>
      </p:sp>
      <p:sp>
        <p:nvSpPr>
          <p:cNvPr id="2" name="Footer Placeholder 1"/>
          <p:cNvSpPr>
            <a:spLocks noGrp="1"/>
          </p:cNvSpPr>
          <p:nvPr>
            <p:ph type="ftr" sz="quarter" idx="14"/>
          </p:nvPr>
        </p:nvSpPr>
        <p:spPr/>
        <p:txBody>
          <a:bodyPr/>
          <a:lstStyle/>
          <a:p>
            <a:endParaRPr lang="en-US" noProof="0" dirty="0"/>
          </a:p>
        </p:txBody>
      </p:sp>
    </p:spTree>
    <p:extLst>
      <p:ext uri="{BB962C8B-B14F-4D97-AF65-F5344CB8AC3E}">
        <p14:creationId xmlns:p14="http://schemas.microsoft.com/office/powerpoint/2010/main" val="38052922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34" name="Rectangle 33"/>
          <p:cNvSpPr/>
          <p:nvPr userDrawn="1"/>
        </p:nvSpPr>
        <p:spPr>
          <a:xfrm>
            <a:off x="0" y="2"/>
            <a:ext cx="10058400" cy="72795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2" name="Title 1"/>
          <p:cNvSpPr>
            <a:spLocks noGrp="1"/>
          </p:cNvSpPr>
          <p:nvPr>
            <p:ph type="ctrTitle"/>
          </p:nvPr>
        </p:nvSpPr>
        <p:spPr>
          <a:xfrm>
            <a:off x="502920" y="3033405"/>
            <a:ext cx="9052560" cy="1199328"/>
          </a:xfrm>
        </p:spPr>
        <p:txBody>
          <a:bodyPr anchor="ctr">
            <a:noAutofit/>
          </a:bodyPr>
          <a:lstStyle>
            <a:lvl1pPr algn="l">
              <a:defRPr sz="3630" baseline="0">
                <a:solidFill>
                  <a:schemeClr val="bg1">
                    <a:lumMod val="65000"/>
                  </a:schemeClr>
                </a:solidFill>
              </a:defRPr>
            </a:lvl1pPr>
          </a:lstStyle>
          <a:p>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37501711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030B1B-816C-5644-B080-CF0F804A166A}"/>
              </a:ext>
            </a:extLst>
          </p:cNvPr>
          <p:cNvSpPr/>
          <p:nvPr userDrawn="1"/>
        </p:nvSpPr>
        <p:spPr>
          <a:xfrm>
            <a:off x="0" y="6736080"/>
            <a:ext cx="1868693" cy="10363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 name="Content Placeholder 2"/>
          <p:cNvSpPr>
            <a:spLocks noGrp="1"/>
          </p:cNvSpPr>
          <p:nvPr>
            <p:ph idx="1"/>
          </p:nvPr>
        </p:nvSpPr>
        <p:spPr>
          <a:xfrm>
            <a:off x="502920" y="0"/>
            <a:ext cx="9052560" cy="7772400"/>
          </a:xfrm>
          <a:prstGeom prst="rect">
            <a:avLst/>
          </a:prstGeom>
          <a:effectLst>
            <a:outerShdw blurRad="127000" dist="63500" dir="5400000" algn="ctr" rotWithShape="0">
              <a:srgbClr val="000000">
                <a:alpha val="65000"/>
              </a:srgbClr>
            </a:outerShdw>
          </a:effectLst>
        </p:spPr>
        <p:txBody>
          <a:bodyPr>
            <a:normAutofit/>
          </a:bodyPr>
          <a:lstStyle>
            <a:lvl1pPr marL="282893" indent="-282893">
              <a:spcBef>
                <a:spcPts val="248"/>
              </a:spcBef>
              <a:buFont typeface="Wingdings" panose="05000000000000000000" pitchFamily="2" charset="2"/>
              <a:buChar char="q"/>
              <a:defRPr sz="1980">
                <a:solidFill>
                  <a:schemeClr val="tx1">
                    <a:lumMod val="65000"/>
                    <a:lumOff val="35000"/>
                  </a:schemeClr>
                </a:solidFill>
              </a:defRPr>
            </a:lvl1pPr>
            <a:lvl2pPr marL="660083" indent="-282893">
              <a:buClr>
                <a:schemeClr val="tx2"/>
              </a:buClr>
              <a:buSzPct val="111000"/>
              <a:buFont typeface="Arial" charset="0"/>
              <a:buChar char="•"/>
              <a:defRPr sz="1650">
                <a:solidFill>
                  <a:schemeClr val="tx1">
                    <a:lumMod val="65000"/>
                    <a:lumOff val="35000"/>
                  </a:schemeClr>
                </a:solidFill>
              </a:defRPr>
            </a:lvl2pPr>
            <a:lvl3pPr marL="1037273" indent="-282893">
              <a:buClr>
                <a:schemeClr val="tx2"/>
              </a:buClr>
              <a:buFont typeface="Arial" panose="020B0604020202020204" pitchFamily="34" charset="0"/>
              <a:buChar char="‒"/>
              <a:defRPr sz="1320">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Font typeface="Arial" charset="0"/>
              <a:buChar char="•"/>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555480" y="7387098"/>
            <a:ext cx="492443" cy="269280"/>
          </a:xfrm>
        </p:spPr>
        <p:txBody>
          <a:bodyPr/>
          <a:lstStyle>
            <a:lvl1pPr algn="ctr">
              <a:defRPr/>
            </a:lvl1pPr>
          </a:lstStyle>
          <a:p>
            <a:pPr algn="ctr"/>
            <a:fld id="{D4BF1F63-4705-854C-A90E-B08697EA9D5E}" type="slidenum">
              <a:rPr lang="en-US" smtClean="0"/>
              <a:pPr/>
              <a:t>‹#›</a:t>
            </a:fld>
            <a:endParaRPr lang="en-US" dirty="0"/>
          </a:p>
        </p:txBody>
      </p:sp>
      <p:sp>
        <p:nvSpPr>
          <p:cNvPr id="4" name="Text Placeholder 3"/>
          <p:cNvSpPr>
            <a:spLocks noGrp="1"/>
          </p:cNvSpPr>
          <p:nvPr>
            <p:ph type="body" sz="quarter" idx="13"/>
          </p:nvPr>
        </p:nvSpPr>
        <p:spPr>
          <a:xfrm rot="5400000">
            <a:off x="-3502626" y="3882238"/>
            <a:ext cx="7500052" cy="280273"/>
          </a:xfrm>
          <a:prstGeom prst="rect">
            <a:avLst/>
          </a:prstGeom>
        </p:spPr>
        <p:txBody>
          <a:bodyPr lIns="46800" rIns="46800">
            <a:noAutofit/>
          </a:bodyPr>
          <a:lstStyle>
            <a:lvl1pPr>
              <a:defRPr sz="1155" spc="25" baseline="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0042953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8" y="1851343"/>
            <a:ext cx="4160631" cy="5136620"/>
          </a:xfrm>
          <a:prstGeom prst="rect">
            <a:avLst/>
          </a:prstGeom>
        </p:spPr>
        <p:txBody>
          <a:bodyPr>
            <a:normAutofit/>
          </a:bodyPr>
          <a:lstStyle>
            <a:lvl1pPr marL="0" indent="0">
              <a:buNone/>
              <a:defRPr sz="1650">
                <a:solidFill>
                  <a:schemeClr val="tx1">
                    <a:lumMod val="65000"/>
                    <a:lumOff val="35000"/>
                  </a:schemeClr>
                </a:solidFill>
              </a:defRPr>
            </a:lvl1pPr>
            <a:lvl2pPr marL="660083" indent="-282893">
              <a:buClr>
                <a:schemeClr val="tx2"/>
              </a:buClr>
              <a:buSzPct val="111000"/>
              <a:buFont typeface="Arial" charset="0"/>
              <a:buChar char="•"/>
              <a:defRPr sz="1650">
                <a:solidFill>
                  <a:schemeClr val="tx1">
                    <a:lumMod val="65000"/>
                    <a:lumOff val="35000"/>
                  </a:schemeClr>
                </a:solidFill>
              </a:defRPr>
            </a:lvl2pPr>
            <a:lvl3pPr marL="1037273" indent="-282893">
              <a:buClr>
                <a:schemeClr val="tx2"/>
              </a:buClr>
              <a:buFont typeface="Arial" charset="0"/>
              <a:buChar char="•"/>
              <a:defRPr sz="1485">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Font typeface="Arial" charset="0"/>
              <a:buChar char="•"/>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4"/>
          </p:nvPr>
        </p:nvSpPr>
        <p:spPr>
          <a:xfrm>
            <a:off x="5233639" y="1851343"/>
            <a:ext cx="4129754" cy="5136620"/>
          </a:xfrm>
          <a:prstGeom prst="rect">
            <a:avLst/>
          </a:prstGeom>
        </p:spPr>
        <p:txBody>
          <a:bodyPr>
            <a:normAutofit/>
          </a:bodyPr>
          <a:lstStyle>
            <a:lvl1pPr marL="0" indent="0">
              <a:buNone/>
              <a:defRPr sz="1650">
                <a:solidFill>
                  <a:schemeClr val="tx1">
                    <a:lumMod val="65000"/>
                    <a:lumOff val="35000"/>
                  </a:schemeClr>
                </a:solidFill>
              </a:defRPr>
            </a:lvl1pPr>
            <a:lvl2pPr marL="660083" indent="-282893">
              <a:buClr>
                <a:schemeClr val="tx2"/>
              </a:buClr>
              <a:buSzPct val="111000"/>
              <a:buFont typeface="Arial" charset="0"/>
              <a:buChar char="•"/>
              <a:defRPr sz="1650">
                <a:solidFill>
                  <a:schemeClr val="tx1">
                    <a:lumMod val="65000"/>
                    <a:lumOff val="35000"/>
                  </a:schemeClr>
                </a:solidFill>
              </a:defRPr>
            </a:lvl2pPr>
            <a:lvl3pPr marL="1037273" indent="-282893">
              <a:buClr>
                <a:schemeClr val="tx2"/>
              </a:buClr>
              <a:buFont typeface="Arial" charset="0"/>
              <a:buChar char="•"/>
              <a:defRPr sz="1485">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Font typeface="Arial" charset="0"/>
              <a:buChar char="•"/>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3"/>
          </p:nvPr>
        </p:nvSpPr>
        <p:spPr>
          <a:xfrm>
            <a:off x="672308" y="1192850"/>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08" y="454792"/>
            <a:ext cx="8691085" cy="732107"/>
          </a:xfrm>
        </p:spPr>
        <p:txBody>
          <a:bodyPr/>
          <a:lstStyle/>
          <a:p>
            <a:r>
              <a:rPr lang="en-US" dirty="0"/>
              <a:t>Click to edit Master title style</a:t>
            </a:r>
          </a:p>
        </p:txBody>
      </p:sp>
      <p:sp>
        <p:nvSpPr>
          <p:cNvPr id="2" name="Footer Placeholder 1"/>
          <p:cNvSpPr>
            <a:spLocks noGrp="1"/>
          </p:cNvSpPr>
          <p:nvPr>
            <p:ph type="ftr" sz="quarter" idx="15"/>
          </p:nvPr>
        </p:nvSpPr>
        <p:spPr/>
        <p:txBody>
          <a:bodyPr/>
          <a:lstStyle/>
          <a:p>
            <a:endParaRPr lang="en-US" noProof="0" dirty="0"/>
          </a:p>
        </p:txBody>
      </p:sp>
    </p:spTree>
    <p:extLst>
      <p:ext uri="{BB962C8B-B14F-4D97-AF65-F5344CB8AC3E}">
        <p14:creationId xmlns:p14="http://schemas.microsoft.com/office/powerpoint/2010/main" val="6815108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4" name="Rectangle 33"/>
          <p:cNvSpPr/>
          <p:nvPr userDrawn="1"/>
        </p:nvSpPr>
        <p:spPr>
          <a:xfrm>
            <a:off x="0" y="2"/>
            <a:ext cx="10058400" cy="7279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7" name="Freeform 36"/>
          <p:cNvSpPr/>
          <p:nvPr userDrawn="1"/>
        </p:nvSpPr>
        <p:spPr>
          <a:xfrm>
            <a:off x="688024" y="3062521"/>
            <a:ext cx="8682355" cy="3513222"/>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2" name="Title 1"/>
          <p:cNvSpPr>
            <a:spLocks noGrp="1"/>
          </p:cNvSpPr>
          <p:nvPr>
            <p:ph type="ctrTitle"/>
          </p:nvPr>
        </p:nvSpPr>
        <p:spPr>
          <a:xfrm>
            <a:off x="1426363" y="3771918"/>
            <a:ext cx="7195123" cy="1199328"/>
          </a:xfrm>
        </p:spPr>
        <p:txBody>
          <a:bodyPr anchor="b">
            <a:noAutofit/>
          </a:bodyPr>
          <a:lstStyle>
            <a:lvl1pPr algn="l">
              <a:defRPr sz="3630" baseline="0">
                <a:solidFill>
                  <a:schemeClr val="bg1"/>
                </a:solidFill>
              </a:defRPr>
            </a:lvl1pPr>
          </a:lstStyle>
          <a:p>
            <a:endParaRPr lang="en-US" dirty="0"/>
          </a:p>
        </p:txBody>
      </p:sp>
      <p:sp>
        <p:nvSpPr>
          <p:cNvPr id="43" name="Subtitle 2"/>
          <p:cNvSpPr>
            <a:spLocks noGrp="1"/>
          </p:cNvSpPr>
          <p:nvPr>
            <p:ph type="subTitle" idx="1"/>
          </p:nvPr>
        </p:nvSpPr>
        <p:spPr>
          <a:xfrm>
            <a:off x="1412301" y="5027037"/>
            <a:ext cx="7204360" cy="498772"/>
          </a:xfrm>
          <a:prstGeom prst="rect">
            <a:avLst/>
          </a:prstGeom>
        </p:spPr>
        <p:txBody>
          <a:bodyPr lIns="46800" tIns="0" rIns="108000" bIns="72000">
            <a:noAutofit/>
          </a:bodyPr>
          <a:lstStyle>
            <a:lvl1pPr marL="0" indent="0" algn="l">
              <a:buNone/>
              <a:defRPr sz="2640" b="0">
                <a:solidFill>
                  <a:schemeClr val="bg1"/>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4227732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7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5E5289C-E99C-4239-921C-B3AD5FF3DBED}" type="datetimeFigureOut">
              <a:rPr lang="en-US" smtClean="0"/>
              <a:t>12/7/2023</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p>
            <a:r>
              <a:rPr lang="en-US" dirty="0"/>
              <a:t>Click to edit Master title style</a:t>
            </a:r>
          </a:p>
        </p:txBody>
      </p:sp>
      <p:sp>
        <p:nvSpPr>
          <p:cNvPr id="3" name="Content Placeholder 2"/>
          <p:cNvSpPr>
            <a:spLocks noGrp="1"/>
          </p:cNvSpPr>
          <p:nvPr>
            <p:ph idx="1"/>
          </p:nvPr>
        </p:nvSpPr>
        <p:spPr>
          <a:xfrm>
            <a:off x="502925" y="1252219"/>
            <a:ext cx="9337199" cy="5904865"/>
          </a:xfrm>
          <a:prstGeom prst="rect">
            <a:avLst/>
          </a:prstGeom>
        </p:spPr>
        <p:txBody>
          <a:bodyPr/>
          <a:lstStyle>
            <a:lvl1pPr marL="377190" indent="-377190">
              <a:buFont typeface="Wingdings" panose="05000000000000000000" pitchFamily="2" charset="2"/>
              <a:buChar char="q"/>
              <a:defRPr/>
            </a:lvl1pPr>
            <a:lvl2pPr marL="660083" indent="-282893">
              <a:buFont typeface="Wingdings" panose="05000000000000000000" pitchFamily="2" charset="2"/>
              <a:buChar char="§"/>
              <a:defRPr/>
            </a:lvl2pPr>
            <a:lvl3pPr marL="1037273" indent="-282893">
              <a:buFont typeface="Arial" panose="020B0604020202020204" pitchFamily="34" charset="0"/>
              <a:buChar char="•"/>
              <a:defRPr/>
            </a:lvl3pPr>
            <a:lvl4pPr marL="1367314" indent="-235744">
              <a:buFont typeface="Arial" panose="020B0604020202020204" pitchFamily="34" charset="0"/>
              <a:buChar char="‒"/>
              <a:defRPr/>
            </a:lvl4pPr>
            <a:lvl5pPr>
              <a:defRPr sz="132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a:solidFill>
                  <a:srgbClr val="262626"/>
                </a:solidFill>
              </a:rPr>
              <a:pPr>
                <a:defRPr/>
              </a:pPr>
              <a:t>‹#›</a:t>
            </a:fld>
            <a:endParaRPr lang="en-US" dirty="0">
              <a:solidFill>
                <a:srgbClr val="262626"/>
              </a:solidFill>
            </a:endParaRPr>
          </a:p>
        </p:txBody>
      </p:sp>
    </p:spTree>
    <p:extLst>
      <p:ext uri="{BB962C8B-B14F-4D97-AF65-F5344CB8AC3E}">
        <p14:creationId xmlns:p14="http://schemas.microsoft.com/office/powerpoint/2010/main" val="37431224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30"/>
          <p:cNvSpPr>
            <a:spLocks noChangeShapeType="1"/>
          </p:cNvSpPr>
          <p:nvPr/>
        </p:nvSpPr>
        <p:spPr bwMode="auto">
          <a:xfrm>
            <a:off x="754380" y="4145280"/>
            <a:ext cx="8549640" cy="0"/>
          </a:xfrm>
          <a:prstGeom prst="line">
            <a:avLst/>
          </a:prstGeom>
          <a:noFill/>
          <a:ln w="9525">
            <a:solidFill>
              <a:srgbClr val="969696"/>
            </a:solidFill>
            <a:round/>
            <a:headEnd/>
            <a:tailEnd/>
          </a:ln>
          <a:effectLst/>
        </p:spPr>
        <p:txBody>
          <a:bodyPr wrap="none" anchor="ctr"/>
          <a:lstStyle/>
          <a:p>
            <a:pPr>
              <a:defRPr/>
            </a:pPr>
            <a:endParaRPr lang="en-US" sz="1485" dirty="0">
              <a:solidFill>
                <a:srgbClr val="000000"/>
              </a:solidFill>
              <a:latin typeface="Garamond" pitchFamily="1" charset="0"/>
            </a:endParaRPr>
          </a:p>
        </p:txBody>
      </p:sp>
      <p:pic>
        <p:nvPicPr>
          <p:cNvPr id="5" name="Picture 8" descr="DottedLine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1" y="0"/>
            <a:ext cx="69850" cy="67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5"/>
          <p:cNvSpPr>
            <a:spLocks noGrp="1" noChangeArrowheads="1"/>
          </p:cNvSpPr>
          <p:nvPr>
            <p:ph type="ctrTitle"/>
          </p:nvPr>
        </p:nvSpPr>
        <p:spPr>
          <a:xfrm>
            <a:off x="754380" y="2414484"/>
            <a:ext cx="8549640" cy="1666028"/>
          </a:xfrm>
        </p:spPr>
        <p:txBody>
          <a:bodyPr/>
          <a:lstStyle>
            <a:lvl1pPr>
              <a:defRPr sz="2970" smtClean="0"/>
            </a:lvl1pPr>
          </a:lstStyle>
          <a:p>
            <a:r>
              <a:rPr lang="en-US"/>
              <a:t>Click to edit Master title style</a:t>
            </a:r>
            <a:endParaRPr lang="en-US" dirty="0"/>
          </a:p>
        </p:txBody>
      </p:sp>
      <p:sp>
        <p:nvSpPr>
          <p:cNvPr id="11267" name="Rectangle 26"/>
          <p:cNvSpPr>
            <a:spLocks noGrp="1" noChangeArrowheads="1"/>
          </p:cNvSpPr>
          <p:nvPr>
            <p:ph type="subTitle" idx="1"/>
          </p:nvPr>
        </p:nvSpPr>
        <p:spPr>
          <a:xfrm>
            <a:off x="754380" y="4318000"/>
            <a:ext cx="8549640" cy="1986280"/>
          </a:xfrm>
        </p:spPr>
        <p:txBody>
          <a:bodyPr/>
          <a:lstStyle>
            <a:lvl1pPr marL="0" indent="0">
              <a:buFont typeface="Times" pitchFamily="18" charset="0"/>
              <a:buNone/>
              <a:defRPr smtClean="0"/>
            </a:lvl1pPr>
          </a:lstStyle>
          <a:p>
            <a:r>
              <a:rPr lang="en-US"/>
              <a:t>Click to edit Master subtitle style</a:t>
            </a:r>
            <a:endParaRPr lang="en-US" dirty="0"/>
          </a:p>
        </p:txBody>
      </p:sp>
    </p:spTree>
    <p:extLst>
      <p:ext uri="{BB962C8B-B14F-4D97-AF65-F5344CB8AC3E}">
        <p14:creationId xmlns:p14="http://schemas.microsoft.com/office/powerpoint/2010/main" val="28946790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Influencer - With Logos">
    <p:spTree>
      <p:nvGrpSpPr>
        <p:cNvPr id="1" name=""/>
        <p:cNvGrpSpPr/>
        <p:nvPr/>
      </p:nvGrpSpPr>
      <p:grpSpPr>
        <a:xfrm>
          <a:off x="0" y="0"/>
          <a:ext cx="0" cy="0"/>
          <a:chOff x="0" y="0"/>
          <a:chExt cx="0" cy="0"/>
        </a:xfrm>
      </p:grpSpPr>
      <p:sp>
        <p:nvSpPr>
          <p:cNvPr id="18" name="Text Placeholder 15"/>
          <p:cNvSpPr>
            <a:spLocks noGrp="1"/>
          </p:cNvSpPr>
          <p:nvPr>
            <p:ph type="body" sz="quarter" idx="10"/>
          </p:nvPr>
        </p:nvSpPr>
        <p:spPr>
          <a:xfrm>
            <a:off x="392714" y="1122680"/>
            <a:ext cx="9219907" cy="431800"/>
          </a:xfrm>
          <a:prstGeom prst="rect">
            <a:avLst/>
          </a:prstGeom>
        </p:spPr>
        <p:txBody>
          <a:bodyPr/>
          <a:lstStyle>
            <a:lvl1pPr>
              <a:defRPr sz="1485">
                <a:solidFill>
                  <a:schemeClr val="tx1">
                    <a:lumMod val="65000"/>
                    <a:lumOff val="35000"/>
                  </a:schemeClr>
                </a:solidFill>
              </a:defRPr>
            </a:lvl1pPr>
          </a:lstStyle>
          <a:p>
            <a:pPr lvl="0"/>
            <a:r>
              <a:rPr lang="en-US" dirty="0"/>
              <a:t>Click to edit Master text styles</a:t>
            </a:r>
          </a:p>
        </p:txBody>
      </p:sp>
      <p:sp>
        <p:nvSpPr>
          <p:cNvPr id="6" name="Title Placeholder 1"/>
          <p:cNvSpPr>
            <a:spLocks noGrp="1"/>
          </p:cNvSpPr>
          <p:nvPr>
            <p:ph type="title"/>
          </p:nvPr>
        </p:nvSpPr>
        <p:spPr>
          <a:xfrm>
            <a:off x="392713" y="431800"/>
            <a:ext cx="9219909" cy="69088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8758947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0058400" cy="77724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02920" y="2043855"/>
            <a:ext cx="9052561" cy="4899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7543801" y="7084626"/>
            <a:ext cx="2346960" cy="539751"/>
          </a:xfrm>
          <a:prstGeom prst="rect">
            <a:avLst/>
          </a:prstGeom>
          <a:ln/>
        </p:spPr>
        <p:txBody>
          <a:bodyPr anchor="b"/>
          <a:lstStyle>
            <a:lvl1pPr>
              <a:defRPr sz="1155">
                <a:latin typeface="Trebuchet MS" panose="020B0603020202020204" pitchFamily="34" charset="0"/>
              </a:defRPr>
            </a:lvl1pPr>
          </a:lstStyle>
          <a:p>
            <a:pPr>
              <a:defRPr/>
            </a:pPr>
            <a:fld id="{D3783A3E-E925-436D-BF2F-7695C042B190}" type="slidenum">
              <a:rPr lang="en-US" smtClean="0"/>
              <a:pPr>
                <a:defRPr/>
              </a:pPr>
              <a:t>‹#›</a:t>
            </a:fld>
            <a:endParaRPr lang="en-US" dirty="0"/>
          </a:p>
        </p:txBody>
      </p:sp>
      <p:sp>
        <p:nvSpPr>
          <p:cNvPr id="8" name="Text Placeholder 7"/>
          <p:cNvSpPr>
            <a:spLocks noGrp="1"/>
          </p:cNvSpPr>
          <p:nvPr>
            <p:ph type="body" sz="quarter" idx="11"/>
          </p:nvPr>
        </p:nvSpPr>
        <p:spPr>
          <a:xfrm>
            <a:off x="251461" y="1471360"/>
            <a:ext cx="9304020" cy="442163"/>
          </a:xfrm>
        </p:spPr>
        <p:txBody>
          <a:bodyPr/>
          <a:lstStyle>
            <a:lvl1pPr marL="0" indent="0">
              <a:buNone/>
              <a:defRPr lang="en-US" sz="1403" kern="1200" dirty="0" smtClean="0">
                <a:solidFill>
                  <a:schemeClr val="tx1"/>
                </a:solidFill>
                <a:latin typeface="Trebuchet MS" panose="020B0603020202020204" pitchFamily="34" charset="0"/>
                <a:ea typeface="ヒラギノ角ゴ Pro W3" pitchFamily="124" charset="-128"/>
                <a:cs typeface="+mn-cs"/>
              </a:defRPr>
            </a:lvl1pPr>
          </a:lstStyle>
          <a:p>
            <a:pPr lvl="0"/>
            <a:r>
              <a:rPr lang="en-US" dirty="0"/>
              <a:t>Click to edit</a:t>
            </a:r>
          </a:p>
        </p:txBody>
      </p:sp>
    </p:spTree>
    <p:extLst>
      <p:ext uri="{BB962C8B-B14F-4D97-AF65-F5344CB8AC3E}">
        <p14:creationId xmlns:p14="http://schemas.microsoft.com/office/powerpoint/2010/main" val="29282390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0"/>
        <p:cNvGrpSpPr/>
        <p:nvPr/>
      </p:nvGrpSpPr>
      <p:grpSpPr>
        <a:xfrm>
          <a:off x="0" y="0"/>
          <a:ext cx="0" cy="0"/>
          <a:chOff x="0" y="0"/>
          <a:chExt cx="0" cy="0"/>
        </a:xfrm>
      </p:grpSpPr>
      <p:sp>
        <p:nvSpPr>
          <p:cNvPr id="41" name="Google Shape;41;p15"/>
          <p:cNvSpPr txBox="1">
            <a:spLocks noGrp="1"/>
          </p:cNvSpPr>
          <p:nvPr>
            <p:ph type="body" idx="1"/>
          </p:nvPr>
        </p:nvSpPr>
        <p:spPr>
          <a:xfrm>
            <a:off x="672307" y="1851343"/>
            <a:ext cx="8694578" cy="5136620"/>
          </a:xfrm>
          <a:prstGeom prst="rect">
            <a:avLst/>
          </a:prstGeom>
          <a:noFill/>
          <a:ln>
            <a:noFill/>
          </a:ln>
        </p:spPr>
        <p:txBody>
          <a:bodyPr spcFirstLastPara="1" wrap="square" lIns="91425" tIns="45700" rIns="91425" bIns="45700" anchor="t" anchorCtr="0">
            <a:normAutofit/>
          </a:bodyPr>
          <a:lstStyle>
            <a:lvl1pPr marL="377190" lvl="0" indent="-314325" algn="l">
              <a:lnSpc>
                <a:spcPct val="100000"/>
              </a:lnSpc>
              <a:spcBef>
                <a:spcPts val="248"/>
              </a:spcBef>
              <a:spcAft>
                <a:spcPts val="0"/>
              </a:spcAft>
              <a:buClr>
                <a:srgbClr val="595959"/>
              </a:buClr>
              <a:buSzPts val="2400"/>
              <a:buFont typeface="Avenir Next LT Pro Light"/>
              <a:buChar char="❑"/>
              <a:defRPr sz="1980">
                <a:solidFill>
                  <a:srgbClr val="595959"/>
                </a:solidFill>
              </a:defRPr>
            </a:lvl1pPr>
            <a:lvl2pPr marL="754380" lvl="1" indent="-304894" algn="l">
              <a:lnSpc>
                <a:spcPct val="100000"/>
              </a:lnSpc>
              <a:spcBef>
                <a:spcPts val="248"/>
              </a:spcBef>
              <a:spcAft>
                <a:spcPts val="0"/>
              </a:spcAft>
              <a:buClr>
                <a:schemeClr val="dk2"/>
              </a:buClr>
              <a:buSzPts val="2220"/>
              <a:buFont typeface="Arial"/>
              <a:buChar char="•"/>
              <a:defRPr sz="1650">
                <a:solidFill>
                  <a:srgbClr val="595959"/>
                </a:solidFill>
              </a:defRPr>
            </a:lvl2pPr>
            <a:lvl3pPr marL="1131570" lvl="2" indent="-272415" algn="l">
              <a:lnSpc>
                <a:spcPct val="100000"/>
              </a:lnSpc>
              <a:spcBef>
                <a:spcPts val="248"/>
              </a:spcBef>
              <a:spcAft>
                <a:spcPts val="0"/>
              </a:spcAft>
              <a:buClr>
                <a:schemeClr val="dk2"/>
              </a:buClr>
              <a:buSzPts val="1600"/>
              <a:buFont typeface="Arial"/>
              <a:buChar char="‒"/>
              <a:defRPr sz="1320">
                <a:solidFill>
                  <a:srgbClr val="595959"/>
                </a:solidFill>
              </a:defRPr>
            </a:lvl3pPr>
            <a:lvl4pPr marL="1508760" lvl="3" indent="-272415" algn="l">
              <a:lnSpc>
                <a:spcPct val="100000"/>
              </a:lnSpc>
              <a:spcBef>
                <a:spcPts val="248"/>
              </a:spcBef>
              <a:spcAft>
                <a:spcPts val="0"/>
              </a:spcAft>
              <a:buClr>
                <a:schemeClr val="dk2"/>
              </a:buClr>
              <a:buSzPts val="1600"/>
              <a:buFont typeface="Arial"/>
              <a:buChar char="•"/>
              <a:defRPr sz="1320">
                <a:solidFill>
                  <a:srgbClr val="595959"/>
                </a:solidFill>
              </a:defRPr>
            </a:lvl4pPr>
            <a:lvl5pPr marL="1885950" lvl="4" indent="-272415" algn="l">
              <a:lnSpc>
                <a:spcPct val="100000"/>
              </a:lnSpc>
              <a:spcBef>
                <a:spcPts val="248"/>
              </a:spcBef>
              <a:spcAft>
                <a:spcPts val="0"/>
              </a:spcAft>
              <a:buClr>
                <a:schemeClr val="dk2"/>
              </a:buClr>
              <a:buSzPts val="1600"/>
              <a:buFont typeface="Arial"/>
              <a:buChar char="•"/>
              <a:defRPr sz="1320">
                <a:solidFill>
                  <a:srgbClr val="595959"/>
                </a:solidFill>
              </a:defRPr>
            </a:lvl5pPr>
            <a:lvl6pPr marL="2263140" lvl="5" indent="-282893" algn="l">
              <a:lnSpc>
                <a:spcPct val="90000"/>
              </a:lnSpc>
              <a:spcBef>
                <a:spcPts val="413"/>
              </a:spcBef>
              <a:spcAft>
                <a:spcPts val="0"/>
              </a:spcAft>
              <a:buClr>
                <a:schemeClr val="dk1"/>
              </a:buClr>
              <a:buSzPts val="1800"/>
              <a:buChar char="•"/>
              <a:defRPr/>
            </a:lvl6pPr>
            <a:lvl7pPr marL="2640330" lvl="6" indent="-282893" algn="l">
              <a:lnSpc>
                <a:spcPct val="90000"/>
              </a:lnSpc>
              <a:spcBef>
                <a:spcPts val="413"/>
              </a:spcBef>
              <a:spcAft>
                <a:spcPts val="0"/>
              </a:spcAft>
              <a:buClr>
                <a:schemeClr val="dk1"/>
              </a:buClr>
              <a:buSzPts val="1800"/>
              <a:buChar char="•"/>
              <a:defRPr/>
            </a:lvl7pPr>
            <a:lvl8pPr marL="3017520" lvl="7" indent="-282893" algn="l">
              <a:lnSpc>
                <a:spcPct val="90000"/>
              </a:lnSpc>
              <a:spcBef>
                <a:spcPts val="413"/>
              </a:spcBef>
              <a:spcAft>
                <a:spcPts val="0"/>
              </a:spcAft>
              <a:buClr>
                <a:schemeClr val="dk1"/>
              </a:buClr>
              <a:buSzPts val="1800"/>
              <a:buChar char="•"/>
              <a:defRPr/>
            </a:lvl8pPr>
            <a:lvl9pPr marL="3394710" lvl="8" indent="-282893" algn="l">
              <a:lnSpc>
                <a:spcPct val="90000"/>
              </a:lnSpc>
              <a:spcBef>
                <a:spcPts val="413"/>
              </a:spcBef>
              <a:spcAft>
                <a:spcPts val="0"/>
              </a:spcAft>
              <a:buClr>
                <a:schemeClr val="dk1"/>
              </a:buClr>
              <a:buSzPts val="1800"/>
              <a:buChar char="•"/>
              <a:defRPr/>
            </a:lvl9pPr>
          </a:lstStyle>
          <a:p>
            <a:endParaRPr/>
          </a:p>
        </p:txBody>
      </p:sp>
      <p:sp>
        <p:nvSpPr>
          <p:cNvPr id="42" name="Google Shape;42;p15"/>
          <p:cNvSpPr txBox="1">
            <a:spLocks noGrp="1"/>
          </p:cNvSpPr>
          <p:nvPr>
            <p:ph type="sldNum" idx="12"/>
          </p:nvPr>
        </p:nvSpPr>
        <p:spPr>
          <a:xfrm>
            <a:off x="9363393" y="7387098"/>
            <a:ext cx="492443" cy="26928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43" name="Google Shape;43;p15"/>
          <p:cNvSpPr txBox="1">
            <a:spLocks noGrp="1"/>
          </p:cNvSpPr>
          <p:nvPr>
            <p:ph type="body" idx="2"/>
          </p:nvPr>
        </p:nvSpPr>
        <p:spPr>
          <a:xfrm>
            <a:off x="672309" y="1192850"/>
            <a:ext cx="8682355" cy="385022"/>
          </a:xfrm>
          <a:prstGeom prst="rect">
            <a:avLst/>
          </a:prstGeom>
          <a:noFill/>
          <a:ln>
            <a:noFill/>
          </a:ln>
        </p:spPr>
        <p:txBody>
          <a:bodyPr spcFirstLastPara="1" wrap="square" lIns="46800" tIns="45700" rIns="46800" bIns="45700" anchor="t" anchorCtr="0">
            <a:noAutofit/>
          </a:bodyPr>
          <a:lstStyle>
            <a:lvl1pPr marL="377190" lvl="0" indent="-188595" algn="l">
              <a:lnSpc>
                <a:spcPct val="100000"/>
              </a:lnSpc>
              <a:spcBef>
                <a:spcPts val="0"/>
              </a:spcBef>
              <a:spcAft>
                <a:spcPts val="0"/>
              </a:spcAft>
              <a:buClr>
                <a:srgbClr val="595959"/>
              </a:buClr>
              <a:buSzPts val="1800"/>
              <a:buNone/>
              <a:defRPr sz="1485">
                <a:solidFill>
                  <a:srgbClr val="595959"/>
                </a:solidFill>
              </a:defRPr>
            </a:lvl1pPr>
            <a:lvl2pPr marL="754380" lvl="1" indent="-188595" algn="l">
              <a:lnSpc>
                <a:spcPct val="100000"/>
              </a:lnSpc>
              <a:spcBef>
                <a:spcPts val="248"/>
              </a:spcBef>
              <a:spcAft>
                <a:spcPts val="0"/>
              </a:spcAft>
              <a:buClr>
                <a:srgbClr val="595959"/>
              </a:buClr>
              <a:buSzPts val="1800"/>
              <a:buNone/>
              <a:defRPr/>
            </a:lvl2pPr>
            <a:lvl3pPr marL="1131570" lvl="2" indent="-188595" algn="l">
              <a:lnSpc>
                <a:spcPct val="100000"/>
              </a:lnSpc>
              <a:spcBef>
                <a:spcPts val="248"/>
              </a:spcBef>
              <a:spcAft>
                <a:spcPts val="0"/>
              </a:spcAft>
              <a:buClr>
                <a:srgbClr val="595959"/>
              </a:buClr>
              <a:buSzPts val="1800"/>
              <a:buNone/>
              <a:defRPr/>
            </a:lvl3pPr>
            <a:lvl4pPr marL="1508760" lvl="3" indent="-188595" algn="l">
              <a:lnSpc>
                <a:spcPct val="100000"/>
              </a:lnSpc>
              <a:spcBef>
                <a:spcPts val="248"/>
              </a:spcBef>
              <a:spcAft>
                <a:spcPts val="0"/>
              </a:spcAft>
              <a:buClr>
                <a:srgbClr val="595959"/>
              </a:buClr>
              <a:buSzPts val="1800"/>
              <a:buNone/>
              <a:defRPr/>
            </a:lvl4pPr>
            <a:lvl5pPr marL="1885950" lvl="4" indent="-188595" algn="l">
              <a:lnSpc>
                <a:spcPct val="100000"/>
              </a:lnSpc>
              <a:spcBef>
                <a:spcPts val="248"/>
              </a:spcBef>
              <a:spcAft>
                <a:spcPts val="0"/>
              </a:spcAft>
              <a:buClr>
                <a:srgbClr val="595959"/>
              </a:buClr>
              <a:buSzPts val="1800"/>
              <a:buNone/>
              <a:defRPr/>
            </a:lvl5pPr>
            <a:lvl6pPr marL="2263140" lvl="5" indent="-282893" algn="l">
              <a:lnSpc>
                <a:spcPct val="90000"/>
              </a:lnSpc>
              <a:spcBef>
                <a:spcPts val="413"/>
              </a:spcBef>
              <a:spcAft>
                <a:spcPts val="0"/>
              </a:spcAft>
              <a:buClr>
                <a:schemeClr val="dk1"/>
              </a:buClr>
              <a:buSzPts val="1800"/>
              <a:buChar char="•"/>
              <a:defRPr/>
            </a:lvl6pPr>
            <a:lvl7pPr marL="2640330" lvl="6" indent="-282893" algn="l">
              <a:lnSpc>
                <a:spcPct val="90000"/>
              </a:lnSpc>
              <a:spcBef>
                <a:spcPts val="413"/>
              </a:spcBef>
              <a:spcAft>
                <a:spcPts val="0"/>
              </a:spcAft>
              <a:buClr>
                <a:schemeClr val="dk1"/>
              </a:buClr>
              <a:buSzPts val="1800"/>
              <a:buChar char="•"/>
              <a:defRPr/>
            </a:lvl7pPr>
            <a:lvl8pPr marL="3017520" lvl="7" indent="-282893" algn="l">
              <a:lnSpc>
                <a:spcPct val="90000"/>
              </a:lnSpc>
              <a:spcBef>
                <a:spcPts val="413"/>
              </a:spcBef>
              <a:spcAft>
                <a:spcPts val="0"/>
              </a:spcAft>
              <a:buClr>
                <a:schemeClr val="dk1"/>
              </a:buClr>
              <a:buSzPts val="1800"/>
              <a:buChar char="•"/>
              <a:defRPr/>
            </a:lvl8pPr>
            <a:lvl9pPr marL="3394710" lvl="8" indent="-282893" algn="l">
              <a:lnSpc>
                <a:spcPct val="90000"/>
              </a:lnSpc>
              <a:spcBef>
                <a:spcPts val="413"/>
              </a:spcBef>
              <a:spcAft>
                <a:spcPts val="0"/>
              </a:spcAft>
              <a:buClr>
                <a:schemeClr val="dk1"/>
              </a:buClr>
              <a:buSzPts val="1800"/>
              <a:buChar char="•"/>
              <a:defRPr/>
            </a:lvl9pPr>
          </a:lstStyle>
          <a:p>
            <a:endParaRPr/>
          </a:p>
        </p:txBody>
      </p:sp>
      <p:cxnSp>
        <p:nvCxnSpPr>
          <p:cNvPr id="44" name="Google Shape;44;p15"/>
          <p:cNvCxnSpPr/>
          <p:nvPr/>
        </p:nvCxnSpPr>
        <p:spPr>
          <a:xfrm>
            <a:off x="0" y="7283849"/>
            <a:ext cx="10058400" cy="0"/>
          </a:xfrm>
          <a:prstGeom prst="straightConnector1">
            <a:avLst/>
          </a:prstGeom>
          <a:noFill/>
          <a:ln w="9525" cap="flat" cmpd="sng">
            <a:solidFill>
              <a:srgbClr val="D8D8D8"/>
            </a:solidFill>
            <a:prstDash val="solid"/>
            <a:miter lim="800000"/>
            <a:headEnd type="none" w="sm" len="sm"/>
            <a:tailEnd type="none" w="sm" len="sm"/>
          </a:ln>
        </p:spPr>
      </p:cxnSp>
      <p:sp>
        <p:nvSpPr>
          <p:cNvPr id="45" name="Google Shape;45;p15"/>
          <p:cNvSpPr txBox="1">
            <a:spLocks noGrp="1"/>
          </p:cNvSpPr>
          <p:nvPr>
            <p:ph type="title"/>
          </p:nvPr>
        </p:nvSpPr>
        <p:spPr>
          <a:xfrm>
            <a:off x="672308" y="454792"/>
            <a:ext cx="8691085" cy="732107"/>
          </a:xfrm>
          <a:prstGeom prst="rect">
            <a:avLst/>
          </a:prstGeom>
          <a:noFill/>
          <a:ln>
            <a:noFill/>
          </a:ln>
        </p:spPr>
        <p:txBody>
          <a:bodyPr spcFirstLastPara="1" wrap="square" lIns="46800" tIns="46800" rIns="46800" bIns="46800" anchor="b" anchorCtr="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ftr" idx="11"/>
          </p:nvPr>
        </p:nvSpPr>
        <p:spPr>
          <a:xfrm>
            <a:off x="1927860" y="7378245"/>
            <a:ext cx="7435531" cy="27458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extLst>
      <p:ext uri="{BB962C8B-B14F-4D97-AF65-F5344CB8AC3E}">
        <p14:creationId xmlns:p14="http://schemas.microsoft.com/office/powerpoint/2010/main" val="37198930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4"/>
          </p:nvPr>
        </p:nvSpPr>
        <p:spPr/>
        <p:txBody>
          <a:bodyPr/>
          <a:lstStyle/>
          <a:p>
            <a:endParaRPr lang="en-US" noProof="0" dirty="0"/>
          </a:p>
        </p:txBody>
      </p:sp>
      <p:sp>
        <p:nvSpPr>
          <p:cNvPr id="8" name="Content Placeholder 7">
            <a:extLst>
              <a:ext uri="{FF2B5EF4-FFF2-40B4-BE49-F238E27FC236}">
                <a16:creationId xmlns:a16="http://schemas.microsoft.com/office/drawing/2014/main" id="{9087C948-0022-8549-BE24-9434E359258C}"/>
              </a:ext>
            </a:extLst>
          </p:cNvPr>
          <p:cNvSpPr>
            <a:spLocks noGrp="1"/>
          </p:cNvSpPr>
          <p:nvPr>
            <p:ph sz="quarter" idx="15"/>
          </p:nvPr>
        </p:nvSpPr>
        <p:spPr>
          <a:xfrm>
            <a:off x="672308" y="1529808"/>
            <a:ext cx="8691085" cy="54581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42860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cSld name="5_Title and Content">
    <p:spTree>
      <p:nvGrpSpPr>
        <p:cNvPr id="1" name=""/>
        <p:cNvGrpSpPr/>
        <p:nvPr/>
      </p:nvGrpSpPr>
      <p:grpSpPr>
        <a:xfrm>
          <a:off x="0" y="0"/>
          <a:ext cx="0" cy="0"/>
          <a:chOff x="0" y="0"/>
          <a:chExt cx="0" cy="0"/>
        </a:xfrm>
      </p:grpSpPr>
      <p:cxnSp>
        <p:nvCxnSpPr>
          <p:cNvPr id="5" name="Straight Connector 4"/>
          <p:cNvCxnSpPr/>
          <p:nvPr/>
        </p:nvCxnSpPr>
        <p:spPr>
          <a:xfrm>
            <a:off x="0" y="7283027"/>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72307" y="1851344"/>
            <a:ext cx="8694578" cy="5136620"/>
          </a:xfrm>
          <a:prstGeom prst="rect">
            <a:avLst/>
          </a:prstGeom>
        </p:spPr>
        <p:txBody>
          <a:bodyPr/>
          <a:lstStyle>
            <a:lvl1pPr marL="0" indent="0">
              <a:buNone/>
              <a:defRPr sz="1650">
                <a:solidFill>
                  <a:schemeClr val="tx1">
                    <a:lumMod val="65000"/>
                    <a:lumOff val="35000"/>
                  </a:schemeClr>
                </a:solidFill>
              </a:defRPr>
            </a:lvl1pPr>
            <a:lvl2pPr marL="660050" indent="-282878">
              <a:buClr>
                <a:schemeClr val="tx2"/>
              </a:buClr>
              <a:buSzPct val="111000"/>
              <a:buFont typeface="Arial" charset="0"/>
              <a:buChar char="•"/>
              <a:defRPr sz="1650">
                <a:solidFill>
                  <a:schemeClr val="tx1">
                    <a:lumMod val="65000"/>
                    <a:lumOff val="35000"/>
                  </a:schemeClr>
                </a:solidFill>
              </a:defRPr>
            </a:lvl2pPr>
            <a:lvl3pPr marL="1037222" indent="-282878">
              <a:buClr>
                <a:schemeClr val="tx2"/>
              </a:buClr>
              <a:buFont typeface="Arial" charset="0"/>
              <a:buChar char="•"/>
              <a:defRPr sz="1485">
                <a:solidFill>
                  <a:schemeClr val="tx1">
                    <a:lumMod val="65000"/>
                    <a:lumOff val="35000"/>
                  </a:schemeClr>
                </a:solidFill>
              </a:defRPr>
            </a:lvl3pPr>
            <a:lvl4pPr marL="1367246" indent="-235733">
              <a:buClr>
                <a:schemeClr val="tx2"/>
              </a:buClr>
              <a:buFont typeface="Arial" charset="0"/>
              <a:buChar char="•"/>
              <a:defRPr sz="1320">
                <a:solidFill>
                  <a:schemeClr val="tx1">
                    <a:lumMod val="65000"/>
                    <a:lumOff val="35000"/>
                  </a:schemeClr>
                </a:solidFill>
              </a:defRPr>
            </a:lvl4pPr>
            <a:lvl5pPr marL="1744419" indent="-235733">
              <a:buClr>
                <a:schemeClr val="tx2"/>
              </a:buClr>
              <a:buFont typeface="Arial" charset="0"/>
              <a:buChar char="•"/>
              <a:defRPr sz="132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3"/>
          </p:nvPr>
        </p:nvSpPr>
        <p:spPr>
          <a:xfrm>
            <a:off x="672310" y="1192859"/>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a:t>Click to edit Master text styles</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A430D4E5-D56E-485E-A5D3-493320D7FD9E}" type="slidenum">
              <a:rPr lang="en-US"/>
              <a:pPr>
                <a:defRPr/>
              </a:pPr>
              <a:t>‹#›</a:t>
            </a:fld>
            <a:endParaRPr lang="en-US" dirty="0"/>
          </a:p>
        </p:txBody>
      </p:sp>
      <p:sp>
        <p:nvSpPr>
          <p:cNvPr id="7" name="Footer Placeholder 1"/>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42421198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30"/>
          <p:cNvSpPr>
            <a:spLocks noChangeShapeType="1"/>
          </p:cNvSpPr>
          <p:nvPr/>
        </p:nvSpPr>
        <p:spPr bwMode="auto">
          <a:xfrm>
            <a:off x="754380" y="4145280"/>
            <a:ext cx="8549640"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sz="1980" dirty="0"/>
          </a:p>
        </p:txBody>
      </p:sp>
      <p:pic>
        <p:nvPicPr>
          <p:cNvPr id="5" name="Picture 8" descr="DottedLine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 y="0"/>
            <a:ext cx="69850" cy="67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HS 2213 Blank BG-Full"/>
          <p:cNvPicPr>
            <a:picLocks noChangeAspect="1" noChangeArrowheads="1"/>
          </p:cNvPicPr>
          <p:nvPr/>
        </p:nvPicPr>
        <p:blipFill>
          <a:blip r:embed="rId3">
            <a:extLst>
              <a:ext uri="{28A0092B-C50C-407E-A947-70E740481C1C}">
                <a14:useLocalDpi xmlns:a14="http://schemas.microsoft.com/office/drawing/2010/main" val="0"/>
              </a:ext>
            </a:extLst>
          </a:blip>
          <a:srcRect t="87778"/>
          <a:stretch>
            <a:fillRect/>
          </a:stretch>
        </p:blipFill>
        <p:spPr bwMode="auto">
          <a:xfrm>
            <a:off x="0" y="6822440"/>
            <a:ext cx="100584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5"/>
          <p:cNvSpPr>
            <a:spLocks noGrp="1" noChangeArrowheads="1"/>
          </p:cNvSpPr>
          <p:nvPr>
            <p:ph type="ctrTitle"/>
          </p:nvPr>
        </p:nvSpPr>
        <p:spPr>
          <a:xfrm>
            <a:off x="754380" y="2414482"/>
            <a:ext cx="8549640" cy="1666028"/>
          </a:xfrm>
        </p:spPr>
        <p:txBody>
          <a:bodyPr/>
          <a:lstStyle>
            <a:lvl1pPr>
              <a:defRPr smtClean="0"/>
            </a:lvl1pPr>
          </a:lstStyle>
          <a:p>
            <a:r>
              <a:rPr lang="en-US"/>
              <a:t>Click to edit Master title style</a:t>
            </a:r>
          </a:p>
        </p:txBody>
      </p:sp>
      <p:sp>
        <p:nvSpPr>
          <p:cNvPr id="11267" name="Rectangle 26"/>
          <p:cNvSpPr>
            <a:spLocks noGrp="1" noChangeArrowheads="1"/>
          </p:cNvSpPr>
          <p:nvPr>
            <p:ph type="subTitle" idx="1"/>
          </p:nvPr>
        </p:nvSpPr>
        <p:spPr>
          <a:xfrm>
            <a:off x="754380" y="4318000"/>
            <a:ext cx="8549640" cy="1986280"/>
          </a:xfrm>
        </p:spPr>
        <p:txBody>
          <a:bodyPr/>
          <a:lstStyle>
            <a:lvl1pPr marL="0" indent="0">
              <a:buFont typeface="Times" pitchFamily="18" charset="0"/>
              <a:buNone/>
              <a:defRPr smtClean="0"/>
            </a:lvl1pPr>
          </a:lstStyle>
          <a:p>
            <a:r>
              <a:rPr lang="en-US"/>
              <a:t>Click to edit Master subtitle style</a:t>
            </a:r>
          </a:p>
        </p:txBody>
      </p:sp>
    </p:spTree>
    <p:extLst>
      <p:ext uri="{BB962C8B-B14F-4D97-AF65-F5344CB8AC3E}">
        <p14:creationId xmlns:p14="http://schemas.microsoft.com/office/powerpoint/2010/main" val="19129221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1" y="172720"/>
            <a:ext cx="9337199" cy="1295400"/>
          </a:xfrm>
        </p:spPr>
        <p:txBody>
          <a:bodyPr/>
          <a:lstStyle/>
          <a:p>
            <a:r>
              <a:rPr lang="en-US"/>
              <a:t>Click to edit Master title style</a:t>
            </a:r>
          </a:p>
        </p:txBody>
      </p:sp>
      <p:sp>
        <p:nvSpPr>
          <p:cNvPr id="3" name="Content Placeholder 2"/>
          <p:cNvSpPr>
            <a:spLocks noGrp="1"/>
          </p:cNvSpPr>
          <p:nvPr>
            <p:ph idx="1"/>
          </p:nvPr>
        </p:nvSpPr>
        <p:spPr>
          <a:xfrm>
            <a:off x="502921" y="1640840"/>
            <a:ext cx="9337199"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885FCDD-E620-417B-B30C-ACB7F6D9F7D0}" type="slidenum">
              <a:rPr lang="en-US"/>
              <a:pPr>
                <a:defRPr/>
              </a:pPr>
              <a:t>‹#›</a:t>
            </a:fld>
            <a:endParaRPr lang="en-US" dirty="0"/>
          </a:p>
        </p:txBody>
      </p:sp>
    </p:spTree>
    <p:extLst>
      <p:ext uri="{BB962C8B-B14F-4D97-AF65-F5344CB8AC3E}">
        <p14:creationId xmlns:p14="http://schemas.microsoft.com/office/powerpoint/2010/main" val="34823601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23722EA-CF53-46AB-9FD3-275056DA3F21}" type="slidenum">
              <a:rPr lang="en-US"/>
              <a:pPr>
                <a:defRPr/>
              </a:pPr>
              <a:t>‹#›</a:t>
            </a:fld>
            <a:endParaRPr lang="en-US" dirty="0"/>
          </a:p>
        </p:txBody>
      </p:sp>
    </p:spTree>
    <p:extLst>
      <p:ext uri="{BB962C8B-B14F-4D97-AF65-F5344CB8AC3E}">
        <p14:creationId xmlns:p14="http://schemas.microsoft.com/office/powerpoint/2010/main" val="141739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Re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solidFill>
                <a:srgbClr val="FFFFFF"/>
              </a:solidFill>
            </a:endParaRPr>
          </a:p>
        </p:txBody>
      </p:sp>
      <p:sp>
        <p:nvSpPr>
          <p:cNvPr id="2" name="Title 1"/>
          <p:cNvSpPr>
            <a:spLocks noGrp="1"/>
          </p:cNvSpPr>
          <p:nvPr>
            <p:ph type="ctrTitle" hasCustomPrompt="1"/>
          </p:nvPr>
        </p:nvSpPr>
        <p:spPr>
          <a:xfrm>
            <a:off x="688023" y="3100895"/>
            <a:ext cx="4721485" cy="1931405"/>
          </a:xfrm>
        </p:spPr>
        <p:txBody>
          <a:bodyPr anchor="b">
            <a:normAutofit/>
          </a:bodyPr>
          <a:lstStyle>
            <a:lvl1pPr algn="l">
              <a:defRPr sz="484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3080">
                <a:solidFill>
                  <a:schemeClr val="tx1">
                    <a:lumMod val="65000"/>
                    <a:lumOff val="35000"/>
                  </a:schemeClr>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dirty="0"/>
              <a:t>Presenter Name</a:t>
            </a:r>
          </a:p>
        </p:txBody>
      </p:sp>
      <p:pic>
        <p:nvPicPr>
          <p:cNvPr id="15" name="Picture 14" descr="Pres 2002 3 red cmyk cop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6857" y="2380826"/>
            <a:ext cx="4710479" cy="550365"/>
          </a:xfrm>
          <a:prstGeom prst="rect">
            <a:avLst/>
          </a:prstGeom>
        </p:spPr>
      </p:pic>
      <p:sp>
        <p:nvSpPr>
          <p:cNvPr id="5" name="Text Placeholder 4"/>
          <p:cNvSpPr>
            <a:spLocks noGrp="1"/>
          </p:cNvSpPr>
          <p:nvPr>
            <p:ph type="body" sz="quarter" idx="15" hasCustomPrompt="1"/>
          </p:nvPr>
        </p:nvSpPr>
        <p:spPr>
          <a:xfrm>
            <a:off x="695008" y="5664643"/>
            <a:ext cx="4704398" cy="444395"/>
          </a:xfrm>
        </p:spPr>
        <p:txBody>
          <a:bodyPr lIns="46800">
            <a:normAutofit/>
          </a:bodyPr>
          <a:lstStyle>
            <a:lvl1pPr>
              <a:defRPr sz="1320" b="1" cap="all" spc="-33" baseline="0"/>
            </a:lvl1pPr>
          </a:lstStyle>
          <a:p>
            <a:pPr lvl="0"/>
            <a:r>
              <a:rPr lang="en-US" dirty="0"/>
              <a:t>Presentation Date</a:t>
            </a:r>
          </a:p>
        </p:txBody>
      </p:sp>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798771" y="1"/>
            <a:ext cx="4259629" cy="7772400"/>
          </a:xfrm>
          <a:prstGeom prst="rect">
            <a:avLst/>
          </a:prstGeom>
        </p:spPr>
      </p:pic>
    </p:spTree>
    <p:extLst>
      <p:ext uri="{BB962C8B-B14F-4D97-AF65-F5344CB8AC3E}">
        <p14:creationId xmlns:p14="http://schemas.microsoft.com/office/powerpoint/2010/main" val="27043337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368">
          <p15:clr>
            <a:srgbClr val="FBAE40"/>
          </p15:clr>
        </p15:guide>
        <p15:guide id="2" pos="385">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418EFE5-8DC2-4B4B-BBEA-215FD7DD2FBF}" type="slidenum">
              <a:rPr lang="en-US"/>
              <a:pPr>
                <a:defRPr/>
              </a:pPr>
              <a:t>‹#›</a:t>
            </a:fld>
            <a:endParaRPr lang="en-US" dirty="0"/>
          </a:p>
        </p:txBody>
      </p:sp>
    </p:spTree>
    <p:extLst>
      <p:ext uri="{BB962C8B-B14F-4D97-AF65-F5344CB8AC3E}">
        <p14:creationId xmlns:p14="http://schemas.microsoft.com/office/powerpoint/2010/main" val="25045206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cxnSp>
        <p:nvCxnSpPr>
          <p:cNvPr id="5" name="Straight Connector 4"/>
          <p:cNvCxnSpPr/>
          <p:nvPr/>
        </p:nvCxnSpPr>
        <p:spPr>
          <a:xfrm>
            <a:off x="0" y="7283027"/>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72307" y="1851344"/>
            <a:ext cx="8694578" cy="5136620"/>
          </a:xfrm>
          <a:prstGeom prst="rect">
            <a:avLst/>
          </a:prstGeom>
        </p:spPr>
        <p:txBody>
          <a:bodyPr/>
          <a:lstStyle>
            <a:lvl1pPr marL="0" indent="0">
              <a:buNone/>
              <a:defRPr sz="1650">
                <a:solidFill>
                  <a:schemeClr val="tx1">
                    <a:lumMod val="65000"/>
                    <a:lumOff val="35000"/>
                  </a:schemeClr>
                </a:solidFill>
              </a:defRPr>
            </a:lvl1pPr>
            <a:lvl2pPr marL="660050" indent="-282878">
              <a:buClr>
                <a:schemeClr val="tx2"/>
              </a:buClr>
              <a:buSzPct val="111000"/>
              <a:buFont typeface="Arial" charset="0"/>
              <a:buChar char="•"/>
              <a:defRPr sz="1650">
                <a:solidFill>
                  <a:schemeClr val="tx1">
                    <a:lumMod val="65000"/>
                    <a:lumOff val="35000"/>
                  </a:schemeClr>
                </a:solidFill>
              </a:defRPr>
            </a:lvl2pPr>
            <a:lvl3pPr marL="1037222" indent="-282878">
              <a:buClr>
                <a:schemeClr val="tx2"/>
              </a:buClr>
              <a:buFont typeface="Arial" charset="0"/>
              <a:buChar char="•"/>
              <a:defRPr sz="1485">
                <a:solidFill>
                  <a:schemeClr val="tx1">
                    <a:lumMod val="65000"/>
                    <a:lumOff val="35000"/>
                  </a:schemeClr>
                </a:solidFill>
              </a:defRPr>
            </a:lvl3pPr>
            <a:lvl4pPr marL="1367246" indent="-235733">
              <a:buClr>
                <a:schemeClr val="tx2"/>
              </a:buClr>
              <a:buFont typeface="Arial" charset="0"/>
              <a:buChar char="•"/>
              <a:defRPr sz="1320">
                <a:solidFill>
                  <a:schemeClr val="tx1">
                    <a:lumMod val="65000"/>
                    <a:lumOff val="35000"/>
                  </a:schemeClr>
                </a:solidFill>
              </a:defRPr>
            </a:lvl4pPr>
            <a:lvl5pPr marL="1744419" indent="-235733">
              <a:buClr>
                <a:schemeClr val="tx2"/>
              </a:buClr>
              <a:buFont typeface="Arial" charset="0"/>
              <a:buChar char="•"/>
              <a:defRPr sz="132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3"/>
          </p:nvPr>
        </p:nvSpPr>
        <p:spPr>
          <a:xfrm>
            <a:off x="672310" y="1192859"/>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a:t>Click to edit Master text styles</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A430D4E5-D56E-485E-A5D3-493320D7FD9E}" type="slidenum">
              <a:rPr lang="en-US"/>
              <a:pPr>
                <a:defRPr/>
              </a:pPr>
              <a:t>‹#›</a:t>
            </a:fld>
            <a:endParaRPr lang="en-US" dirty="0"/>
          </a:p>
        </p:txBody>
      </p:sp>
      <p:sp>
        <p:nvSpPr>
          <p:cNvPr id="7" name="Footer Placeholder 1"/>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32922626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554480"/>
            <a:ext cx="9052560" cy="5492496"/>
          </a:xfrm>
          <a:prstGeom prst="rect">
            <a:avLst/>
          </a:prstGeom>
        </p:spPr>
        <p:txBody>
          <a:bodyPr>
            <a:normAutofit/>
          </a:bodyPr>
          <a:lstStyle>
            <a:lvl1pPr marL="377190" indent="-377190">
              <a:spcAft>
                <a:spcPts val="990"/>
              </a:spcAft>
              <a:buClr>
                <a:srgbClr val="A71930"/>
              </a:buClr>
              <a:buSzPct val="75000"/>
              <a:buFont typeface="Arial" panose="020B0604020202020204" pitchFamily="34" charset="0"/>
              <a:buChar char="●"/>
              <a:defRPr sz="2640" b="0" kern="0" spc="0">
                <a:solidFill>
                  <a:schemeClr val="tx1"/>
                </a:solidFill>
              </a:defRPr>
            </a:lvl1pPr>
            <a:lvl2pPr marL="660050" indent="-282878">
              <a:spcAft>
                <a:spcPts val="990"/>
              </a:spcAft>
              <a:buClr>
                <a:srgbClr val="A71930"/>
              </a:buClr>
              <a:buSzPct val="100000"/>
              <a:buFont typeface="Wingdings" panose="05000000000000000000" pitchFamily="2" charset="2"/>
              <a:buChar char="§"/>
              <a:defRPr sz="2420" kern="0" spc="0">
                <a:solidFill>
                  <a:schemeClr val="tx1"/>
                </a:solidFill>
              </a:defRPr>
            </a:lvl2pPr>
            <a:lvl3pPr marL="1037222" indent="-282878">
              <a:spcAft>
                <a:spcPts val="440"/>
              </a:spcAft>
              <a:buClr>
                <a:schemeClr val="tx1"/>
              </a:buClr>
              <a:buFont typeface="Arial" charset="0"/>
              <a:buChar char="•"/>
              <a:defRPr sz="2200" kern="0" spc="0">
                <a:solidFill>
                  <a:schemeClr val="tx1"/>
                </a:solidFill>
              </a:defRPr>
            </a:lvl3pPr>
            <a:lvl4pPr marL="1367246" indent="-235733">
              <a:spcAft>
                <a:spcPts val="440"/>
              </a:spcAft>
              <a:buClr>
                <a:schemeClr val="tx2"/>
              </a:buClr>
              <a:buFont typeface="Arial" charset="0"/>
              <a:buChar char="•"/>
              <a:defRPr sz="2200" kern="0" spc="0">
                <a:solidFill>
                  <a:schemeClr val="tx1"/>
                </a:solidFill>
              </a:defRPr>
            </a:lvl4pPr>
            <a:lvl5pPr marL="1744419" indent="-235733">
              <a:spcAft>
                <a:spcPts val="440"/>
              </a:spcAft>
              <a:buClr>
                <a:schemeClr val="tx2"/>
              </a:buClr>
              <a:buFont typeface="Arial" charset="0"/>
              <a:buChar char="•"/>
              <a:defRPr sz="2200" kern="0" spc="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FED0C9B7-6EA1-4686-AF9A-7835FAB0C3FE}" type="slidenum">
              <a:rPr lang="en-US" smtClean="0"/>
              <a:pPr/>
              <a:t>‹#›</a:t>
            </a:fld>
            <a:endParaRPr lang="en-US" dirty="0"/>
          </a:p>
        </p:txBody>
      </p:sp>
      <p:cxnSp>
        <p:nvCxnSpPr>
          <p:cNvPr id="7" name="Straight Connector 6"/>
          <p:cNvCxnSpPr/>
          <p:nvPr/>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a:xfrm>
            <a:off x="502920" y="518160"/>
            <a:ext cx="9052560" cy="725424"/>
          </a:xfrm>
        </p:spPr>
        <p:txBody>
          <a:bodyPr>
            <a:normAutofit/>
          </a:bodyPr>
          <a:lstStyle>
            <a:lvl1pPr>
              <a:defRPr sz="3080">
                <a:solidFill>
                  <a:srgbClr val="A71930"/>
                </a:solidFill>
              </a:defRPr>
            </a:lvl1pPr>
          </a:lstStyle>
          <a:p>
            <a:r>
              <a:rPr lang="en-US" dirty="0"/>
              <a:t>Click to edit Master title style</a:t>
            </a:r>
          </a:p>
        </p:txBody>
      </p:sp>
    </p:spTree>
    <p:extLst>
      <p:ext uri="{BB962C8B-B14F-4D97-AF65-F5344CB8AC3E}">
        <p14:creationId xmlns:p14="http://schemas.microsoft.com/office/powerpoint/2010/main" val="3139285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4"/>
            <a:ext cx="8694578" cy="5136620"/>
          </a:xfrm>
          <a:prstGeom prst="rect">
            <a:avLst/>
          </a:prstGeom>
        </p:spPr>
        <p:txBody>
          <a:bodyPr/>
          <a:lstStyle>
            <a:lvl1pPr marL="0" indent="0">
              <a:buNone/>
              <a:defRPr sz="1650">
                <a:solidFill>
                  <a:schemeClr val="tx1">
                    <a:lumMod val="65000"/>
                    <a:lumOff val="35000"/>
                  </a:schemeClr>
                </a:solidFill>
              </a:defRPr>
            </a:lvl1pPr>
            <a:lvl2pPr marL="660050" indent="-282878">
              <a:buClr>
                <a:schemeClr val="tx2"/>
              </a:buClr>
              <a:buSzPct val="111000"/>
              <a:buFont typeface="Arial" charset="0"/>
              <a:buChar char="•"/>
              <a:defRPr sz="1650">
                <a:solidFill>
                  <a:schemeClr val="tx1">
                    <a:lumMod val="65000"/>
                    <a:lumOff val="35000"/>
                  </a:schemeClr>
                </a:solidFill>
              </a:defRPr>
            </a:lvl2pPr>
            <a:lvl3pPr marL="1037222" indent="-282878">
              <a:buClr>
                <a:schemeClr val="tx2"/>
              </a:buClr>
              <a:buFont typeface="Arial" charset="0"/>
              <a:buChar char="•"/>
              <a:defRPr sz="1485">
                <a:solidFill>
                  <a:schemeClr val="tx1">
                    <a:lumMod val="65000"/>
                    <a:lumOff val="35000"/>
                  </a:schemeClr>
                </a:solidFill>
              </a:defRPr>
            </a:lvl3pPr>
            <a:lvl4pPr marL="1367246" indent="-235733">
              <a:buClr>
                <a:schemeClr val="tx2"/>
              </a:buClr>
              <a:buFont typeface="Arial" charset="0"/>
              <a:buChar char="•"/>
              <a:defRPr sz="1320">
                <a:solidFill>
                  <a:schemeClr val="tx1">
                    <a:lumMod val="65000"/>
                    <a:lumOff val="35000"/>
                  </a:schemeClr>
                </a:solidFill>
              </a:defRPr>
            </a:lvl4pPr>
            <a:lvl5pPr marL="1744419" indent="-235733">
              <a:buClr>
                <a:schemeClr val="tx2"/>
              </a:buClr>
              <a:buFont typeface="Arial" charset="0"/>
              <a:buChar char="•"/>
              <a:defRPr sz="132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3"/>
          </p:nvPr>
        </p:nvSpPr>
        <p:spPr>
          <a:xfrm>
            <a:off x="672310" y="1192859"/>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a:t>Click to edit Master text styles</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A430D4E5-D56E-485E-A5D3-493320D7FD9E}" type="slidenum">
              <a:rPr lang="en-US"/>
              <a:pPr>
                <a:defRPr/>
              </a:pPr>
              <a:t>‹#›</a:t>
            </a:fld>
            <a:endParaRPr lang="en-US" dirty="0"/>
          </a:p>
        </p:txBody>
      </p:sp>
      <p:sp>
        <p:nvSpPr>
          <p:cNvPr id="7" name="Footer Placeholder 1"/>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3615032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40"/>
        <p:cNvGrpSpPr/>
        <p:nvPr/>
      </p:nvGrpSpPr>
      <p:grpSpPr>
        <a:xfrm>
          <a:off x="0" y="0"/>
          <a:ext cx="0" cy="0"/>
          <a:chOff x="0" y="0"/>
          <a:chExt cx="0" cy="0"/>
        </a:xfrm>
      </p:grpSpPr>
      <p:sp>
        <p:nvSpPr>
          <p:cNvPr id="41" name="Google Shape;41;p15"/>
          <p:cNvSpPr txBox="1">
            <a:spLocks noGrp="1"/>
          </p:cNvSpPr>
          <p:nvPr>
            <p:ph type="body" idx="1"/>
          </p:nvPr>
        </p:nvSpPr>
        <p:spPr>
          <a:xfrm>
            <a:off x="672307" y="1851343"/>
            <a:ext cx="8694578" cy="5136620"/>
          </a:xfrm>
          <a:prstGeom prst="rect">
            <a:avLst/>
          </a:prstGeom>
          <a:noFill/>
          <a:ln>
            <a:noFill/>
          </a:ln>
        </p:spPr>
        <p:txBody>
          <a:bodyPr spcFirstLastPara="1" wrap="square" lIns="91425" tIns="45700" rIns="91425" bIns="45700" anchor="t" anchorCtr="0">
            <a:normAutofit/>
          </a:bodyPr>
          <a:lstStyle>
            <a:lvl1pPr marL="377190" lvl="0" indent="-314325" algn="l">
              <a:lnSpc>
                <a:spcPct val="100000"/>
              </a:lnSpc>
              <a:spcBef>
                <a:spcPts val="248"/>
              </a:spcBef>
              <a:spcAft>
                <a:spcPts val="0"/>
              </a:spcAft>
              <a:buClr>
                <a:srgbClr val="595959"/>
              </a:buClr>
              <a:buSzPts val="2400"/>
              <a:buFont typeface="Avenir Next LT Pro Light"/>
              <a:buChar char="❑"/>
              <a:defRPr sz="1980">
                <a:solidFill>
                  <a:srgbClr val="595959"/>
                </a:solidFill>
              </a:defRPr>
            </a:lvl1pPr>
            <a:lvl2pPr marL="754380" lvl="1" indent="-304894" algn="l">
              <a:lnSpc>
                <a:spcPct val="100000"/>
              </a:lnSpc>
              <a:spcBef>
                <a:spcPts val="248"/>
              </a:spcBef>
              <a:spcAft>
                <a:spcPts val="0"/>
              </a:spcAft>
              <a:buClr>
                <a:schemeClr val="dk2"/>
              </a:buClr>
              <a:buSzPts val="2220"/>
              <a:buFont typeface="Arial"/>
              <a:buChar char="•"/>
              <a:defRPr sz="1650">
                <a:solidFill>
                  <a:srgbClr val="595959"/>
                </a:solidFill>
              </a:defRPr>
            </a:lvl2pPr>
            <a:lvl3pPr marL="1131570" lvl="2" indent="-272415" algn="l">
              <a:lnSpc>
                <a:spcPct val="100000"/>
              </a:lnSpc>
              <a:spcBef>
                <a:spcPts val="248"/>
              </a:spcBef>
              <a:spcAft>
                <a:spcPts val="0"/>
              </a:spcAft>
              <a:buClr>
                <a:schemeClr val="dk2"/>
              </a:buClr>
              <a:buSzPts val="1600"/>
              <a:buFont typeface="Arial"/>
              <a:buChar char="‒"/>
              <a:defRPr sz="1320">
                <a:solidFill>
                  <a:srgbClr val="595959"/>
                </a:solidFill>
              </a:defRPr>
            </a:lvl3pPr>
            <a:lvl4pPr marL="1508760" lvl="3" indent="-272415" algn="l">
              <a:lnSpc>
                <a:spcPct val="100000"/>
              </a:lnSpc>
              <a:spcBef>
                <a:spcPts val="248"/>
              </a:spcBef>
              <a:spcAft>
                <a:spcPts val="0"/>
              </a:spcAft>
              <a:buClr>
                <a:schemeClr val="dk2"/>
              </a:buClr>
              <a:buSzPts val="1600"/>
              <a:buFont typeface="Arial"/>
              <a:buChar char="•"/>
              <a:defRPr sz="1320">
                <a:solidFill>
                  <a:srgbClr val="595959"/>
                </a:solidFill>
              </a:defRPr>
            </a:lvl4pPr>
            <a:lvl5pPr marL="1885950" lvl="4" indent="-272415" algn="l">
              <a:lnSpc>
                <a:spcPct val="100000"/>
              </a:lnSpc>
              <a:spcBef>
                <a:spcPts val="248"/>
              </a:spcBef>
              <a:spcAft>
                <a:spcPts val="0"/>
              </a:spcAft>
              <a:buClr>
                <a:schemeClr val="dk2"/>
              </a:buClr>
              <a:buSzPts val="1600"/>
              <a:buFont typeface="Arial"/>
              <a:buChar char="•"/>
              <a:defRPr sz="1320">
                <a:solidFill>
                  <a:srgbClr val="595959"/>
                </a:solidFill>
              </a:defRPr>
            </a:lvl5pPr>
            <a:lvl6pPr marL="2263140" lvl="5" indent="-282893" algn="l">
              <a:lnSpc>
                <a:spcPct val="90000"/>
              </a:lnSpc>
              <a:spcBef>
                <a:spcPts val="413"/>
              </a:spcBef>
              <a:spcAft>
                <a:spcPts val="0"/>
              </a:spcAft>
              <a:buClr>
                <a:schemeClr val="dk1"/>
              </a:buClr>
              <a:buSzPts val="1800"/>
              <a:buChar char="•"/>
              <a:defRPr/>
            </a:lvl6pPr>
            <a:lvl7pPr marL="2640330" lvl="6" indent="-282893" algn="l">
              <a:lnSpc>
                <a:spcPct val="90000"/>
              </a:lnSpc>
              <a:spcBef>
                <a:spcPts val="413"/>
              </a:spcBef>
              <a:spcAft>
                <a:spcPts val="0"/>
              </a:spcAft>
              <a:buClr>
                <a:schemeClr val="dk1"/>
              </a:buClr>
              <a:buSzPts val="1800"/>
              <a:buChar char="•"/>
              <a:defRPr/>
            </a:lvl7pPr>
            <a:lvl8pPr marL="3017520" lvl="7" indent="-282893" algn="l">
              <a:lnSpc>
                <a:spcPct val="90000"/>
              </a:lnSpc>
              <a:spcBef>
                <a:spcPts val="413"/>
              </a:spcBef>
              <a:spcAft>
                <a:spcPts val="0"/>
              </a:spcAft>
              <a:buClr>
                <a:schemeClr val="dk1"/>
              </a:buClr>
              <a:buSzPts val="1800"/>
              <a:buChar char="•"/>
              <a:defRPr/>
            </a:lvl8pPr>
            <a:lvl9pPr marL="3394710" lvl="8" indent="-282893" algn="l">
              <a:lnSpc>
                <a:spcPct val="90000"/>
              </a:lnSpc>
              <a:spcBef>
                <a:spcPts val="413"/>
              </a:spcBef>
              <a:spcAft>
                <a:spcPts val="0"/>
              </a:spcAft>
              <a:buClr>
                <a:schemeClr val="dk1"/>
              </a:buClr>
              <a:buSzPts val="1800"/>
              <a:buChar char="•"/>
              <a:defRPr/>
            </a:lvl9pPr>
          </a:lstStyle>
          <a:p>
            <a:endParaRPr/>
          </a:p>
        </p:txBody>
      </p:sp>
      <p:sp>
        <p:nvSpPr>
          <p:cNvPr id="42" name="Google Shape;42;p15"/>
          <p:cNvSpPr txBox="1">
            <a:spLocks noGrp="1"/>
          </p:cNvSpPr>
          <p:nvPr>
            <p:ph type="sldNum" idx="12"/>
          </p:nvPr>
        </p:nvSpPr>
        <p:spPr>
          <a:xfrm>
            <a:off x="9363393" y="7387098"/>
            <a:ext cx="492443" cy="26928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43" name="Google Shape;43;p15"/>
          <p:cNvSpPr txBox="1">
            <a:spLocks noGrp="1"/>
          </p:cNvSpPr>
          <p:nvPr>
            <p:ph type="body" idx="2"/>
          </p:nvPr>
        </p:nvSpPr>
        <p:spPr>
          <a:xfrm>
            <a:off x="672309" y="1192850"/>
            <a:ext cx="8682355" cy="385022"/>
          </a:xfrm>
          <a:prstGeom prst="rect">
            <a:avLst/>
          </a:prstGeom>
          <a:noFill/>
          <a:ln>
            <a:noFill/>
          </a:ln>
        </p:spPr>
        <p:txBody>
          <a:bodyPr spcFirstLastPara="1" wrap="square" lIns="46800" tIns="45700" rIns="46800" bIns="45700" anchor="t" anchorCtr="0">
            <a:noAutofit/>
          </a:bodyPr>
          <a:lstStyle>
            <a:lvl1pPr marL="377190" lvl="0" indent="-188595" algn="l">
              <a:lnSpc>
                <a:spcPct val="100000"/>
              </a:lnSpc>
              <a:spcBef>
                <a:spcPts val="0"/>
              </a:spcBef>
              <a:spcAft>
                <a:spcPts val="0"/>
              </a:spcAft>
              <a:buClr>
                <a:srgbClr val="595959"/>
              </a:buClr>
              <a:buSzPts val="1800"/>
              <a:buNone/>
              <a:defRPr sz="1485">
                <a:solidFill>
                  <a:srgbClr val="595959"/>
                </a:solidFill>
              </a:defRPr>
            </a:lvl1pPr>
            <a:lvl2pPr marL="754380" lvl="1" indent="-188595" algn="l">
              <a:lnSpc>
                <a:spcPct val="100000"/>
              </a:lnSpc>
              <a:spcBef>
                <a:spcPts val="248"/>
              </a:spcBef>
              <a:spcAft>
                <a:spcPts val="0"/>
              </a:spcAft>
              <a:buClr>
                <a:srgbClr val="595959"/>
              </a:buClr>
              <a:buSzPts val="1800"/>
              <a:buNone/>
              <a:defRPr/>
            </a:lvl2pPr>
            <a:lvl3pPr marL="1131570" lvl="2" indent="-188595" algn="l">
              <a:lnSpc>
                <a:spcPct val="100000"/>
              </a:lnSpc>
              <a:spcBef>
                <a:spcPts val="248"/>
              </a:spcBef>
              <a:spcAft>
                <a:spcPts val="0"/>
              </a:spcAft>
              <a:buClr>
                <a:srgbClr val="595959"/>
              </a:buClr>
              <a:buSzPts val="1800"/>
              <a:buNone/>
              <a:defRPr/>
            </a:lvl3pPr>
            <a:lvl4pPr marL="1508760" lvl="3" indent="-188595" algn="l">
              <a:lnSpc>
                <a:spcPct val="100000"/>
              </a:lnSpc>
              <a:spcBef>
                <a:spcPts val="248"/>
              </a:spcBef>
              <a:spcAft>
                <a:spcPts val="0"/>
              </a:spcAft>
              <a:buClr>
                <a:srgbClr val="595959"/>
              </a:buClr>
              <a:buSzPts val="1800"/>
              <a:buNone/>
              <a:defRPr/>
            </a:lvl4pPr>
            <a:lvl5pPr marL="1885950" lvl="4" indent="-188595" algn="l">
              <a:lnSpc>
                <a:spcPct val="100000"/>
              </a:lnSpc>
              <a:spcBef>
                <a:spcPts val="248"/>
              </a:spcBef>
              <a:spcAft>
                <a:spcPts val="0"/>
              </a:spcAft>
              <a:buClr>
                <a:srgbClr val="595959"/>
              </a:buClr>
              <a:buSzPts val="1800"/>
              <a:buNone/>
              <a:defRPr/>
            </a:lvl5pPr>
            <a:lvl6pPr marL="2263140" lvl="5" indent="-282893" algn="l">
              <a:lnSpc>
                <a:spcPct val="90000"/>
              </a:lnSpc>
              <a:spcBef>
                <a:spcPts val="413"/>
              </a:spcBef>
              <a:spcAft>
                <a:spcPts val="0"/>
              </a:spcAft>
              <a:buClr>
                <a:schemeClr val="dk1"/>
              </a:buClr>
              <a:buSzPts val="1800"/>
              <a:buChar char="•"/>
              <a:defRPr/>
            </a:lvl6pPr>
            <a:lvl7pPr marL="2640330" lvl="6" indent="-282893" algn="l">
              <a:lnSpc>
                <a:spcPct val="90000"/>
              </a:lnSpc>
              <a:spcBef>
                <a:spcPts val="413"/>
              </a:spcBef>
              <a:spcAft>
                <a:spcPts val="0"/>
              </a:spcAft>
              <a:buClr>
                <a:schemeClr val="dk1"/>
              </a:buClr>
              <a:buSzPts val="1800"/>
              <a:buChar char="•"/>
              <a:defRPr/>
            </a:lvl7pPr>
            <a:lvl8pPr marL="3017520" lvl="7" indent="-282893" algn="l">
              <a:lnSpc>
                <a:spcPct val="90000"/>
              </a:lnSpc>
              <a:spcBef>
                <a:spcPts val="413"/>
              </a:spcBef>
              <a:spcAft>
                <a:spcPts val="0"/>
              </a:spcAft>
              <a:buClr>
                <a:schemeClr val="dk1"/>
              </a:buClr>
              <a:buSzPts val="1800"/>
              <a:buChar char="•"/>
              <a:defRPr/>
            </a:lvl8pPr>
            <a:lvl9pPr marL="3394710" lvl="8" indent="-282893" algn="l">
              <a:lnSpc>
                <a:spcPct val="90000"/>
              </a:lnSpc>
              <a:spcBef>
                <a:spcPts val="413"/>
              </a:spcBef>
              <a:spcAft>
                <a:spcPts val="0"/>
              </a:spcAft>
              <a:buClr>
                <a:schemeClr val="dk1"/>
              </a:buClr>
              <a:buSzPts val="1800"/>
              <a:buChar char="•"/>
              <a:defRPr/>
            </a:lvl9pPr>
          </a:lstStyle>
          <a:p>
            <a:endParaRPr/>
          </a:p>
        </p:txBody>
      </p:sp>
      <p:sp>
        <p:nvSpPr>
          <p:cNvPr id="45" name="Google Shape;45;p15"/>
          <p:cNvSpPr txBox="1">
            <a:spLocks noGrp="1"/>
          </p:cNvSpPr>
          <p:nvPr>
            <p:ph type="title"/>
          </p:nvPr>
        </p:nvSpPr>
        <p:spPr>
          <a:xfrm>
            <a:off x="672308" y="454792"/>
            <a:ext cx="8691085" cy="732107"/>
          </a:xfrm>
          <a:prstGeom prst="rect">
            <a:avLst/>
          </a:prstGeom>
          <a:noFill/>
          <a:ln>
            <a:noFill/>
          </a:ln>
        </p:spPr>
        <p:txBody>
          <a:bodyPr spcFirstLastPara="1" wrap="square" lIns="46800" tIns="46800" rIns="46800" bIns="46800" anchor="b" anchorCtr="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ftr" idx="11"/>
          </p:nvPr>
        </p:nvSpPr>
        <p:spPr>
          <a:xfrm>
            <a:off x="1927860" y="7378245"/>
            <a:ext cx="7435531" cy="27458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90099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276788" y="2059380"/>
            <a:ext cx="3515820" cy="86541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40">
                <a:latin typeface="Avenir Next LT Pro" panose="020B05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3" name="Google Shape;53;p14"/>
          <p:cNvSpPr txBox="1">
            <a:spLocks noGrp="1"/>
          </p:cNvSpPr>
          <p:nvPr>
            <p:ph type="title" idx="2"/>
          </p:nvPr>
        </p:nvSpPr>
        <p:spPr>
          <a:xfrm>
            <a:off x="872273" y="4746324"/>
            <a:ext cx="2324850" cy="9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980">
                <a:latin typeface="Avenir Next LT Pro" panose="020B0504020202020204" pitchFamily="34" charset="0"/>
              </a:defRPr>
            </a:lvl1pPr>
            <a:lvl2pPr lvl="1" algn="ctr" rtl="0">
              <a:spcBef>
                <a:spcPts val="0"/>
              </a:spcBef>
              <a:spcAft>
                <a:spcPts val="0"/>
              </a:spcAft>
              <a:buSzPts val="1800"/>
              <a:buNone/>
              <a:defRPr sz="1980"/>
            </a:lvl2pPr>
            <a:lvl3pPr lvl="2" algn="ctr" rtl="0">
              <a:spcBef>
                <a:spcPts val="0"/>
              </a:spcBef>
              <a:spcAft>
                <a:spcPts val="0"/>
              </a:spcAft>
              <a:buSzPts val="1800"/>
              <a:buNone/>
              <a:defRPr sz="1980"/>
            </a:lvl3pPr>
            <a:lvl4pPr lvl="3" algn="ctr" rtl="0">
              <a:spcBef>
                <a:spcPts val="0"/>
              </a:spcBef>
              <a:spcAft>
                <a:spcPts val="0"/>
              </a:spcAft>
              <a:buSzPts val="1800"/>
              <a:buNone/>
              <a:defRPr sz="1980"/>
            </a:lvl4pPr>
            <a:lvl5pPr lvl="4" algn="ctr" rtl="0">
              <a:spcBef>
                <a:spcPts val="0"/>
              </a:spcBef>
              <a:spcAft>
                <a:spcPts val="0"/>
              </a:spcAft>
              <a:buSzPts val="1800"/>
              <a:buNone/>
              <a:defRPr sz="1980"/>
            </a:lvl5pPr>
            <a:lvl6pPr lvl="5" algn="ctr" rtl="0">
              <a:spcBef>
                <a:spcPts val="0"/>
              </a:spcBef>
              <a:spcAft>
                <a:spcPts val="0"/>
              </a:spcAft>
              <a:buSzPts val="1800"/>
              <a:buNone/>
              <a:defRPr sz="1980"/>
            </a:lvl6pPr>
            <a:lvl7pPr lvl="6" algn="ctr" rtl="0">
              <a:spcBef>
                <a:spcPts val="0"/>
              </a:spcBef>
              <a:spcAft>
                <a:spcPts val="0"/>
              </a:spcAft>
              <a:buSzPts val="1800"/>
              <a:buNone/>
              <a:defRPr sz="1980"/>
            </a:lvl7pPr>
            <a:lvl8pPr lvl="7" algn="ctr" rtl="0">
              <a:spcBef>
                <a:spcPts val="0"/>
              </a:spcBef>
              <a:spcAft>
                <a:spcPts val="0"/>
              </a:spcAft>
              <a:buSzPts val="1800"/>
              <a:buNone/>
              <a:defRPr sz="1980"/>
            </a:lvl8pPr>
            <a:lvl9pPr lvl="8" algn="ctr" rtl="0">
              <a:spcBef>
                <a:spcPts val="0"/>
              </a:spcBef>
              <a:spcAft>
                <a:spcPts val="0"/>
              </a:spcAft>
              <a:buSzPts val="1800"/>
              <a:buNone/>
              <a:defRPr sz="1980"/>
            </a:lvl9pPr>
          </a:lstStyle>
          <a:p>
            <a:endParaRPr/>
          </a:p>
        </p:txBody>
      </p:sp>
      <p:sp>
        <p:nvSpPr>
          <p:cNvPr id="54" name="Google Shape;54;p14"/>
          <p:cNvSpPr txBox="1">
            <a:spLocks noGrp="1"/>
          </p:cNvSpPr>
          <p:nvPr>
            <p:ph type="subTitle" idx="1"/>
          </p:nvPr>
        </p:nvSpPr>
        <p:spPr>
          <a:xfrm>
            <a:off x="872273" y="5588769"/>
            <a:ext cx="2324850" cy="11986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40">
                <a:latin typeface="Avenir Next LT Pro" panose="020B05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14"/>
          <p:cNvSpPr txBox="1">
            <a:spLocks noGrp="1"/>
          </p:cNvSpPr>
          <p:nvPr>
            <p:ph type="title" idx="3" hasCustomPrompt="1"/>
          </p:nvPr>
        </p:nvSpPr>
        <p:spPr>
          <a:xfrm>
            <a:off x="872273" y="4185627"/>
            <a:ext cx="2324850" cy="9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2640">
                <a:solidFill>
                  <a:schemeClr val="accent1"/>
                </a:solidFill>
                <a:latin typeface="Avenir Next LT Pro" panose="020B0504020202020204" pitchFamily="34" charset="0"/>
              </a:defRPr>
            </a:lvl1pPr>
            <a:lvl2pPr lvl="1" algn="ctr" rtl="0">
              <a:spcBef>
                <a:spcPts val="0"/>
              </a:spcBef>
              <a:spcAft>
                <a:spcPts val="0"/>
              </a:spcAft>
              <a:buClr>
                <a:schemeClr val="accent1"/>
              </a:buClr>
              <a:buSzPts val="2400"/>
              <a:buNone/>
              <a:defRPr sz="2640">
                <a:solidFill>
                  <a:schemeClr val="accent1"/>
                </a:solidFill>
              </a:defRPr>
            </a:lvl2pPr>
            <a:lvl3pPr lvl="2" algn="ctr" rtl="0">
              <a:spcBef>
                <a:spcPts val="0"/>
              </a:spcBef>
              <a:spcAft>
                <a:spcPts val="0"/>
              </a:spcAft>
              <a:buClr>
                <a:schemeClr val="accent1"/>
              </a:buClr>
              <a:buSzPts val="2400"/>
              <a:buNone/>
              <a:defRPr sz="2640">
                <a:solidFill>
                  <a:schemeClr val="accent1"/>
                </a:solidFill>
              </a:defRPr>
            </a:lvl3pPr>
            <a:lvl4pPr lvl="3" algn="ctr" rtl="0">
              <a:spcBef>
                <a:spcPts val="0"/>
              </a:spcBef>
              <a:spcAft>
                <a:spcPts val="0"/>
              </a:spcAft>
              <a:buClr>
                <a:schemeClr val="accent1"/>
              </a:buClr>
              <a:buSzPts val="2400"/>
              <a:buNone/>
              <a:defRPr sz="2640">
                <a:solidFill>
                  <a:schemeClr val="accent1"/>
                </a:solidFill>
              </a:defRPr>
            </a:lvl4pPr>
            <a:lvl5pPr lvl="4" algn="ctr" rtl="0">
              <a:spcBef>
                <a:spcPts val="0"/>
              </a:spcBef>
              <a:spcAft>
                <a:spcPts val="0"/>
              </a:spcAft>
              <a:buClr>
                <a:schemeClr val="accent1"/>
              </a:buClr>
              <a:buSzPts val="2400"/>
              <a:buNone/>
              <a:defRPr sz="2640">
                <a:solidFill>
                  <a:schemeClr val="accent1"/>
                </a:solidFill>
              </a:defRPr>
            </a:lvl5pPr>
            <a:lvl6pPr lvl="5" algn="ctr" rtl="0">
              <a:spcBef>
                <a:spcPts val="0"/>
              </a:spcBef>
              <a:spcAft>
                <a:spcPts val="0"/>
              </a:spcAft>
              <a:buClr>
                <a:schemeClr val="accent1"/>
              </a:buClr>
              <a:buSzPts val="2400"/>
              <a:buNone/>
              <a:defRPr sz="2640">
                <a:solidFill>
                  <a:schemeClr val="accent1"/>
                </a:solidFill>
              </a:defRPr>
            </a:lvl6pPr>
            <a:lvl7pPr lvl="6" algn="ctr" rtl="0">
              <a:spcBef>
                <a:spcPts val="0"/>
              </a:spcBef>
              <a:spcAft>
                <a:spcPts val="0"/>
              </a:spcAft>
              <a:buClr>
                <a:schemeClr val="accent1"/>
              </a:buClr>
              <a:buSzPts val="2400"/>
              <a:buNone/>
              <a:defRPr sz="2640">
                <a:solidFill>
                  <a:schemeClr val="accent1"/>
                </a:solidFill>
              </a:defRPr>
            </a:lvl7pPr>
            <a:lvl8pPr lvl="7" algn="ctr" rtl="0">
              <a:spcBef>
                <a:spcPts val="0"/>
              </a:spcBef>
              <a:spcAft>
                <a:spcPts val="0"/>
              </a:spcAft>
              <a:buClr>
                <a:schemeClr val="accent1"/>
              </a:buClr>
              <a:buSzPts val="2400"/>
              <a:buNone/>
              <a:defRPr sz="2640">
                <a:solidFill>
                  <a:schemeClr val="accent1"/>
                </a:solidFill>
              </a:defRPr>
            </a:lvl8pPr>
            <a:lvl9pPr lvl="8" algn="ctr" rtl="0">
              <a:spcBef>
                <a:spcPts val="0"/>
              </a:spcBef>
              <a:spcAft>
                <a:spcPts val="0"/>
              </a:spcAft>
              <a:buClr>
                <a:schemeClr val="accent1"/>
              </a:buClr>
              <a:buSzPts val="2400"/>
              <a:buNone/>
              <a:defRPr sz="2640">
                <a:solidFill>
                  <a:schemeClr val="accent1"/>
                </a:solidFill>
              </a:defRPr>
            </a:lvl9pPr>
          </a:lstStyle>
          <a:p>
            <a:r>
              <a:t>xx%</a:t>
            </a:r>
          </a:p>
        </p:txBody>
      </p:sp>
      <p:sp>
        <p:nvSpPr>
          <p:cNvPr id="56" name="Google Shape;56;p14"/>
          <p:cNvSpPr txBox="1">
            <a:spLocks noGrp="1"/>
          </p:cNvSpPr>
          <p:nvPr>
            <p:ph type="title" idx="4"/>
          </p:nvPr>
        </p:nvSpPr>
        <p:spPr>
          <a:xfrm>
            <a:off x="3866775" y="4746324"/>
            <a:ext cx="2324850" cy="9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980">
                <a:latin typeface="Avenir Next LT Pro" panose="020B0504020202020204" pitchFamily="34" charset="0"/>
              </a:defRPr>
            </a:lvl1pPr>
            <a:lvl2pPr lvl="1" algn="ctr" rtl="0">
              <a:spcBef>
                <a:spcPts val="0"/>
              </a:spcBef>
              <a:spcAft>
                <a:spcPts val="0"/>
              </a:spcAft>
              <a:buSzPts val="1800"/>
              <a:buNone/>
              <a:defRPr sz="1980"/>
            </a:lvl2pPr>
            <a:lvl3pPr lvl="2" algn="ctr" rtl="0">
              <a:spcBef>
                <a:spcPts val="0"/>
              </a:spcBef>
              <a:spcAft>
                <a:spcPts val="0"/>
              </a:spcAft>
              <a:buSzPts val="1800"/>
              <a:buNone/>
              <a:defRPr sz="1980"/>
            </a:lvl3pPr>
            <a:lvl4pPr lvl="3" algn="ctr" rtl="0">
              <a:spcBef>
                <a:spcPts val="0"/>
              </a:spcBef>
              <a:spcAft>
                <a:spcPts val="0"/>
              </a:spcAft>
              <a:buSzPts val="1800"/>
              <a:buNone/>
              <a:defRPr sz="1980"/>
            </a:lvl4pPr>
            <a:lvl5pPr lvl="4" algn="ctr" rtl="0">
              <a:spcBef>
                <a:spcPts val="0"/>
              </a:spcBef>
              <a:spcAft>
                <a:spcPts val="0"/>
              </a:spcAft>
              <a:buSzPts val="1800"/>
              <a:buNone/>
              <a:defRPr sz="1980"/>
            </a:lvl5pPr>
            <a:lvl6pPr lvl="5" algn="ctr" rtl="0">
              <a:spcBef>
                <a:spcPts val="0"/>
              </a:spcBef>
              <a:spcAft>
                <a:spcPts val="0"/>
              </a:spcAft>
              <a:buSzPts val="1800"/>
              <a:buNone/>
              <a:defRPr sz="1980"/>
            </a:lvl6pPr>
            <a:lvl7pPr lvl="6" algn="ctr" rtl="0">
              <a:spcBef>
                <a:spcPts val="0"/>
              </a:spcBef>
              <a:spcAft>
                <a:spcPts val="0"/>
              </a:spcAft>
              <a:buSzPts val="1800"/>
              <a:buNone/>
              <a:defRPr sz="1980"/>
            </a:lvl7pPr>
            <a:lvl8pPr lvl="7" algn="ctr" rtl="0">
              <a:spcBef>
                <a:spcPts val="0"/>
              </a:spcBef>
              <a:spcAft>
                <a:spcPts val="0"/>
              </a:spcAft>
              <a:buSzPts val="1800"/>
              <a:buNone/>
              <a:defRPr sz="1980"/>
            </a:lvl8pPr>
            <a:lvl9pPr lvl="8" algn="ctr" rtl="0">
              <a:spcBef>
                <a:spcPts val="0"/>
              </a:spcBef>
              <a:spcAft>
                <a:spcPts val="0"/>
              </a:spcAft>
              <a:buSzPts val="1800"/>
              <a:buNone/>
              <a:defRPr sz="1980"/>
            </a:lvl9pPr>
          </a:lstStyle>
          <a:p>
            <a:endParaRPr/>
          </a:p>
        </p:txBody>
      </p:sp>
      <p:sp>
        <p:nvSpPr>
          <p:cNvPr id="57" name="Google Shape;57;p14"/>
          <p:cNvSpPr txBox="1">
            <a:spLocks noGrp="1"/>
          </p:cNvSpPr>
          <p:nvPr>
            <p:ph type="subTitle" idx="5"/>
          </p:nvPr>
        </p:nvSpPr>
        <p:spPr>
          <a:xfrm>
            <a:off x="3866775" y="5588769"/>
            <a:ext cx="2324850" cy="11986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40">
                <a:latin typeface="Avenir Next LT Pro" panose="020B05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14"/>
          <p:cNvSpPr txBox="1">
            <a:spLocks noGrp="1"/>
          </p:cNvSpPr>
          <p:nvPr>
            <p:ph type="title" idx="6" hasCustomPrompt="1"/>
          </p:nvPr>
        </p:nvSpPr>
        <p:spPr>
          <a:xfrm>
            <a:off x="3866775" y="4185627"/>
            <a:ext cx="2324850" cy="9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2640">
                <a:solidFill>
                  <a:schemeClr val="accent1"/>
                </a:solidFill>
                <a:latin typeface="Avenir Next LT Pro" panose="020B0504020202020204" pitchFamily="34" charset="0"/>
              </a:defRPr>
            </a:lvl1pPr>
            <a:lvl2pPr lvl="1" algn="ctr" rtl="0">
              <a:spcBef>
                <a:spcPts val="0"/>
              </a:spcBef>
              <a:spcAft>
                <a:spcPts val="0"/>
              </a:spcAft>
              <a:buClr>
                <a:schemeClr val="accent1"/>
              </a:buClr>
              <a:buSzPts val="2400"/>
              <a:buNone/>
              <a:defRPr sz="2640">
                <a:solidFill>
                  <a:schemeClr val="accent1"/>
                </a:solidFill>
              </a:defRPr>
            </a:lvl2pPr>
            <a:lvl3pPr lvl="2" algn="ctr" rtl="0">
              <a:spcBef>
                <a:spcPts val="0"/>
              </a:spcBef>
              <a:spcAft>
                <a:spcPts val="0"/>
              </a:spcAft>
              <a:buClr>
                <a:schemeClr val="accent1"/>
              </a:buClr>
              <a:buSzPts val="2400"/>
              <a:buNone/>
              <a:defRPr sz="2640">
                <a:solidFill>
                  <a:schemeClr val="accent1"/>
                </a:solidFill>
              </a:defRPr>
            </a:lvl3pPr>
            <a:lvl4pPr lvl="3" algn="ctr" rtl="0">
              <a:spcBef>
                <a:spcPts val="0"/>
              </a:spcBef>
              <a:spcAft>
                <a:spcPts val="0"/>
              </a:spcAft>
              <a:buClr>
                <a:schemeClr val="accent1"/>
              </a:buClr>
              <a:buSzPts val="2400"/>
              <a:buNone/>
              <a:defRPr sz="2640">
                <a:solidFill>
                  <a:schemeClr val="accent1"/>
                </a:solidFill>
              </a:defRPr>
            </a:lvl4pPr>
            <a:lvl5pPr lvl="4" algn="ctr" rtl="0">
              <a:spcBef>
                <a:spcPts val="0"/>
              </a:spcBef>
              <a:spcAft>
                <a:spcPts val="0"/>
              </a:spcAft>
              <a:buClr>
                <a:schemeClr val="accent1"/>
              </a:buClr>
              <a:buSzPts val="2400"/>
              <a:buNone/>
              <a:defRPr sz="2640">
                <a:solidFill>
                  <a:schemeClr val="accent1"/>
                </a:solidFill>
              </a:defRPr>
            </a:lvl5pPr>
            <a:lvl6pPr lvl="5" algn="ctr" rtl="0">
              <a:spcBef>
                <a:spcPts val="0"/>
              </a:spcBef>
              <a:spcAft>
                <a:spcPts val="0"/>
              </a:spcAft>
              <a:buClr>
                <a:schemeClr val="accent1"/>
              </a:buClr>
              <a:buSzPts val="2400"/>
              <a:buNone/>
              <a:defRPr sz="2640">
                <a:solidFill>
                  <a:schemeClr val="accent1"/>
                </a:solidFill>
              </a:defRPr>
            </a:lvl6pPr>
            <a:lvl7pPr lvl="6" algn="ctr" rtl="0">
              <a:spcBef>
                <a:spcPts val="0"/>
              </a:spcBef>
              <a:spcAft>
                <a:spcPts val="0"/>
              </a:spcAft>
              <a:buClr>
                <a:schemeClr val="accent1"/>
              </a:buClr>
              <a:buSzPts val="2400"/>
              <a:buNone/>
              <a:defRPr sz="2640">
                <a:solidFill>
                  <a:schemeClr val="accent1"/>
                </a:solidFill>
              </a:defRPr>
            </a:lvl7pPr>
            <a:lvl8pPr lvl="7" algn="ctr" rtl="0">
              <a:spcBef>
                <a:spcPts val="0"/>
              </a:spcBef>
              <a:spcAft>
                <a:spcPts val="0"/>
              </a:spcAft>
              <a:buClr>
                <a:schemeClr val="accent1"/>
              </a:buClr>
              <a:buSzPts val="2400"/>
              <a:buNone/>
              <a:defRPr sz="2640">
                <a:solidFill>
                  <a:schemeClr val="accent1"/>
                </a:solidFill>
              </a:defRPr>
            </a:lvl8pPr>
            <a:lvl9pPr lvl="8" algn="ctr" rtl="0">
              <a:spcBef>
                <a:spcPts val="0"/>
              </a:spcBef>
              <a:spcAft>
                <a:spcPts val="0"/>
              </a:spcAft>
              <a:buClr>
                <a:schemeClr val="accent1"/>
              </a:buClr>
              <a:buSzPts val="2400"/>
              <a:buNone/>
              <a:defRPr sz="2640">
                <a:solidFill>
                  <a:schemeClr val="accent1"/>
                </a:solidFill>
              </a:defRPr>
            </a:lvl9pPr>
          </a:lstStyle>
          <a:p>
            <a:r>
              <a:t>xx%</a:t>
            </a:r>
          </a:p>
        </p:txBody>
      </p:sp>
      <p:sp>
        <p:nvSpPr>
          <p:cNvPr id="59" name="Google Shape;59;p14"/>
          <p:cNvSpPr txBox="1">
            <a:spLocks noGrp="1"/>
          </p:cNvSpPr>
          <p:nvPr>
            <p:ph type="title" idx="7"/>
          </p:nvPr>
        </p:nvSpPr>
        <p:spPr>
          <a:xfrm>
            <a:off x="6861278" y="4746324"/>
            <a:ext cx="2324850" cy="9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980">
                <a:latin typeface="Avenir Next LT Pro" panose="020B0504020202020204" pitchFamily="34" charset="0"/>
              </a:defRPr>
            </a:lvl1pPr>
            <a:lvl2pPr lvl="1" algn="ctr" rtl="0">
              <a:spcBef>
                <a:spcPts val="0"/>
              </a:spcBef>
              <a:spcAft>
                <a:spcPts val="0"/>
              </a:spcAft>
              <a:buSzPts val="1800"/>
              <a:buNone/>
              <a:defRPr sz="1980"/>
            </a:lvl2pPr>
            <a:lvl3pPr lvl="2" algn="ctr" rtl="0">
              <a:spcBef>
                <a:spcPts val="0"/>
              </a:spcBef>
              <a:spcAft>
                <a:spcPts val="0"/>
              </a:spcAft>
              <a:buSzPts val="1800"/>
              <a:buNone/>
              <a:defRPr sz="1980"/>
            </a:lvl3pPr>
            <a:lvl4pPr lvl="3" algn="ctr" rtl="0">
              <a:spcBef>
                <a:spcPts val="0"/>
              </a:spcBef>
              <a:spcAft>
                <a:spcPts val="0"/>
              </a:spcAft>
              <a:buSzPts val="1800"/>
              <a:buNone/>
              <a:defRPr sz="1980"/>
            </a:lvl4pPr>
            <a:lvl5pPr lvl="4" algn="ctr" rtl="0">
              <a:spcBef>
                <a:spcPts val="0"/>
              </a:spcBef>
              <a:spcAft>
                <a:spcPts val="0"/>
              </a:spcAft>
              <a:buSzPts val="1800"/>
              <a:buNone/>
              <a:defRPr sz="1980"/>
            </a:lvl5pPr>
            <a:lvl6pPr lvl="5" algn="ctr" rtl="0">
              <a:spcBef>
                <a:spcPts val="0"/>
              </a:spcBef>
              <a:spcAft>
                <a:spcPts val="0"/>
              </a:spcAft>
              <a:buSzPts val="1800"/>
              <a:buNone/>
              <a:defRPr sz="1980"/>
            </a:lvl6pPr>
            <a:lvl7pPr lvl="6" algn="ctr" rtl="0">
              <a:spcBef>
                <a:spcPts val="0"/>
              </a:spcBef>
              <a:spcAft>
                <a:spcPts val="0"/>
              </a:spcAft>
              <a:buSzPts val="1800"/>
              <a:buNone/>
              <a:defRPr sz="1980"/>
            </a:lvl7pPr>
            <a:lvl8pPr lvl="7" algn="ctr" rtl="0">
              <a:spcBef>
                <a:spcPts val="0"/>
              </a:spcBef>
              <a:spcAft>
                <a:spcPts val="0"/>
              </a:spcAft>
              <a:buSzPts val="1800"/>
              <a:buNone/>
              <a:defRPr sz="1980"/>
            </a:lvl8pPr>
            <a:lvl9pPr lvl="8" algn="ctr" rtl="0">
              <a:spcBef>
                <a:spcPts val="0"/>
              </a:spcBef>
              <a:spcAft>
                <a:spcPts val="0"/>
              </a:spcAft>
              <a:buSzPts val="1800"/>
              <a:buNone/>
              <a:defRPr sz="1980"/>
            </a:lvl9pPr>
          </a:lstStyle>
          <a:p>
            <a:endParaRPr/>
          </a:p>
        </p:txBody>
      </p:sp>
      <p:sp>
        <p:nvSpPr>
          <p:cNvPr id="60" name="Google Shape;60;p14"/>
          <p:cNvSpPr txBox="1">
            <a:spLocks noGrp="1"/>
          </p:cNvSpPr>
          <p:nvPr>
            <p:ph type="subTitle" idx="8"/>
          </p:nvPr>
        </p:nvSpPr>
        <p:spPr>
          <a:xfrm>
            <a:off x="6861278" y="5588769"/>
            <a:ext cx="2324850" cy="11986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40">
                <a:latin typeface="Avenir Next LT Pro" panose="020B05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 name="Google Shape;61;p14"/>
          <p:cNvSpPr txBox="1">
            <a:spLocks noGrp="1"/>
          </p:cNvSpPr>
          <p:nvPr>
            <p:ph type="title" idx="9" hasCustomPrompt="1"/>
          </p:nvPr>
        </p:nvSpPr>
        <p:spPr>
          <a:xfrm>
            <a:off x="6861278" y="4185627"/>
            <a:ext cx="2324850" cy="9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2640">
                <a:solidFill>
                  <a:schemeClr val="accent1"/>
                </a:solidFill>
                <a:latin typeface="Avenir Next LT Pro" panose="020B0504020202020204" pitchFamily="34" charset="0"/>
              </a:defRPr>
            </a:lvl1pPr>
            <a:lvl2pPr lvl="1" algn="ctr" rtl="0">
              <a:spcBef>
                <a:spcPts val="0"/>
              </a:spcBef>
              <a:spcAft>
                <a:spcPts val="0"/>
              </a:spcAft>
              <a:buClr>
                <a:schemeClr val="accent1"/>
              </a:buClr>
              <a:buSzPts val="2400"/>
              <a:buNone/>
              <a:defRPr sz="2640">
                <a:solidFill>
                  <a:schemeClr val="accent1"/>
                </a:solidFill>
              </a:defRPr>
            </a:lvl2pPr>
            <a:lvl3pPr lvl="2" algn="ctr" rtl="0">
              <a:spcBef>
                <a:spcPts val="0"/>
              </a:spcBef>
              <a:spcAft>
                <a:spcPts val="0"/>
              </a:spcAft>
              <a:buClr>
                <a:schemeClr val="accent1"/>
              </a:buClr>
              <a:buSzPts val="2400"/>
              <a:buNone/>
              <a:defRPr sz="2640">
                <a:solidFill>
                  <a:schemeClr val="accent1"/>
                </a:solidFill>
              </a:defRPr>
            </a:lvl3pPr>
            <a:lvl4pPr lvl="3" algn="ctr" rtl="0">
              <a:spcBef>
                <a:spcPts val="0"/>
              </a:spcBef>
              <a:spcAft>
                <a:spcPts val="0"/>
              </a:spcAft>
              <a:buClr>
                <a:schemeClr val="accent1"/>
              </a:buClr>
              <a:buSzPts val="2400"/>
              <a:buNone/>
              <a:defRPr sz="2640">
                <a:solidFill>
                  <a:schemeClr val="accent1"/>
                </a:solidFill>
              </a:defRPr>
            </a:lvl4pPr>
            <a:lvl5pPr lvl="4" algn="ctr" rtl="0">
              <a:spcBef>
                <a:spcPts val="0"/>
              </a:spcBef>
              <a:spcAft>
                <a:spcPts val="0"/>
              </a:spcAft>
              <a:buClr>
                <a:schemeClr val="accent1"/>
              </a:buClr>
              <a:buSzPts val="2400"/>
              <a:buNone/>
              <a:defRPr sz="2640">
                <a:solidFill>
                  <a:schemeClr val="accent1"/>
                </a:solidFill>
              </a:defRPr>
            </a:lvl5pPr>
            <a:lvl6pPr lvl="5" algn="ctr" rtl="0">
              <a:spcBef>
                <a:spcPts val="0"/>
              </a:spcBef>
              <a:spcAft>
                <a:spcPts val="0"/>
              </a:spcAft>
              <a:buClr>
                <a:schemeClr val="accent1"/>
              </a:buClr>
              <a:buSzPts val="2400"/>
              <a:buNone/>
              <a:defRPr sz="2640">
                <a:solidFill>
                  <a:schemeClr val="accent1"/>
                </a:solidFill>
              </a:defRPr>
            </a:lvl6pPr>
            <a:lvl7pPr lvl="6" algn="ctr" rtl="0">
              <a:spcBef>
                <a:spcPts val="0"/>
              </a:spcBef>
              <a:spcAft>
                <a:spcPts val="0"/>
              </a:spcAft>
              <a:buClr>
                <a:schemeClr val="accent1"/>
              </a:buClr>
              <a:buSzPts val="2400"/>
              <a:buNone/>
              <a:defRPr sz="2640">
                <a:solidFill>
                  <a:schemeClr val="accent1"/>
                </a:solidFill>
              </a:defRPr>
            </a:lvl7pPr>
            <a:lvl8pPr lvl="7" algn="ctr" rtl="0">
              <a:spcBef>
                <a:spcPts val="0"/>
              </a:spcBef>
              <a:spcAft>
                <a:spcPts val="0"/>
              </a:spcAft>
              <a:buClr>
                <a:schemeClr val="accent1"/>
              </a:buClr>
              <a:buSzPts val="2400"/>
              <a:buNone/>
              <a:defRPr sz="2640">
                <a:solidFill>
                  <a:schemeClr val="accent1"/>
                </a:solidFill>
              </a:defRPr>
            </a:lvl8pPr>
            <a:lvl9pPr lvl="8" algn="ctr" rtl="0">
              <a:spcBef>
                <a:spcPts val="0"/>
              </a:spcBef>
              <a:spcAft>
                <a:spcPts val="0"/>
              </a:spcAft>
              <a:buClr>
                <a:schemeClr val="accent1"/>
              </a:buClr>
              <a:buSzPts val="2400"/>
              <a:buNone/>
              <a:defRPr sz="2640">
                <a:solidFill>
                  <a:schemeClr val="accent1"/>
                </a:solidFill>
              </a:defRPr>
            </a:lvl9pPr>
          </a:lstStyle>
          <a:p>
            <a:r>
              <a:t>xx%</a:t>
            </a:r>
          </a:p>
        </p:txBody>
      </p:sp>
      <p:sp>
        <p:nvSpPr>
          <p:cNvPr id="62" name="Google Shape;62;p14"/>
          <p:cNvSpPr txBox="1">
            <a:spLocks noGrp="1"/>
          </p:cNvSpPr>
          <p:nvPr>
            <p:ph type="title" idx="13"/>
          </p:nvPr>
        </p:nvSpPr>
        <p:spPr>
          <a:xfrm>
            <a:off x="3866775" y="1822627"/>
            <a:ext cx="2324850" cy="9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980">
                <a:latin typeface="Avenir Next LT Pro" panose="020B0504020202020204" pitchFamily="34" charset="0"/>
              </a:defRPr>
            </a:lvl1pPr>
            <a:lvl2pPr lvl="1" algn="ctr" rtl="0">
              <a:spcBef>
                <a:spcPts val="0"/>
              </a:spcBef>
              <a:spcAft>
                <a:spcPts val="0"/>
              </a:spcAft>
              <a:buSzPts val="1800"/>
              <a:buNone/>
              <a:defRPr sz="1980"/>
            </a:lvl2pPr>
            <a:lvl3pPr lvl="2" algn="ctr" rtl="0">
              <a:spcBef>
                <a:spcPts val="0"/>
              </a:spcBef>
              <a:spcAft>
                <a:spcPts val="0"/>
              </a:spcAft>
              <a:buSzPts val="1800"/>
              <a:buNone/>
              <a:defRPr sz="1980"/>
            </a:lvl3pPr>
            <a:lvl4pPr lvl="3" algn="ctr" rtl="0">
              <a:spcBef>
                <a:spcPts val="0"/>
              </a:spcBef>
              <a:spcAft>
                <a:spcPts val="0"/>
              </a:spcAft>
              <a:buSzPts val="1800"/>
              <a:buNone/>
              <a:defRPr sz="1980"/>
            </a:lvl4pPr>
            <a:lvl5pPr lvl="4" algn="ctr" rtl="0">
              <a:spcBef>
                <a:spcPts val="0"/>
              </a:spcBef>
              <a:spcAft>
                <a:spcPts val="0"/>
              </a:spcAft>
              <a:buSzPts val="1800"/>
              <a:buNone/>
              <a:defRPr sz="1980"/>
            </a:lvl5pPr>
            <a:lvl6pPr lvl="5" algn="ctr" rtl="0">
              <a:spcBef>
                <a:spcPts val="0"/>
              </a:spcBef>
              <a:spcAft>
                <a:spcPts val="0"/>
              </a:spcAft>
              <a:buSzPts val="1800"/>
              <a:buNone/>
              <a:defRPr sz="1980"/>
            </a:lvl6pPr>
            <a:lvl7pPr lvl="6" algn="ctr" rtl="0">
              <a:spcBef>
                <a:spcPts val="0"/>
              </a:spcBef>
              <a:spcAft>
                <a:spcPts val="0"/>
              </a:spcAft>
              <a:buSzPts val="1800"/>
              <a:buNone/>
              <a:defRPr sz="1980"/>
            </a:lvl7pPr>
            <a:lvl8pPr lvl="7" algn="ctr" rtl="0">
              <a:spcBef>
                <a:spcPts val="0"/>
              </a:spcBef>
              <a:spcAft>
                <a:spcPts val="0"/>
              </a:spcAft>
              <a:buSzPts val="1800"/>
              <a:buNone/>
              <a:defRPr sz="1980"/>
            </a:lvl8pPr>
            <a:lvl9pPr lvl="8" algn="ctr" rtl="0">
              <a:spcBef>
                <a:spcPts val="0"/>
              </a:spcBef>
              <a:spcAft>
                <a:spcPts val="0"/>
              </a:spcAft>
              <a:buSzPts val="1800"/>
              <a:buNone/>
              <a:defRPr sz="1980"/>
            </a:lvl9pPr>
          </a:lstStyle>
          <a:p>
            <a:endParaRPr/>
          </a:p>
        </p:txBody>
      </p:sp>
      <p:sp>
        <p:nvSpPr>
          <p:cNvPr id="63" name="Google Shape;63;p14"/>
          <p:cNvSpPr txBox="1">
            <a:spLocks noGrp="1"/>
          </p:cNvSpPr>
          <p:nvPr>
            <p:ph type="subTitle" idx="14"/>
          </p:nvPr>
        </p:nvSpPr>
        <p:spPr>
          <a:xfrm>
            <a:off x="3866775" y="2665071"/>
            <a:ext cx="2324850" cy="11986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40">
                <a:latin typeface="Avenir Next LT Pro" panose="020B05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 name="Google Shape;64;p14"/>
          <p:cNvSpPr txBox="1">
            <a:spLocks noGrp="1"/>
          </p:cNvSpPr>
          <p:nvPr>
            <p:ph type="title" idx="15" hasCustomPrompt="1"/>
          </p:nvPr>
        </p:nvSpPr>
        <p:spPr>
          <a:xfrm>
            <a:off x="3866775" y="1261929"/>
            <a:ext cx="2324850" cy="9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2640">
                <a:solidFill>
                  <a:schemeClr val="accent1"/>
                </a:solidFill>
                <a:latin typeface="Avenir Next LT Pro" panose="020B0504020202020204" pitchFamily="34" charset="0"/>
              </a:defRPr>
            </a:lvl1pPr>
            <a:lvl2pPr lvl="1" algn="ctr" rtl="0">
              <a:spcBef>
                <a:spcPts val="0"/>
              </a:spcBef>
              <a:spcAft>
                <a:spcPts val="0"/>
              </a:spcAft>
              <a:buClr>
                <a:schemeClr val="accent1"/>
              </a:buClr>
              <a:buSzPts val="2400"/>
              <a:buNone/>
              <a:defRPr sz="2640">
                <a:solidFill>
                  <a:schemeClr val="accent1"/>
                </a:solidFill>
              </a:defRPr>
            </a:lvl2pPr>
            <a:lvl3pPr lvl="2" algn="ctr" rtl="0">
              <a:spcBef>
                <a:spcPts val="0"/>
              </a:spcBef>
              <a:spcAft>
                <a:spcPts val="0"/>
              </a:spcAft>
              <a:buClr>
                <a:schemeClr val="accent1"/>
              </a:buClr>
              <a:buSzPts val="2400"/>
              <a:buNone/>
              <a:defRPr sz="2640">
                <a:solidFill>
                  <a:schemeClr val="accent1"/>
                </a:solidFill>
              </a:defRPr>
            </a:lvl3pPr>
            <a:lvl4pPr lvl="3" algn="ctr" rtl="0">
              <a:spcBef>
                <a:spcPts val="0"/>
              </a:spcBef>
              <a:spcAft>
                <a:spcPts val="0"/>
              </a:spcAft>
              <a:buClr>
                <a:schemeClr val="accent1"/>
              </a:buClr>
              <a:buSzPts val="2400"/>
              <a:buNone/>
              <a:defRPr sz="2640">
                <a:solidFill>
                  <a:schemeClr val="accent1"/>
                </a:solidFill>
              </a:defRPr>
            </a:lvl4pPr>
            <a:lvl5pPr lvl="4" algn="ctr" rtl="0">
              <a:spcBef>
                <a:spcPts val="0"/>
              </a:spcBef>
              <a:spcAft>
                <a:spcPts val="0"/>
              </a:spcAft>
              <a:buClr>
                <a:schemeClr val="accent1"/>
              </a:buClr>
              <a:buSzPts val="2400"/>
              <a:buNone/>
              <a:defRPr sz="2640">
                <a:solidFill>
                  <a:schemeClr val="accent1"/>
                </a:solidFill>
              </a:defRPr>
            </a:lvl5pPr>
            <a:lvl6pPr lvl="5" algn="ctr" rtl="0">
              <a:spcBef>
                <a:spcPts val="0"/>
              </a:spcBef>
              <a:spcAft>
                <a:spcPts val="0"/>
              </a:spcAft>
              <a:buClr>
                <a:schemeClr val="accent1"/>
              </a:buClr>
              <a:buSzPts val="2400"/>
              <a:buNone/>
              <a:defRPr sz="2640">
                <a:solidFill>
                  <a:schemeClr val="accent1"/>
                </a:solidFill>
              </a:defRPr>
            </a:lvl6pPr>
            <a:lvl7pPr lvl="6" algn="ctr" rtl="0">
              <a:spcBef>
                <a:spcPts val="0"/>
              </a:spcBef>
              <a:spcAft>
                <a:spcPts val="0"/>
              </a:spcAft>
              <a:buClr>
                <a:schemeClr val="accent1"/>
              </a:buClr>
              <a:buSzPts val="2400"/>
              <a:buNone/>
              <a:defRPr sz="2640">
                <a:solidFill>
                  <a:schemeClr val="accent1"/>
                </a:solidFill>
              </a:defRPr>
            </a:lvl7pPr>
            <a:lvl8pPr lvl="7" algn="ctr" rtl="0">
              <a:spcBef>
                <a:spcPts val="0"/>
              </a:spcBef>
              <a:spcAft>
                <a:spcPts val="0"/>
              </a:spcAft>
              <a:buClr>
                <a:schemeClr val="accent1"/>
              </a:buClr>
              <a:buSzPts val="2400"/>
              <a:buNone/>
              <a:defRPr sz="2640">
                <a:solidFill>
                  <a:schemeClr val="accent1"/>
                </a:solidFill>
              </a:defRPr>
            </a:lvl8pPr>
            <a:lvl9pPr lvl="8" algn="ctr" rtl="0">
              <a:spcBef>
                <a:spcPts val="0"/>
              </a:spcBef>
              <a:spcAft>
                <a:spcPts val="0"/>
              </a:spcAft>
              <a:buClr>
                <a:schemeClr val="accent1"/>
              </a:buClr>
              <a:buSzPts val="2400"/>
              <a:buNone/>
              <a:defRPr sz="2640">
                <a:solidFill>
                  <a:schemeClr val="accent1"/>
                </a:solidFill>
              </a:defRPr>
            </a:lvl9pPr>
          </a:lstStyle>
          <a:p>
            <a:r>
              <a:t>xx%</a:t>
            </a:r>
          </a:p>
        </p:txBody>
      </p:sp>
      <p:sp>
        <p:nvSpPr>
          <p:cNvPr id="65" name="Google Shape;65;p14"/>
          <p:cNvSpPr txBox="1">
            <a:spLocks noGrp="1"/>
          </p:cNvSpPr>
          <p:nvPr>
            <p:ph type="title" idx="16"/>
          </p:nvPr>
        </p:nvSpPr>
        <p:spPr>
          <a:xfrm>
            <a:off x="6861278" y="1822627"/>
            <a:ext cx="2324850" cy="9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980">
                <a:latin typeface="Avenir Next LT Pro" panose="020B0504020202020204" pitchFamily="34" charset="0"/>
              </a:defRPr>
            </a:lvl1pPr>
            <a:lvl2pPr lvl="1" algn="ctr" rtl="0">
              <a:spcBef>
                <a:spcPts val="0"/>
              </a:spcBef>
              <a:spcAft>
                <a:spcPts val="0"/>
              </a:spcAft>
              <a:buSzPts val="1800"/>
              <a:buNone/>
              <a:defRPr sz="1980"/>
            </a:lvl2pPr>
            <a:lvl3pPr lvl="2" algn="ctr" rtl="0">
              <a:spcBef>
                <a:spcPts val="0"/>
              </a:spcBef>
              <a:spcAft>
                <a:spcPts val="0"/>
              </a:spcAft>
              <a:buSzPts val="1800"/>
              <a:buNone/>
              <a:defRPr sz="1980"/>
            </a:lvl3pPr>
            <a:lvl4pPr lvl="3" algn="ctr" rtl="0">
              <a:spcBef>
                <a:spcPts val="0"/>
              </a:spcBef>
              <a:spcAft>
                <a:spcPts val="0"/>
              </a:spcAft>
              <a:buSzPts val="1800"/>
              <a:buNone/>
              <a:defRPr sz="1980"/>
            </a:lvl4pPr>
            <a:lvl5pPr lvl="4" algn="ctr" rtl="0">
              <a:spcBef>
                <a:spcPts val="0"/>
              </a:spcBef>
              <a:spcAft>
                <a:spcPts val="0"/>
              </a:spcAft>
              <a:buSzPts val="1800"/>
              <a:buNone/>
              <a:defRPr sz="1980"/>
            </a:lvl5pPr>
            <a:lvl6pPr lvl="5" algn="ctr" rtl="0">
              <a:spcBef>
                <a:spcPts val="0"/>
              </a:spcBef>
              <a:spcAft>
                <a:spcPts val="0"/>
              </a:spcAft>
              <a:buSzPts val="1800"/>
              <a:buNone/>
              <a:defRPr sz="1980"/>
            </a:lvl6pPr>
            <a:lvl7pPr lvl="6" algn="ctr" rtl="0">
              <a:spcBef>
                <a:spcPts val="0"/>
              </a:spcBef>
              <a:spcAft>
                <a:spcPts val="0"/>
              </a:spcAft>
              <a:buSzPts val="1800"/>
              <a:buNone/>
              <a:defRPr sz="1980"/>
            </a:lvl7pPr>
            <a:lvl8pPr lvl="7" algn="ctr" rtl="0">
              <a:spcBef>
                <a:spcPts val="0"/>
              </a:spcBef>
              <a:spcAft>
                <a:spcPts val="0"/>
              </a:spcAft>
              <a:buSzPts val="1800"/>
              <a:buNone/>
              <a:defRPr sz="1980"/>
            </a:lvl8pPr>
            <a:lvl9pPr lvl="8" algn="ctr" rtl="0">
              <a:spcBef>
                <a:spcPts val="0"/>
              </a:spcBef>
              <a:spcAft>
                <a:spcPts val="0"/>
              </a:spcAft>
              <a:buSzPts val="1800"/>
              <a:buNone/>
              <a:defRPr sz="1980"/>
            </a:lvl9pPr>
          </a:lstStyle>
          <a:p>
            <a:endParaRPr/>
          </a:p>
        </p:txBody>
      </p:sp>
      <p:sp>
        <p:nvSpPr>
          <p:cNvPr id="66" name="Google Shape;66;p14"/>
          <p:cNvSpPr txBox="1">
            <a:spLocks noGrp="1"/>
          </p:cNvSpPr>
          <p:nvPr>
            <p:ph type="subTitle" idx="17"/>
          </p:nvPr>
        </p:nvSpPr>
        <p:spPr>
          <a:xfrm>
            <a:off x="6861278" y="2665071"/>
            <a:ext cx="2324850" cy="11986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40">
                <a:latin typeface="Avenir Next LT Pro" panose="020B05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4"/>
          <p:cNvSpPr txBox="1">
            <a:spLocks noGrp="1"/>
          </p:cNvSpPr>
          <p:nvPr>
            <p:ph type="title" idx="18" hasCustomPrompt="1"/>
          </p:nvPr>
        </p:nvSpPr>
        <p:spPr>
          <a:xfrm>
            <a:off x="6861278" y="1261929"/>
            <a:ext cx="2324850" cy="9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2640">
                <a:solidFill>
                  <a:schemeClr val="accent1"/>
                </a:solidFill>
                <a:latin typeface="Avenir Next LT Pro" panose="020B0504020202020204" pitchFamily="34" charset="0"/>
              </a:defRPr>
            </a:lvl1pPr>
            <a:lvl2pPr lvl="1" algn="ctr" rtl="0">
              <a:spcBef>
                <a:spcPts val="0"/>
              </a:spcBef>
              <a:spcAft>
                <a:spcPts val="0"/>
              </a:spcAft>
              <a:buClr>
                <a:schemeClr val="accent1"/>
              </a:buClr>
              <a:buSzPts val="2400"/>
              <a:buNone/>
              <a:defRPr sz="2640">
                <a:solidFill>
                  <a:schemeClr val="accent1"/>
                </a:solidFill>
              </a:defRPr>
            </a:lvl2pPr>
            <a:lvl3pPr lvl="2" algn="ctr" rtl="0">
              <a:spcBef>
                <a:spcPts val="0"/>
              </a:spcBef>
              <a:spcAft>
                <a:spcPts val="0"/>
              </a:spcAft>
              <a:buClr>
                <a:schemeClr val="accent1"/>
              </a:buClr>
              <a:buSzPts val="2400"/>
              <a:buNone/>
              <a:defRPr sz="2640">
                <a:solidFill>
                  <a:schemeClr val="accent1"/>
                </a:solidFill>
              </a:defRPr>
            </a:lvl3pPr>
            <a:lvl4pPr lvl="3" algn="ctr" rtl="0">
              <a:spcBef>
                <a:spcPts val="0"/>
              </a:spcBef>
              <a:spcAft>
                <a:spcPts val="0"/>
              </a:spcAft>
              <a:buClr>
                <a:schemeClr val="accent1"/>
              </a:buClr>
              <a:buSzPts val="2400"/>
              <a:buNone/>
              <a:defRPr sz="2640">
                <a:solidFill>
                  <a:schemeClr val="accent1"/>
                </a:solidFill>
              </a:defRPr>
            </a:lvl4pPr>
            <a:lvl5pPr lvl="4" algn="ctr" rtl="0">
              <a:spcBef>
                <a:spcPts val="0"/>
              </a:spcBef>
              <a:spcAft>
                <a:spcPts val="0"/>
              </a:spcAft>
              <a:buClr>
                <a:schemeClr val="accent1"/>
              </a:buClr>
              <a:buSzPts val="2400"/>
              <a:buNone/>
              <a:defRPr sz="2640">
                <a:solidFill>
                  <a:schemeClr val="accent1"/>
                </a:solidFill>
              </a:defRPr>
            </a:lvl5pPr>
            <a:lvl6pPr lvl="5" algn="ctr" rtl="0">
              <a:spcBef>
                <a:spcPts val="0"/>
              </a:spcBef>
              <a:spcAft>
                <a:spcPts val="0"/>
              </a:spcAft>
              <a:buClr>
                <a:schemeClr val="accent1"/>
              </a:buClr>
              <a:buSzPts val="2400"/>
              <a:buNone/>
              <a:defRPr sz="2640">
                <a:solidFill>
                  <a:schemeClr val="accent1"/>
                </a:solidFill>
              </a:defRPr>
            </a:lvl6pPr>
            <a:lvl7pPr lvl="6" algn="ctr" rtl="0">
              <a:spcBef>
                <a:spcPts val="0"/>
              </a:spcBef>
              <a:spcAft>
                <a:spcPts val="0"/>
              </a:spcAft>
              <a:buClr>
                <a:schemeClr val="accent1"/>
              </a:buClr>
              <a:buSzPts val="2400"/>
              <a:buNone/>
              <a:defRPr sz="2640">
                <a:solidFill>
                  <a:schemeClr val="accent1"/>
                </a:solidFill>
              </a:defRPr>
            </a:lvl7pPr>
            <a:lvl8pPr lvl="7" algn="ctr" rtl="0">
              <a:spcBef>
                <a:spcPts val="0"/>
              </a:spcBef>
              <a:spcAft>
                <a:spcPts val="0"/>
              </a:spcAft>
              <a:buClr>
                <a:schemeClr val="accent1"/>
              </a:buClr>
              <a:buSzPts val="2400"/>
              <a:buNone/>
              <a:defRPr sz="2640">
                <a:solidFill>
                  <a:schemeClr val="accent1"/>
                </a:solidFill>
              </a:defRPr>
            </a:lvl8pPr>
            <a:lvl9pPr lvl="8" algn="ctr" rtl="0">
              <a:spcBef>
                <a:spcPts val="0"/>
              </a:spcBef>
              <a:spcAft>
                <a:spcPts val="0"/>
              </a:spcAft>
              <a:buClr>
                <a:schemeClr val="accent1"/>
              </a:buClr>
              <a:buSzPts val="2400"/>
              <a:buNone/>
              <a:defRPr sz="2640">
                <a:solidFill>
                  <a:schemeClr val="accent1"/>
                </a:solidFill>
              </a:defRPr>
            </a:lvl9pPr>
          </a:lstStyle>
          <a:p>
            <a:r>
              <a:t>xx%</a:t>
            </a:r>
          </a:p>
        </p:txBody>
      </p:sp>
      <p:sp>
        <p:nvSpPr>
          <p:cNvPr id="68" name="Google Shape;68;p14"/>
          <p:cNvSpPr/>
          <p:nvPr/>
        </p:nvSpPr>
        <p:spPr>
          <a:xfrm>
            <a:off x="-8525" y="7419329"/>
            <a:ext cx="10066980" cy="353147"/>
          </a:xfrm>
          <a:prstGeom prst="rect">
            <a:avLst/>
          </a:prstGeom>
          <a:solidFill>
            <a:srgbClr val="C41230"/>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980"/>
          </a:p>
        </p:txBody>
      </p:sp>
      <p:sp>
        <p:nvSpPr>
          <p:cNvPr id="69" name="Google Shape;69;p14"/>
          <p:cNvSpPr/>
          <p:nvPr/>
        </p:nvSpPr>
        <p:spPr>
          <a:xfrm>
            <a:off x="-4290" y="0"/>
            <a:ext cx="10066980" cy="353147"/>
          </a:xfrm>
          <a:prstGeom prst="rect">
            <a:avLst/>
          </a:prstGeom>
          <a:solidFill>
            <a:srgbClr val="C41230"/>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1980"/>
          </a:p>
        </p:txBody>
      </p:sp>
    </p:spTree>
    <p:extLst>
      <p:ext uri="{BB962C8B-B14F-4D97-AF65-F5344CB8AC3E}">
        <p14:creationId xmlns:p14="http://schemas.microsoft.com/office/powerpoint/2010/main" val="4134625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13" name="Rectangle 14"/>
          <p:cNvSpPr/>
          <p:nvPr/>
        </p:nvSpPr>
        <p:spPr>
          <a:xfrm>
            <a:off x="10436690"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39" defTabSz="1005840"/>
            <a:r>
              <a:rPr lang="en-US" sz="743" b="1" dirty="0">
                <a:solidFill>
                  <a:prstClr val="white"/>
                </a:solidFill>
                <a:cs typeface="Calibri"/>
              </a:rPr>
              <a:t>Slide Instructions</a:t>
            </a:r>
          </a:p>
        </p:txBody>
      </p:sp>
      <p:sp>
        <p:nvSpPr>
          <p:cNvPr id="14" name="Rectangle 13"/>
          <p:cNvSpPr/>
          <p:nvPr/>
        </p:nvSpPr>
        <p:spPr>
          <a:xfrm>
            <a:off x="10536039" y="237502"/>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defTabSz="1005840">
              <a:spcAft>
                <a:spcPts val="248"/>
              </a:spcAft>
            </a:pPr>
            <a:r>
              <a:rPr lang="en-US" sz="537" i="1" dirty="0">
                <a:solidFill>
                  <a:srgbClr val="464B54"/>
                </a:solidFill>
              </a:rPr>
              <a:t>Instructions are not visible during Show Mode</a:t>
            </a:r>
            <a:br>
              <a:rPr lang="en-US" sz="537" i="1" dirty="0">
                <a:solidFill>
                  <a:srgbClr val="464B54"/>
                </a:solidFill>
              </a:rPr>
            </a:br>
            <a:br>
              <a:rPr lang="en-US" sz="537" i="1" dirty="0">
                <a:solidFill>
                  <a:srgbClr val="464B54"/>
                </a:solidFill>
              </a:rPr>
            </a:br>
            <a:r>
              <a:rPr lang="en-US" sz="743" b="1" dirty="0">
                <a:solidFill>
                  <a:srgbClr val="464B54"/>
                </a:solidFill>
              </a:rPr>
              <a:t>To insert images</a:t>
            </a:r>
          </a:p>
          <a:p>
            <a:pPr marL="77268" indent="-77268" defTabSz="754343">
              <a:spcAft>
                <a:spcPts val="248"/>
              </a:spcAft>
              <a:buFont typeface="Wingdings" charset="2"/>
              <a:buChar char="§"/>
              <a:defRPr/>
            </a:pPr>
            <a:r>
              <a:rPr lang="en-US" sz="660" dirty="0">
                <a:solidFill>
                  <a:srgbClr val="464B54"/>
                </a:solidFill>
              </a:rPr>
              <a:t>A different image can be placed in each section of the Presbyterian Health Services logo</a:t>
            </a:r>
          </a:p>
          <a:p>
            <a:pPr marL="77268" indent="-77268" defTabSz="754343">
              <a:spcAft>
                <a:spcPts val="248"/>
              </a:spcAft>
              <a:buFont typeface="Wingdings" charset="2"/>
              <a:buChar char="§"/>
              <a:defRPr/>
            </a:pPr>
            <a:r>
              <a:rPr lang="en-US" sz="660" dirty="0">
                <a:solidFill>
                  <a:srgbClr val="464B54"/>
                </a:solidFill>
              </a:rPr>
              <a:t>If you do not want to put any photos in, it will remain red</a:t>
            </a:r>
          </a:p>
          <a:p>
            <a:pPr marL="77268" indent="-77268" defTabSz="754343">
              <a:spcAft>
                <a:spcPts val="248"/>
              </a:spcAft>
              <a:buFont typeface="Wingdings" charset="2"/>
              <a:buChar char="§"/>
              <a:defRPr/>
            </a:pPr>
            <a:r>
              <a:rPr lang="en-US" sz="660" dirty="0">
                <a:solidFill>
                  <a:srgbClr val="464B54"/>
                </a:solidFill>
              </a:rPr>
              <a:t>Drag the image from your source folder onto the slide or click the placeholder and select the photo</a:t>
            </a:r>
          </a:p>
          <a:p>
            <a:pPr marL="77268" indent="-77268" defTabSz="754343">
              <a:spcAft>
                <a:spcPts val="248"/>
              </a:spcAft>
              <a:buFont typeface="Wingdings" charset="2"/>
              <a:buChar char="§"/>
              <a:defRPr/>
            </a:pPr>
            <a:r>
              <a:rPr lang="en-US" sz="660" dirty="0">
                <a:solidFill>
                  <a:srgbClr val="464B54"/>
                </a:solidFill>
              </a:rPr>
              <a:t>To reposition your photo, click “</a:t>
            </a:r>
            <a:r>
              <a:rPr lang="en-US" sz="660" b="1" dirty="0">
                <a:solidFill>
                  <a:srgbClr val="464B54"/>
                </a:solidFill>
              </a:rPr>
              <a:t>Picture Format” </a:t>
            </a:r>
            <a:r>
              <a:rPr lang="en-US" sz="660" dirty="0">
                <a:solidFill>
                  <a:srgbClr val="464B54"/>
                </a:solidFill>
              </a:rPr>
              <a:t>and then </a:t>
            </a:r>
            <a:r>
              <a:rPr lang="en-US" sz="660" b="1" dirty="0">
                <a:solidFill>
                  <a:srgbClr val="464B54"/>
                </a:solidFill>
              </a:rPr>
              <a:t>“Crop”</a:t>
            </a:r>
          </a:p>
          <a:p>
            <a:pPr marL="77268" indent="-77268" defTabSz="1005840">
              <a:spcAft>
                <a:spcPts val="248"/>
              </a:spcAft>
              <a:buFont typeface="Wingdings" charset="2"/>
              <a:buChar char="§"/>
            </a:pPr>
            <a:r>
              <a:rPr lang="en-US" sz="660" dirty="0">
                <a:solidFill>
                  <a:srgbClr val="464B54"/>
                </a:solidFill>
              </a:rPr>
              <a:t>If the image overlaps/hides the text, click “</a:t>
            </a:r>
            <a:r>
              <a:rPr lang="en-US" sz="660" b="1" dirty="0">
                <a:solidFill>
                  <a:srgbClr val="464B54"/>
                </a:solidFill>
              </a:rPr>
              <a:t>reset” </a:t>
            </a:r>
            <a:r>
              <a:rPr lang="en-US" sz="660" dirty="0">
                <a:solidFill>
                  <a:srgbClr val="464B54"/>
                </a:solidFill>
              </a:rPr>
              <a:t>or right click on the image and select </a:t>
            </a:r>
            <a:r>
              <a:rPr lang="en-US" sz="660" b="1" dirty="0">
                <a:solidFill>
                  <a:srgbClr val="464B54"/>
                </a:solidFill>
              </a:rPr>
              <a:t>Arrange &gt; Send to Back</a:t>
            </a:r>
            <a:endParaRPr lang="en-US" sz="660" dirty="0">
              <a:solidFill>
                <a:srgbClr val="464B54"/>
              </a:solidFill>
            </a:endParaRPr>
          </a:p>
        </p:txBody>
      </p:sp>
      <p:pic>
        <p:nvPicPr>
          <p:cNvPr id="16" name="Picture 15" descr="Pres 2002 3 red cmyk copy.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8223" y="1727201"/>
            <a:ext cx="6094628" cy="714971"/>
          </a:xfrm>
          <a:prstGeom prst="rect">
            <a:avLst/>
          </a:prstGeom>
        </p:spPr>
      </p:pic>
      <p:sp>
        <p:nvSpPr>
          <p:cNvPr id="17" name="Picture Placeholder 36"/>
          <p:cNvSpPr>
            <a:spLocks noGrp="1"/>
          </p:cNvSpPr>
          <p:nvPr>
            <p:ph type="pic" sz="quarter" idx="10"/>
          </p:nvPr>
        </p:nvSpPr>
        <p:spPr>
          <a:xfrm>
            <a:off x="7489258" y="-5954"/>
            <a:ext cx="2569142" cy="3287055"/>
          </a:xfrm>
          <a:custGeom>
            <a:avLst/>
            <a:gdLst>
              <a:gd name="connsiteX0" fmla="*/ 672070 w 3123802"/>
              <a:gd name="connsiteY0" fmla="*/ 0 h 2900343"/>
              <a:gd name="connsiteX1" fmla="*/ 3123802 w 3123802"/>
              <a:gd name="connsiteY1" fmla="*/ 0 h 2900343"/>
              <a:gd name="connsiteX2" fmla="*/ 3123802 w 3123802"/>
              <a:gd name="connsiteY2" fmla="*/ 843763 h 2900343"/>
              <a:gd name="connsiteX3" fmla="*/ 2520175 w 3123802"/>
              <a:gd name="connsiteY3" fmla="*/ 1799061 h 2900343"/>
              <a:gd name="connsiteX4" fmla="*/ 1880839 w 3123802"/>
              <a:gd name="connsiteY4" fmla="*/ 817754 h 2900343"/>
              <a:gd name="connsiteX5" fmla="*/ 633220 w 3123802"/>
              <a:gd name="connsiteY5" fmla="*/ 2900343 h 2900343"/>
              <a:gd name="connsiteX6" fmla="*/ 569308 w 3123802"/>
              <a:gd name="connsiteY6" fmla="*/ 2842256 h 2900343"/>
              <a:gd name="connsiteX7" fmla="*/ 0 w 3123802"/>
              <a:gd name="connsiteY7" fmla="*/ 1467826 h 2900343"/>
              <a:gd name="connsiteX8" fmla="*/ 569308 w 3123802"/>
              <a:gd name="connsiteY8" fmla="*/ 93397 h 290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2" h="2900343">
                <a:moveTo>
                  <a:pt x="672070" y="0"/>
                </a:moveTo>
                <a:lnTo>
                  <a:pt x="3123802" y="0"/>
                </a:lnTo>
                <a:lnTo>
                  <a:pt x="3123802" y="843763"/>
                </a:lnTo>
                <a:lnTo>
                  <a:pt x="2520175" y="1799061"/>
                </a:lnTo>
                <a:lnTo>
                  <a:pt x="1880839" y="817754"/>
                </a:lnTo>
                <a:lnTo>
                  <a:pt x="633220" y="2900343"/>
                </a:lnTo>
                <a:lnTo>
                  <a:pt x="569308" y="2842256"/>
                </a:lnTo>
                <a:cubicBezTo>
                  <a:pt x="217561" y="2490508"/>
                  <a:pt x="0" y="2004574"/>
                  <a:pt x="0" y="1467826"/>
                </a:cubicBezTo>
                <a:cubicBezTo>
                  <a:pt x="0" y="931078"/>
                  <a:pt x="217561" y="445144"/>
                  <a:pt x="569308" y="93397"/>
                </a:cubicBezTo>
                <a:close/>
              </a:path>
            </a:pathLst>
          </a:custGeom>
          <a:solidFill>
            <a:schemeClr val="bg2"/>
          </a:solidFill>
          <a:ln>
            <a:noFill/>
          </a:ln>
        </p:spPr>
        <p:txBody>
          <a:bodyPr wrap="square" anchor="ctr" anchorCtr="1">
            <a:noAutofit/>
          </a:bodyPr>
          <a:lstStyle>
            <a:lvl1pPr>
              <a:defRPr sz="660">
                <a:noFill/>
              </a:defRPr>
            </a:lvl1pPr>
          </a:lstStyle>
          <a:p>
            <a:r>
              <a:rPr lang="en-US" dirty="0"/>
              <a:t>Click icon to add picture</a:t>
            </a:r>
          </a:p>
        </p:txBody>
      </p:sp>
      <p:sp>
        <p:nvSpPr>
          <p:cNvPr id="18" name="Picture Placeholder 26"/>
          <p:cNvSpPr>
            <a:spLocks noGrp="1"/>
          </p:cNvSpPr>
          <p:nvPr>
            <p:ph type="pic" sz="quarter" idx="11"/>
          </p:nvPr>
        </p:nvSpPr>
        <p:spPr>
          <a:xfrm>
            <a:off x="6860469" y="1461953"/>
            <a:ext cx="3192456" cy="5182372"/>
          </a:xfrm>
          <a:custGeom>
            <a:avLst/>
            <a:gdLst>
              <a:gd name="connsiteX0" fmla="*/ 0 w 4065587"/>
              <a:gd name="connsiteY0" fmla="*/ 0 h 4719638"/>
              <a:gd name="connsiteX1" fmla="*/ 2032794 w 4065587"/>
              <a:gd name="connsiteY1" fmla="*/ 0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0 w 4065587"/>
              <a:gd name="connsiteY0" fmla="*/ 0 h 4719638"/>
              <a:gd name="connsiteX1" fmla="*/ 3322751 w 4065587"/>
              <a:gd name="connsiteY1" fmla="*/ 767442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2841172 w 4065587"/>
              <a:gd name="connsiteY0" fmla="*/ 0 h 4686981"/>
              <a:gd name="connsiteX1" fmla="*/ 3322751 w 4065587"/>
              <a:gd name="connsiteY1" fmla="*/ 734785 h 4686981"/>
              <a:gd name="connsiteX2" fmla="*/ 2032794 w 4065587"/>
              <a:gd name="connsiteY2" fmla="*/ 2654188 h 4686981"/>
              <a:gd name="connsiteX3" fmla="*/ 4065587 w 4065587"/>
              <a:gd name="connsiteY3" fmla="*/ 2654188 h 4686981"/>
              <a:gd name="connsiteX4" fmla="*/ 4065587 w 4065587"/>
              <a:gd name="connsiteY4" fmla="*/ 4686981 h 4686981"/>
              <a:gd name="connsiteX5" fmla="*/ 0 w 4065587"/>
              <a:gd name="connsiteY5" fmla="*/ 4686981 h 4686981"/>
              <a:gd name="connsiteX6" fmla="*/ 2841172 w 4065587"/>
              <a:gd name="connsiteY6" fmla="*/ 0 h 4686981"/>
              <a:gd name="connsiteX0" fmla="*/ 2645229 w 3869644"/>
              <a:gd name="connsiteY0" fmla="*/ 0 h 4686981"/>
              <a:gd name="connsiteX1" fmla="*/ 3126808 w 3869644"/>
              <a:gd name="connsiteY1" fmla="*/ 734785 h 4686981"/>
              <a:gd name="connsiteX2" fmla="*/ 1836851 w 3869644"/>
              <a:gd name="connsiteY2" fmla="*/ 2654188 h 4686981"/>
              <a:gd name="connsiteX3" fmla="*/ 3869644 w 3869644"/>
              <a:gd name="connsiteY3" fmla="*/ 2654188 h 4686981"/>
              <a:gd name="connsiteX4" fmla="*/ 3869644 w 3869644"/>
              <a:gd name="connsiteY4" fmla="*/ 4686981 h 4686981"/>
              <a:gd name="connsiteX5" fmla="*/ 0 w 3869644"/>
              <a:gd name="connsiteY5" fmla="*/ 4572681 h 4686981"/>
              <a:gd name="connsiteX6" fmla="*/ 2645229 w 3869644"/>
              <a:gd name="connsiteY6" fmla="*/ 0 h 4686981"/>
              <a:gd name="connsiteX0" fmla="*/ 2645229 w 3869644"/>
              <a:gd name="connsiteY0" fmla="*/ 0 h 4589009"/>
              <a:gd name="connsiteX1" fmla="*/ 3126808 w 3869644"/>
              <a:gd name="connsiteY1" fmla="*/ 734785 h 4589009"/>
              <a:gd name="connsiteX2" fmla="*/ 1836851 w 3869644"/>
              <a:gd name="connsiteY2" fmla="*/ 2654188 h 4589009"/>
              <a:gd name="connsiteX3" fmla="*/ 3869644 w 3869644"/>
              <a:gd name="connsiteY3" fmla="*/ 2654188 h 4589009"/>
              <a:gd name="connsiteX4" fmla="*/ 3869644 w 3869644"/>
              <a:gd name="connsiteY4" fmla="*/ 4589009 h 4589009"/>
              <a:gd name="connsiteX5" fmla="*/ 0 w 3869644"/>
              <a:gd name="connsiteY5" fmla="*/ 4572681 h 4589009"/>
              <a:gd name="connsiteX6" fmla="*/ 2645229 w 3869644"/>
              <a:gd name="connsiteY6" fmla="*/ 0 h 4589009"/>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56352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4238060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020557 w 3869644"/>
              <a:gd name="connsiteY3" fmla="*/ 3608614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8175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644" h="4572681">
                <a:moveTo>
                  <a:pt x="2645229" y="0"/>
                </a:moveTo>
                <a:lnTo>
                  <a:pt x="3126808" y="734785"/>
                </a:lnTo>
                <a:lnTo>
                  <a:pt x="1363322" y="3788175"/>
                </a:lnTo>
                <a:lnTo>
                  <a:pt x="3543072" y="3788228"/>
                </a:lnTo>
                <a:cubicBezTo>
                  <a:pt x="3675572" y="3796048"/>
                  <a:pt x="3760787" y="4088116"/>
                  <a:pt x="3869644" y="4238060"/>
                </a:cubicBezTo>
                <a:lnTo>
                  <a:pt x="3869644" y="4572680"/>
                </a:lnTo>
                <a:lnTo>
                  <a:pt x="0" y="4572681"/>
                </a:lnTo>
                <a:lnTo>
                  <a:pt x="2645229" y="0"/>
                </a:lnTo>
                <a:close/>
              </a:path>
            </a:pathLst>
          </a:custGeom>
          <a:solidFill>
            <a:schemeClr val="bg2"/>
          </a:solidFill>
          <a:ln>
            <a:noFill/>
          </a:ln>
        </p:spPr>
        <p:txBody>
          <a:bodyPr anchor="ctr" anchorCtr="1">
            <a:normAutofit/>
          </a:bodyPr>
          <a:lstStyle>
            <a:lvl1pPr>
              <a:defRPr sz="660">
                <a:noFill/>
              </a:defRPr>
            </a:lvl1pPr>
          </a:lstStyle>
          <a:p>
            <a:r>
              <a:rPr lang="en-US" dirty="0"/>
              <a:t>Click icon to add picture</a:t>
            </a:r>
          </a:p>
        </p:txBody>
      </p:sp>
      <p:sp>
        <p:nvSpPr>
          <p:cNvPr id="19" name="Picture Placeholder 46"/>
          <p:cNvSpPr>
            <a:spLocks noGrp="1"/>
          </p:cNvSpPr>
          <p:nvPr>
            <p:ph type="pic" sz="quarter" idx="12"/>
          </p:nvPr>
        </p:nvSpPr>
        <p:spPr>
          <a:xfrm>
            <a:off x="8355569" y="1387896"/>
            <a:ext cx="1697355" cy="4110357"/>
          </a:xfrm>
          <a:custGeom>
            <a:avLst/>
            <a:gdLst>
              <a:gd name="connsiteX0" fmla="*/ 2073274 w 2073274"/>
              <a:gd name="connsiteY0" fmla="*/ 0 h 3626786"/>
              <a:gd name="connsiteX1" fmla="*/ 2073274 w 2073274"/>
              <a:gd name="connsiteY1" fmla="*/ 1670719 h 3626786"/>
              <a:gd name="connsiteX2" fmla="*/ 946150 w 2073274"/>
              <a:gd name="connsiteY2" fmla="*/ 3626786 h 3626786"/>
              <a:gd name="connsiteX3" fmla="*/ 0 w 2073274"/>
              <a:gd name="connsiteY3" fmla="*/ 3626786 h 3626786"/>
            </a:gdLst>
            <a:ahLst/>
            <a:cxnLst>
              <a:cxn ang="0">
                <a:pos x="connsiteX0" y="connsiteY0"/>
              </a:cxn>
              <a:cxn ang="0">
                <a:pos x="connsiteX1" y="connsiteY1"/>
              </a:cxn>
              <a:cxn ang="0">
                <a:pos x="connsiteX2" y="connsiteY2"/>
              </a:cxn>
              <a:cxn ang="0">
                <a:pos x="connsiteX3" y="connsiteY3"/>
              </a:cxn>
            </a:cxnLst>
            <a:rect l="l" t="t" r="r" b="b"/>
            <a:pathLst>
              <a:path w="2073274" h="3626786">
                <a:moveTo>
                  <a:pt x="2073274" y="0"/>
                </a:moveTo>
                <a:lnTo>
                  <a:pt x="2073274" y="1670719"/>
                </a:lnTo>
                <a:lnTo>
                  <a:pt x="946150" y="3626786"/>
                </a:lnTo>
                <a:lnTo>
                  <a:pt x="0" y="3626786"/>
                </a:lnTo>
                <a:close/>
              </a:path>
            </a:pathLst>
          </a:custGeom>
          <a:solidFill>
            <a:schemeClr val="bg2"/>
          </a:solidFill>
          <a:ln>
            <a:noFill/>
          </a:ln>
        </p:spPr>
        <p:txBody>
          <a:bodyPr wrap="square" anchor="ctr" anchorCtr="1">
            <a:noAutofit/>
          </a:bodyPr>
          <a:lstStyle>
            <a:lvl1pPr>
              <a:defRPr sz="660">
                <a:noFill/>
              </a:defRPr>
            </a:lvl1pPr>
          </a:lstStyle>
          <a:p>
            <a:r>
              <a:rPr lang="en-US" dirty="0"/>
              <a:t>Click icon to add picture</a:t>
            </a:r>
          </a:p>
        </p:txBody>
      </p:sp>
      <p:sp>
        <p:nvSpPr>
          <p:cNvPr id="20" name="Picture Placeholder 50"/>
          <p:cNvSpPr>
            <a:spLocks noGrp="1"/>
          </p:cNvSpPr>
          <p:nvPr>
            <p:ph type="pic" sz="quarter" idx="13"/>
          </p:nvPr>
        </p:nvSpPr>
        <p:spPr>
          <a:xfrm>
            <a:off x="7377495" y="6937587"/>
            <a:ext cx="2675429" cy="834813"/>
          </a:xfrm>
          <a:custGeom>
            <a:avLst/>
            <a:gdLst>
              <a:gd name="connsiteX0" fmla="*/ 423545 w 3242944"/>
              <a:gd name="connsiteY0" fmla="*/ 0 h 736600"/>
              <a:gd name="connsiteX1" fmla="*/ 3242944 w 3242944"/>
              <a:gd name="connsiteY1" fmla="*/ 0 h 736600"/>
              <a:gd name="connsiteX2" fmla="*/ 3242944 w 3242944"/>
              <a:gd name="connsiteY2" fmla="*/ 736600 h 736600"/>
              <a:gd name="connsiteX3" fmla="*/ 0 w 3242944"/>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3242944" h="736600">
                <a:moveTo>
                  <a:pt x="423545" y="0"/>
                </a:moveTo>
                <a:lnTo>
                  <a:pt x="3242944" y="0"/>
                </a:lnTo>
                <a:lnTo>
                  <a:pt x="3242944" y="736600"/>
                </a:lnTo>
                <a:lnTo>
                  <a:pt x="0" y="736600"/>
                </a:lnTo>
                <a:close/>
              </a:path>
            </a:pathLst>
          </a:custGeom>
          <a:solidFill>
            <a:schemeClr val="bg2"/>
          </a:solidFill>
          <a:ln>
            <a:noFill/>
          </a:ln>
        </p:spPr>
        <p:txBody>
          <a:bodyPr wrap="square" anchor="ctr" anchorCtr="1">
            <a:noAutofit/>
          </a:bodyPr>
          <a:lstStyle>
            <a:lvl1pPr>
              <a:defRPr sz="660">
                <a:noFill/>
              </a:defRPr>
            </a:lvl1pPr>
          </a:lstStyle>
          <a:p>
            <a:r>
              <a:rPr lang="en-US" dirty="0"/>
              <a:t>Click icon to add picture</a:t>
            </a:r>
          </a:p>
        </p:txBody>
      </p:sp>
      <p:sp>
        <p:nvSpPr>
          <p:cNvPr id="21" name="Picture Placeholder 44"/>
          <p:cNvSpPr>
            <a:spLocks noGrp="1"/>
          </p:cNvSpPr>
          <p:nvPr>
            <p:ph type="pic" sz="quarter" idx="14"/>
          </p:nvPr>
        </p:nvSpPr>
        <p:spPr>
          <a:xfrm>
            <a:off x="9707713" y="3853817"/>
            <a:ext cx="350687" cy="1831552"/>
          </a:xfrm>
          <a:custGeom>
            <a:avLst/>
            <a:gdLst>
              <a:gd name="connsiteX0" fmla="*/ 0 w 396875"/>
              <a:gd name="connsiteY0" fmla="*/ 0 h 1689100"/>
              <a:gd name="connsiteX1" fmla="*/ 396875 w 396875"/>
              <a:gd name="connsiteY1" fmla="*/ 0 h 1689100"/>
              <a:gd name="connsiteX2" fmla="*/ 396875 w 396875"/>
              <a:gd name="connsiteY2" fmla="*/ 1689100 h 1689100"/>
              <a:gd name="connsiteX3" fmla="*/ 0 w 396875"/>
              <a:gd name="connsiteY3" fmla="*/ 1689100 h 1689100"/>
              <a:gd name="connsiteX4" fmla="*/ 0 w 396875"/>
              <a:gd name="connsiteY4" fmla="*/ 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1689100 h 1689100"/>
              <a:gd name="connsiteX4" fmla="*/ 0 w 40957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952500 h 1689100"/>
              <a:gd name="connsiteX4" fmla="*/ 0 w 409575"/>
              <a:gd name="connsiteY4" fmla="*/ 749300 h 1689100"/>
              <a:gd name="connsiteX0" fmla="*/ 6350 w 415925"/>
              <a:gd name="connsiteY0" fmla="*/ 749300 h 1689100"/>
              <a:gd name="connsiteX1" fmla="*/ 415925 w 415925"/>
              <a:gd name="connsiteY1" fmla="*/ 0 h 1689100"/>
              <a:gd name="connsiteX2" fmla="*/ 415925 w 415925"/>
              <a:gd name="connsiteY2" fmla="*/ 1689100 h 1689100"/>
              <a:gd name="connsiteX3" fmla="*/ 0 w 415925"/>
              <a:gd name="connsiteY3" fmla="*/ 936625 h 1689100"/>
              <a:gd name="connsiteX4" fmla="*/ 6350 w 41592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0 w 409575"/>
              <a:gd name="connsiteY3" fmla="*/ 936625 h 1689100"/>
              <a:gd name="connsiteX4" fmla="*/ 0 w 409575"/>
              <a:gd name="connsiteY4" fmla="*/ 749300 h 1689100"/>
              <a:gd name="connsiteX0" fmla="*/ 0 w 409575"/>
              <a:gd name="connsiteY0" fmla="*/ 676275 h 1616075"/>
              <a:gd name="connsiteX1" fmla="*/ 406400 w 409575"/>
              <a:gd name="connsiteY1" fmla="*/ 0 h 1616075"/>
              <a:gd name="connsiteX2" fmla="*/ 409575 w 409575"/>
              <a:gd name="connsiteY2" fmla="*/ 1616075 h 1616075"/>
              <a:gd name="connsiteX3" fmla="*/ 0 w 409575"/>
              <a:gd name="connsiteY3" fmla="*/ 863600 h 1616075"/>
              <a:gd name="connsiteX4" fmla="*/ 0 w 409575"/>
              <a:gd name="connsiteY4" fmla="*/ 676275 h 1616075"/>
              <a:gd name="connsiteX0" fmla="*/ 9877 w 419452"/>
              <a:gd name="connsiteY0" fmla="*/ 676275 h 1616075"/>
              <a:gd name="connsiteX1" fmla="*/ 416277 w 419452"/>
              <a:gd name="connsiteY1" fmla="*/ 0 h 1616075"/>
              <a:gd name="connsiteX2" fmla="*/ 419452 w 419452"/>
              <a:gd name="connsiteY2" fmla="*/ 1616075 h 1616075"/>
              <a:gd name="connsiteX3" fmla="*/ 9877 w 419452"/>
              <a:gd name="connsiteY3" fmla="*/ 863600 h 1616075"/>
              <a:gd name="connsiteX4" fmla="*/ 9877 w 419452"/>
              <a:gd name="connsiteY4" fmla="*/ 676275 h 1616075"/>
              <a:gd name="connsiteX0" fmla="*/ 15500 w 425075"/>
              <a:gd name="connsiteY0" fmla="*/ 676275 h 1616075"/>
              <a:gd name="connsiteX1" fmla="*/ 421900 w 425075"/>
              <a:gd name="connsiteY1" fmla="*/ 0 h 1616075"/>
              <a:gd name="connsiteX2" fmla="*/ 425075 w 425075"/>
              <a:gd name="connsiteY2" fmla="*/ 1616075 h 1616075"/>
              <a:gd name="connsiteX3" fmla="*/ 15500 w 425075"/>
              <a:gd name="connsiteY3" fmla="*/ 863600 h 1616075"/>
              <a:gd name="connsiteX4" fmla="*/ 15500 w 425075"/>
              <a:gd name="connsiteY4" fmla="*/ 676275 h 161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75" h="1616075">
                <a:moveTo>
                  <a:pt x="15500" y="676275"/>
                </a:moveTo>
                <a:lnTo>
                  <a:pt x="421900" y="0"/>
                </a:lnTo>
                <a:cubicBezTo>
                  <a:pt x="422958" y="538692"/>
                  <a:pt x="424017" y="1077383"/>
                  <a:pt x="425075" y="1616075"/>
                </a:cubicBezTo>
                <a:lnTo>
                  <a:pt x="15500" y="863600"/>
                </a:lnTo>
                <a:cubicBezTo>
                  <a:pt x="-3550" y="785283"/>
                  <a:pt x="-6725" y="786342"/>
                  <a:pt x="15500" y="676275"/>
                </a:cubicBezTo>
                <a:close/>
              </a:path>
            </a:pathLst>
          </a:custGeom>
          <a:solidFill>
            <a:schemeClr val="bg2"/>
          </a:solidFill>
          <a:ln>
            <a:noFill/>
          </a:ln>
        </p:spPr>
        <p:txBody>
          <a:bodyPr anchor="ctr" anchorCtr="1">
            <a:normAutofit/>
          </a:bodyPr>
          <a:lstStyle>
            <a:lvl1pPr>
              <a:defRPr sz="660">
                <a:noFill/>
              </a:defRPr>
            </a:lvl1pPr>
          </a:lstStyle>
          <a:p>
            <a:r>
              <a:rPr lang="en-US" dirty="0"/>
              <a:t>Click icon to add picture</a:t>
            </a:r>
          </a:p>
        </p:txBody>
      </p:sp>
    </p:spTree>
    <p:extLst>
      <p:ext uri="{BB962C8B-B14F-4D97-AF65-F5344CB8AC3E}">
        <p14:creationId xmlns:p14="http://schemas.microsoft.com/office/powerpoint/2010/main" val="25679754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i="1">
                <a:solidFill>
                  <a:srgbClr val="898989"/>
                </a:solidFill>
              </a:defRPr>
            </a:lvl1pPr>
          </a:lstStyle>
          <a:p>
            <a:fld id="{FED0C9B7-6EA1-4686-AF9A-7835FAB0C3FE}" type="slidenum">
              <a:rPr lang="en-US" smtClean="0"/>
              <a:pPr/>
              <a:t>‹#›</a:t>
            </a:fld>
            <a:endParaRPr lang="en-US" dirty="0"/>
          </a:p>
        </p:txBody>
      </p:sp>
      <p:cxnSp>
        <p:nvCxnSpPr>
          <p:cNvPr id="7" name="Straight Connector 6"/>
          <p:cNvCxnSpPr/>
          <p:nvPr/>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3"/>
          <p:cNvSpPr>
            <a:spLocks noGrp="1"/>
          </p:cNvSpPr>
          <p:nvPr>
            <p:ph type="ftr" sz="quarter" idx="15"/>
          </p:nvPr>
        </p:nvSpPr>
        <p:spPr>
          <a:xfrm>
            <a:off x="1927860" y="7378250"/>
            <a:ext cx="7435531" cy="274581"/>
          </a:xfrm>
        </p:spPr>
        <p:txBody>
          <a:bodyPr/>
          <a:lstStyle>
            <a:lvl1pPr>
              <a:defRPr i="1">
                <a:solidFill>
                  <a:srgbClr val="898989"/>
                </a:solidFill>
              </a:defRPr>
            </a:lvl1pPr>
          </a:lstStyle>
          <a:p>
            <a:r>
              <a:rPr lang="en-US"/>
              <a:t>HUB Presentation, 10 September 2018</a:t>
            </a:r>
            <a:endParaRPr lang="en-US" dirty="0"/>
          </a:p>
        </p:txBody>
      </p:sp>
    </p:spTree>
    <p:extLst>
      <p:ext uri="{BB962C8B-B14F-4D97-AF65-F5344CB8AC3E}">
        <p14:creationId xmlns:p14="http://schemas.microsoft.com/office/powerpoint/2010/main" val="4061648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517469"/>
            <a:ext cx="9052560" cy="5492496"/>
          </a:xfrm>
          <a:prstGeom prst="rect">
            <a:avLst/>
          </a:prstGeom>
        </p:spPr>
        <p:txBody>
          <a:bodyPr>
            <a:normAutofit/>
          </a:bodyPr>
          <a:lstStyle>
            <a:lvl1pPr marL="377190" indent="-377190">
              <a:spcAft>
                <a:spcPts val="990"/>
              </a:spcAft>
              <a:buClr>
                <a:srgbClr val="A71930"/>
              </a:buClr>
              <a:buSzPct val="75000"/>
              <a:buFont typeface="Arial" panose="020B0604020202020204" pitchFamily="34" charset="0"/>
              <a:buChar char="●"/>
              <a:defRPr sz="2640" b="0" kern="0" spc="0">
                <a:solidFill>
                  <a:schemeClr val="tx1"/>
                </a:solidFill>
              </a:defRPr>
            </a:lvl1pPr>
            <a:lvl2pPr marL="660050" indent="-282878">
              <a:spcAft>
                <a:spcPts val="990"/>
              </a:spcAft>
              <a:buClr>
                <a:srgbClr val="A71930"/>
              </a:buClr>
              <a:buSzPct val="100000"/>
              <a:buFont typeface="Wingdings" panose="05000000000000000000" pitchFamily="2" charset="2"/>
              <a:buChar char="§"/>
              <a:defRPr sz="2420" kern="0" spc="0">
                <a:solidFill>
                  <a:schemeClr val="tx1"/>
                </a:solidFill>
              </a:defRPr>
            </a:lvl2pPr>
            <a:lvl3pPr marL="1037222" indent="-282878">
              <a:spcAft>
                <a:spcPts val="440"/>
              </a:spcAft>
              <a:buClr>
                <a:schemeClr val="tx1"/>
              </a:buClr>
              <a:buFont typeface="Arial" charset="0"/>
              <a:buChar char="•"/>
              <a:defRPr sz="2200" kern="0" spc="0">
                <a:solidFill>
                  <a:schemeClr val="tx1"/>
                </a:solidFill>
              </a:defRPr>
            </a:lvl3pPr>
            <a:lvl4pPr marL="1367246" indent="-235733">
              <a:spcAft>
                <a:spcPts val="440"/>
              </a:spcAft>
              <a:buClr>
                <a:schemeClr val="tx2"/>
              </a:buClr>
              <a:buFont typeface="Arial" charset="0"/>
              <a:buChar char="•"/>
              <a:defRPr sz="2200" kern="0" spc="0">
                <a:solidFill>
                  <a:schemeClr val="tx1"/>
                </a:solidFill>
              </a:defRPr>
            </a:lvl4pPr>
            <a:lvl5pPr marL="1744419" indent="-235733">
              <a:spcAft>
                <a:spcPts val="440"/>
              </a:spcAft>
              <a:buClr>
                <a:schemeClr val="tx2"/>
              </a:buClr>
              <a:buFont typeface="Arial" charset="0"/>
              <a:buChar char="•"/>
              <a:defRPr sz="2200" kern="0" spc="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63399" y="7378250"/>
            <a:ext cx="492443" cy="279806"/>
          </a:xfrm>
        </p:spPr>
        <p:txBody>
          <a:bodyPr/>
          <a:lstStyle>
            <a:lvl1pPr>
              <a:defRPr i="1">
                <a:solidFill>
                  <a:srgbClr val="898989"/>
                </a:solidFill>
              </a:defRPr>
            </a:lvl1pPr>
          </a:lstStyle>
          <a:p>
            <a:fld id="{FED0C9B7-6EA1-4686-AF9A-7835FAB0C3FE}" type="slidenum">
              <a:rPr lang="en-US" smtClean="0"/>
              <a:pPr/>
              <a:t>‹#›</a:t>
            </a:fld>
            <a:endParaRPr lang="en-US" dirty="0"/>
          </a:p>
        </p:txBody>
      </p:sp>
      <p:cxnSp>
        <p:nvCxnSpPr>
          <p:cNvPr id="7" name="Straight Connector 6"/>
          <p:cNvCxnSpPr/>
          <p:nvPr/>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a:xfrm>
            <a:off x="502920" y="518160"/>
            <a:ext cx="9052560" cy="725424"/>
          </a:xfrm>
        </p:spPr>
        <p:txBody>
          <a:bodyPr>
            <a:normAutofit/>
          </a:bodyPr>
          <a:lstStyle>
            <a:lvl1pPr>
              <a:defRPr sz="3080">
                <a:solidFill>
                  <a:srgbClr val="A71930"/>
                </a:solidFill>
              </a:defRPr>
            </a:lvl1pPr>
          </a:lstStyle>
          <a:p>
            <a:r>
              <a:rPr lang="en-US" dirty="0"/>
              <a:t>Click to edit Master title style</a:t>
            </a:r>
          </a:p>
        </p:txBody>
      </p:sp>
      <p:sp>
        <p:nvSpPr>
          <p:cNvPr id="8" name="Footer Placeholder 3"/>
          <p:cNvSpPr>
            <a:spLocks noGrp="1"/>
          </p:cNvSpPr>
          <p:nvPr>
            <p:ph type="ftr" sz="quarter" idx="15"/>
          </p:nvPr>
        </p:nvSpPr>
        <p:spPr>
          <a:xfrm>
            <a:off x="1927860" y="7383476"/>
            <a:ext cx="7435531" cy="274581"/>
          </a:xfrm>
        </p:spPr>
        <p:txBody>
          <a:bodyPr/>
          <a:lstStyle>
            <a:lvl1pPr>
              <a:defRPr i="1">
                <a:solidFill>
                  <a:srgbClr val="898989"/>
                </a:solidFill>
              </a:defRPr>
            </a:lvl1pPr>
          </a:lstStyle>
          <a:p>
            <a:r>
              <a:rPr lang="en-US"/>
              <a:t>HUB Presentation, 10 September 2018</a:t>
            </a:r>
            <a:endParaRPr lang="en-US" dirty="0"/>
          </a:p>
        </p:txBody>
      </p:sp>
    </p:spTree>
    <p:extLst>
      <p:ext uri="{BB962C8B-B14F-4D97-AF65-F5344CB8AC3E}">
        <p14:creationId xmlns:p14="http://schemas.microsoft.com/office/powerpoint/2010/main" val="1795428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63399" y="7378250"/>
            <a:ext cx="492443" cy="279806"/>
          </a:xfrm>
        </p:spPr>
        <p:txBody>
          <a:bodyPr/>
          <a:lstStyle>
            <a:lvl1pPr>
              <a:defRPr i="1">
                <a:solidFill>
                  <a:srgbClr val="898989"/>
                </a:solidFill>
              </a:defRPr>
            </a:lvl1pPr>
          </a:lstStyle>
          <a:p>
            <a:fld id="{FED0C9B7-6EA1-4686-AF9A-7835FAB0C3FE}" type="slidenum">
              <a:rPr lang="en-US" smtClean="0"/>
              <a:pPr/>
              <a:t>‹#›</a:t>
            </a:fld>
            <a:endParaRPr lang="en-US" dirty="0"/>
          </a:p>
        </p:txBody>
      </p:sp>
      <p:cxnSp>
        <p:nvCxnSpPr>
          <p:cNvPr id="7" name="Straight Connector 6"/>
          <p:cNvCxnSpPr/>
          <p:nvPr/>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a:xfrm>
            <a:off x="502920" y="518160"/>
            <a:ext cx="9052560" cy="725424"/>
          </a:xfrm>
        </p:spPr>
        <p:txBody>
          <a:bodyPr>
            <a:normAutofit/>
          </a:bodyPr>
          <a:lstStyle>
            <a:lvl1pPr>
              <a:defRPr sz="3080">
                <a:solidFill>
                  <a:srgbClr val="A71930"/>
                </a:solidFill>
              </a:defRPr>
            </a:lvl1pPr>
          </a:lstStyle>
          <a:p>
            <a:r>
              <a:rPr lang="en-US" dirty="0"/>
              <a:t>Click to edit Master title style</a:t>
            </a:r>
          </a:p>
        </p:txBody>
      </p:sp>
      <p:sp>
        <p:nvSpPr>
          <p:cNvPr id="8" name="Footer Placeholder 3"/>
          <p:cNvSpPr>
            <a:spLocks noGrp="1"/>
          </p:cNvSpPr>
          <p:nvPr>
            <p:ph type="ftr" sz="quarter" idx="15"/>
          </p:nvPr>
        </p:nvSpPr>
        <p:spPr>
          <a:xfrm>
            <a:off x="1927860" y="7383476"/>
            <a:ext cx="7435531" cy="274581"/>
          </a:xfrm>
        </p:spPr>
        <p:txBody>
          <a:bodyPr/>
          <a:lstStyle>
            <a:lvl1pPr>
              <a:defRPr i="1">
                <a:solidFill>
                  <a:srgbClr val="898989"/>
                </a:solidFill>
              </a:defRPr>
            </a:lvl1pPr>
          </a:lstStyle>
          <a:p>
            <a:r>
              <a:rPr lang="en-US"/>
              <a:t>HUB Presentation, 10 September 2018</a:t>
            </a:r>
            <a:endParaRPr lang="en-US" dirty="0"/>
          </a:p>
        </p:txBody>
      </p:sp>
    </p:spTree>
    <p:extLst>
      <p:ext uri="{BB962C8B-B14F-4D97-AF65-F5344CB8AC3E}">
        <p14:creationId xmlns:p14="http://schemas.microsoft.com/office/powerpoint/2010/main" val="307283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A833E9F1-8226-4321-90F8-387DCB551797}" type="datetimeFigureOut">
              <a:rPr lang="en-US" smtClean="0"/>
              <a:t>12/7/2023</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450848"/>
            <a:ext cx="9052560" cy="5440680"/>
          </a:xfrm>
          <a:prstGeom prst="rect">
            <a:avLst/>
          </a:prstGeom>
        </p:spPr>
        <p:txBody>
          <a:bodyPr>
            <a:normAutofit/>
          </a:bodyPr>
          <a:lstStyle>
            <a:lvl1pPr marL="377190" indent="-377190">
              <a:spcAft>
                <a:spcPts val="660"/>
              </a:spcAft>
              <a:buClr>
                <a:srgbClr val="A71930"/>
              </a:buClr>
              <a:buFont typeface="Arial" panose="020B0604020202020204" pitchFamily="34" charset="0"/>
              <a:buChar char="•"/>
              <a:defRPr sz="2640">
                <a:solidFill>
                  <a:schemeClr val="tx1"/>
                </a:solidFill>
              </a:defRPr>
            </a:lvl1pPr>
            <a:lvl2pPr marL="754380" indent="-377190">
              <a:buClr>
                <a:srgbClr val="A71930"/>
              </a:buClr>
              <a:buSzPct val="70000"/>
              <a:buFont typeface="Courier New" panose="02070309020205020404" pitchFamily="49" charset="0"/>
              <a:buChar char="o"/>
              <a:defRPr sz="2200">
                <a:solidFill>
                  <a:schemeClr val="tx1"/>
                </a:solidFill>
              </a:defRPr>
            </a:lvl2pPr>
            <a:lvl3pPr marL="1136599" indent="-377190">
              <a:buClr>
                <a:srgbClr val="A71930"/>
              </a:buClr>
              <a:buFont typeface="Arial" panose="020B0604020202020204" pitchFamily="34" charset="0"/>
              <a:buChar char="–"/>
              <a:defRPr sz="1980">
                <a:solidFill>
                  <a:schemeClr val="tx1"/>
                </a:solidFill>
              </a:defRPr>
            </a:lvl3pPr>
            <a:lvl4pPr marL="1823085" indent="-314325">
              <a:buClr>
                <a:schemeClr val="tx2"/>
              </a:buClr>
              <a:buFont typeface="Arial" charset="0"/>
              <a:buChar char="•"/>
              <a:defRPr sz="1760">
                <a:solidFill>
                  <a:schemeClr val="tx1"/>
                </a:solidFill>
              </a:defRPr>
            </a:lvl4pPr>
            <a:lvl5pPr marL="2326005" indent="-314325">
              <a:buClr>
                <a:schemeClr val="tx2"/>
              </a:buClr>
              <a:buFont typeface="Arial" charset="0"/>
              <a:buChar char="•"/>
              <a:defRPr sz="176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p:cNvSpPr>
            <a:spLocks noGrp="1"/>
          </p:cNvSpPr>
          <p:nvPr>
            <p:ph type="title"/>
          </p:nvPr>
        </p:nvSpPr>
        <p:spPr/>
        <p:txBody>
          <a:bodyPr/>
          <a:lstStyle/>
          <a:p>
            <a:r>
              <a:rPr lang="en-US" dirty="0"/>
              <a:t>Click to edit Master title style</a:t>
            </a:r>
          </a:p>
        </p:txBody>
      </p:sp>
      <p:sp>
        <p:nvSpPr>
          <p:cNvPr id="8" name="Slide Number Placeholder 5"/>
          <p:cNvSpPr>
            <a:spLocks noGrp="1"/>
          </p:cNvSpPr>
          <p:nvPr>
            <p:ph type="sldNum" sz="quarter" idx="12"/>
          </p:nvPr>
        </p:nvSpPr>
        <p:spPr>
          <a:xfrm>
            <a:off x="9052560" y="7382670"/>
            <a:ext cx="502920" cy="259080"/>
          </a:xfrm>
        </p:spPr>
        <p:txBody>
          <a:bodyPr/>
          <a:lstStyle/>
          <a:p>
            <a:pPr defTabSz="502920">
              <a:defRPr/>
            </a:pPr>
            <a:fld id="{D4BF1F63-4705-854C-A90E-B08697EA9D5E}" type="slidenum">
              <a:rPr lang="en-US" smtClean="0">
                <a:solidFill>
                  <a:srgbClr val="000000">
                    <a:tint val="75000"/>
                  </a:srgbClr>
                </a:solidFill>
                <a:latin typeface="Arial"/>
              </a:rPr>
              <a:pPr defTabSz="502920">
                <a:defRPr/>
              </a:pPr>
              <a:t>‹#›</a:t>
            </a:fld>
            <a:endParaRPr lang="en-US" dirty="0">
              <a:solidFill>
                <a:srgbClr val="000000">
                  <a:tint val="75000"/>
                </a:srgbClr>
              </a:solidFill>
              <a:latin typeface="Arial"/>
            </a:endParaRPr>
          </a:p>
        </p:txBody>
      </p:sp>
      <p:sp>
        <p:nvSpPr>
          <p:cNvPr id="9" name="Footer Placeholder 1"/>
          <p:cNvSpPr>
            <a:spLocks noGrp="1"/>
          </p:cNvSpPr>
          <p:nvPr>
            <p:ph type="ftr" sz="quarter" idx="14"/>
          </p:nvPr>
        </p:nvSpPr>
        <p:spPr>
          <a:xfrm>
            <a:off x="4023360" y="7382670"/>
            <a:ext cx="5029200" cy="259080"/>
          </a:xfrm>
        </p:spPr>
        <p:txBody>
          <a:bodyPr/>
          <a:lstStyle/>
          <a:p>
            <a:pPr defTabSz="502920">
              <a:defRPr/>
            </a:pPr>
            <a:r>
              <a:rPr lang="en-US">
                <a:solidFill>
                  <a:srgbClr val="000000">
                    <a:tint val="75000"/>
                  </a:srgbClr>
                </a:solidFill>
                <a:latin typeface="Arial"/>
                <a:cs typeface="+mn-cs"/>
              </a:rPr>
              <a:t>PHP &amp; IBAC Leadership Meeting</a:t>
            </a:r>
            <a:endParaRPr lang="en-US" dirty="0">
              <a:solidFill>
                <a:srgbClr val="000000">
                  <a:tint val="75000"/>
                </a:srgbClr>
              </a:solidFill>
              <a:latin typeface="Arial"/>
              <a:cs typeface="+mn-cs"/>
            </a:endParaRPr>
          </a:p>
        </p:txBody>
      </p:sp>
    </p:spTree>
    <p:extLst>
      <p:ext uri="{BB962C8B-B14F-4D97-AF65-F5344CB8AC3E}">
        <p14:creationId xmlns:p14="http://schemas.microsoft.com/office/powerpoint/2010/main" val="157840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480842"/>
            <a:ext cx="9052560" cy="5699760"/>
          </a:xfrm>
          <a:prstGeom prst="rect">
            <a:avLst/>
          </a:prstGeom>
        </p:spPr>
        <p:txBody>
          <a:bodyPr>
            <a:normAutofit/>
          </a:bodyPr>
          <a:lstStyle>
            <a:lvl1pPr marL="0" indent="0">
              <a:buNone/>
              <a:defRPr sz="1650">
                <a:solidFill>
                  <a:schemeClr val="tx1">
                    <a:lumMod val="65000"/>
                    <a:lumOff val="35000"/>
                  </a:schemeClr>
                </a:solidFill>
              </a:defRPr>
            </a:lvl1pPr>
            <a:lvl2pPr marL="660066" indent="-282885">
              <a:buClr>
                <a:schemeClr val="tx2"/>
              </a:buClr>
              <a:buSzPct val="111000"/>
              <a:buFont typeface="Arial" charset="0"/>
              <a:buChar char="•"/>
              <a:defRPr sz="1650">
                <a:solidFill>
                  <a:schemeClr val="tx1">
                    <a:lumMod val="65000"/>
                    <a:lumOff val="35000"/>
                  </a:schemeClr>
                </a:solidFill>
              </a:defRPr>
            </a:lvl2pPr>
            <a:lvl3pPr marL="1037247" indent="-282885">
              <a:buClr>
                <a:schemeClr val="tx2"/>
              </a:buClr>
              <a:buFont typeface="Arial" charset="0"/>
              <a:buChar char="•"/>
              <a:defRPr sz="1485">
                <a:solidFill>
                  <a:schemeClr val="tx1">
                    <a:lumMod val="65000"/>
                    <a:lumOff val="35000"/>
                  </a:schemeClr>
                </a:solidFill>
              </a:defRPr>
            </a:lvl3pPr>
            <a:lvl4pPr marL="1367280" indent="-235739">
              <a:buClr>
                <a:schemeClr val="tx2"/>
              </a:buClr>
              <a:buFont typeface="Arial" charset="0"/>
              <a:buChar char="•"/>
              <a:defRPr sz="1320">
                <a:solidFill>
                  <a:schemeClr val="tx1">
                    <a:lumMod val="65000"/>
                    <a:lumOff val="35000"/>
                  </a:schemeClr>
                </a:solidFill>
              </a:defRPr>
            </a:lvl4pPr>
            <a:lvl5pPr marL="1744461" indent="-235739">
              <a:buClr>
                <a:schemeClr val="tx2"/>
              </a:buClr>
              <a:buFont typeface="Arial" charset="0"/>
              <a:buChar char="•"/>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052560" y="7357872"/>
            <a:ext cx="502920" cy="259080"/>
          </a:xfrm>
        </p:spPr>
        <p:txBody>
          <a:bodyPr/>
          <a:lstStyle/>
          <a:p>
            <a:fld id="{D4BF1F63-4705-854C-A90E-B08697EA9D5E}" type="slidenum">
              <a:rPr lang="en-US" smtClean="0"/>
              <a:t>‹#›</a:t>
            </a:fld>
            <a:endParaRPr lang="en-US" dirty="0"/>
          </a:p>
        </p:txBody>
      </p:sp>
      <p:sp>
        <p:nvSpPr>
          <p:cNvPr id="15" name="Title 14"/>
          <p:cNvSpPr>
            <a:spLocks noGrp="1"/>
          </p:cNvSpPr>
          <p:nvPr>
            <p:ph type="title"/>
          </p:nvPr>
        </p:nvSpPr>
        <p:spPr>
          <a:xfrm>
            <a:off x="502920" y="414533"/>
            <a:ext cx="9052560" cy="732107"/>
          </a:xfrm>
        </p:spPr>
        <p:txBody>
          <a:bodyPr>
            <a:normAutofit/>
          </a:bodyPr>
          <a:lstStyle>
            <a:lvl1pPr>
              <a:defRPr sz="3080">
                <a:solidFill>
                  <a:srgbClr val="A6192E"/>
                </a:solidFill>
              </a:defRPr>
            </a:lvl1pPr>
          </a:lstStyle>
          <a:p>
            <a:r>
              <a:rPr lang="en-US" dirty="0"/>
              <a:t>Click to edit Master title style</a:t>
            </a:r>
          </a:p>
        </p:txBody>
      </p:sp>
      <p:sp>
        <p:nvSpPr>
          <p:cNvPr id="2" name="Footer Placeholder 1"/>
          <p:cNvSpPr>
            <a:spLocks noGrp="1"/>
          </p:cNvSpPr>
          <p:nvPr>
            <p:ph type="ftr" sz="quarter" idx="14"/>
          </p:nvPr>
        </p:nvSpPr>
        <p:spPr>
          <a:xfrm>
            <a:off x="4023360" y="7357872"/>
            <a:ext cx="5029200" cy="259080"/>
          </a:xfrm>
        </p:spPr>
        <p:txBody>
          <a:bodyPr/>
          <a:lstStyle/>
          <a:p>
            <a:r>
              <a:rPr lang="en-US" noProof="0"/>
              <a:t>2021 NMRHCA Annual Board Meeting</a:t>
            </a:r>
            <a:endParaRPr lang="en-US" noProof="0" dirty="0"/>
          </a:p>
        </p:txBody>
      </p:sp>
      <p:cxnSp>
        <p:nvCxnSpPr>
          <p:cNvPr id="8" name="Straight Connector 7"/>
          <p:cNvCxnSpPr/>
          <p:nvPr userDrawn="1"/>
        </p:nvCxnSpPr>
        <p:spPr>
          <a:xfrm>
            <a:off x="502920" y="1139952"/>
            <a:ext cx="905256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501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6_Title and Content">
    <p:spTree>
      <p:nvGrpSpPr>
        <p:cNvPr id="1" name=""/>
        <p:cNvGrpSpPr/>
        <p:nvPr/>
      </p:nvGrpSpPr>
      <p:grpSpPr>
        <a:xfrm>
          <a:off x="0" y="0"/>
          <a:ext cx="0" cy="0"/>
          <a:chOff x="0" y="0"/>
          <a:chExt cx="0" cy="0"/>
        </a:xfrm>
      </p:grpSpPr>
      <p:cxnSp>
        <p:nvCxnSpPr>
          <p:cNvPr id="5" name="Straight Connector 4"/>
          <p:cNvCxnSpPr/>
          <p:nvPr/>
        </p:nvCxnSpPr>
        <p:spPr>
          <a:xfrm>
            <a:off x="0" y="7283027"/>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72307" y="1851344"/>
            <a:ext cx="8694578" cy="5136620"/>
          </a:xfrm>
          <a:prstGeom prst="rect">
            <a:avLst/>
          </a:prstGeom>
        </p:spPr>
        <p:txBody>
          <a:bodyPr/>
          <a:lstStyle>
            <a:lvl1pPr marL="0" indent="0">
              <a:buNone/>
              <a:defRPr sz="1650">
                <a:solidFill>
                  <a:schemeClr val="tx1">
                    <a:lumMod val="65000"/>
                    <a:lumOff val="35000"/>
                  </a:schemeClr>
                </a:solidFill>
              </a:defRPr>
            </a:lvl1pPr>
            <a:lvl2pPr marL="660050" indent="-282878">
              <a:buClr>
                <a:schemeClr val="tx2"/>
              </a:buClr>
              <a:buSzPct val="111000"/>
              <a:buFont typeface="Arial" charset="0"/>
              <a:buChar char="•"/>
              <a:defRPr sz="1650">
                <a:solidFill>
                  <a:schemeClr val="tx1">
                    <a:lumMod val="65000"/>
                    <a:lumOff val="35000"/>
                  </a:schemeClr>
                </a:solidFill>
              </a:defRPr>
            </a:lvl2pPr>
            <a:lvl3pPr marL="1037222" indent="-282878">
              <a:buClr>
                <a:schemeClr val="tx2"/>
              </a:buClr>
              <a:buFont typeface="Arial" charset="0"/>
              <a:buChar char="•"/>
              <a:defRPr sz="1485">
                <a:solidFill>
                  <a:schemeClr val="tx1">
                    <a:lumMod val="65000"/>
                    <a:lumOff val="35000"/>
                  </a:schemeClr>
                </a:solidFill>
              </a:defRPr>
            </a:lvl3pPr>
            <a:lvl4pPr marL="1367246" indent="-235733">
              <a:buClr>
                <a:schemeClr val="tx2"/>
              </a:buClr>
              <a:buFont typeface="Arial" charset="0"/>
              <a:buChar char="•"/>
              <a:defRPr sz="1320">
                <a:solidFill>
                  <a:schemeClr val="tx1">
                    <a:lumMod val="65000"/>
                    <a:lumOff val="35000"/>
                  </a:schemeClr>
                </a:solidFill>
              </a:defRPr>
            </a:lvl4pPr>
            <a:lvl5pPr marL="1744419" indent="-235733">
              <a:buClr>
                <a:schemeClr val="tx2"/>
              </a:buClr>
              <a:buFont typeface="Arial" charset="0"/>
              <a:buChar char="•"/>
              <a:defRPr sz="132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3"/>
          </p:nvPr>
        </p:nvSpPr>
        <p:spPr>
          <a:xfrm>
            <a:off x="672310" y="1192859"/>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a:t>Click to edit Master text styles</a:t>
            </a:r>
          </a:p>
        </p:txBody>
      </p:sp>
      <p:sp>
        <p:nvSpPr>
          <p:cNvPr id="15" name="Title 14"/>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A430D4E5-D56E-485E-A5D3-493320D7FD9E}" type="slidenum">
              <a:rPr lang="en-US"/>
              <a:pPr>
                <a:defRPr/>
              </a:pPr>
              <a:t>‹#›</a:t>
            </a:fld>
            <a:endParaRPr lang="en-US" dirty="0"/>
          </a:p>
        </p:txBody>
      </p:sp>
      <p:sp>
        <p:nvSpPr>
          <p:cNvPr id="7" name="Footer Placeholder 1"/>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1772774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sp>
        <p:nvSpPr>
          <p:cNvPr id="15" name="Title 14"/>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4"/>
          </p:nvPr>
        </p:nvSpPr>
        <p:spPr/>
        <p:txBody>
          <a:bodyPr/>
          <a:lstStyle/>
          <a:p>
            <a:endParaRPr lang="en-US" noProof="0"/>
          </a:p>
        </p:txBody>
      </p:sp>
      <p:sp>
        <p:nvSpPr>
          <p:cNvPr id="8" name="Content Placeholder 7">
            <a:extLst>
              <a:ext uri="{FF2B5EF4-FFF2-40B4-BE49-F238E27FC236}">
                <a16:creationId xmlns:a16="http://schemas.microsoft.com/office/drawing/2014/main" id="{9087C948-0022-8549-BE24-9434E359258C}"/>
              </a:ext>
            </a:extLst>
          </p:cNvPr>
          <p:cNvSpPr>
            <a:spLocks noGrp="1"/>
          </p:cNvSpPr>
          <p:nvPr>
            <p:ph sz="quarter" idx="15"/>
          </p:nvPr>
        </p:nvSpPr>
        <p:spPr>
          <a:xfrm>
            <a:off x="471488" y="1397954"/>
            <a:ext cx="9111894" cy="55900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744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2" name="Title 1"/>
          <p:cNvSpPr>
            <a:spLocks noGrp="1"/>
          </p:cNvSpPr>
          <p:nvPr>
            <p:ph type="ctrTitle" hasCustomPrompt="1"/>
          </p:nvPr>
        </p:nvSpPr>
        <p:spPr>
          <a:xfrm>
            <a:off x="688023" y="3100897"/>
            <a:ext cx="5826363" cy="1931405"/>
          </a:xfrm>
        </p:spPr>
        <p:txBody>
          <a:bodyPr anchor="b">
            <a:normAutofit/>
          </a:bodyPr>
          <a:lstStyle>
            <a:lvl1pPr algn="l">
              <a:lnSpc>
                <a:spcPct val="80000"/>
              </a:lnSpc>
              <a:defRPr sz="726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3" y="5032310"/>
            <a:ext cx="5826363" cy="593439"/>
          </a:xfrm>
          <a:prstGeom prst="rect">
            <a:avLst/>
          </a:prstGeom>
        </p:spPr>
        <p:txBody>
          <a:bodyPr lIns="46800" rIns="46800">
            <a:normAutofit/>
          </a:bodyPr>
          <a:lstStyle>
            <a:lvl1pPr marL="0" indent="0" algn="l">
              <a:buNone/>
              <a:defRPr sz="3960">
                <a:solidFill>
                  <a:schemeClr val="tx1">
                    <a:lumMod val="65000"/>
                    <a:lumOff val="35000"/>
                  </a:schemeClr>
                </a:solidFill>
              </a:defRPr>
            </a:lvl1pPr>
            <a:lvl2pPr marL="502896" indent="0" algn="ctr">
              <a:buNone/>
              <a:defRPr sz="2200"/>
            </a:lvl2pPr>
            <a:lvl3pPr marL="1005789" indent="0" algn="ctr">
              <a:buNone/>
              <a:defRPr sz="1980"/>
            </a:lvl3pPr>
            <a:lvl4pPr marL="1508685" indent="0" algn="ctr">
              <a:buNone/>
              <a:defRPr sz="1760"/>
            </a:lvl4pPr>
            <a:lvl5pPr marL="2011580" indent="0" algn="ctr">
              <a:buNone/>
              <a:defRPr sz="1760"/>
            </a:lvl5pPr>
            <a:lvl6pPr marL="2514475" indent="0" algn="ctr">
              <a:buNone/>
              <a:defRPr sz="1760"/>
            </a:lvl6pPr>
            <a:lvl7pPr marL="3017368" indent="0" algn="ctr">
              <a:buNone/>
              <a:defRPr sz="1760"/>
            </a:lvl7pPr>
            <a:lvl8pPr marL="3520264" indent="0" algn="ctr">
              <a:buNone/>
              <a:defRPr sz="1760"/>
            </a:lvl8pPr>
            <a:lvl9pPr marL="4023160" indent="0" algn="ctr">
              <a:buNone/>
              <a:defRPr sz="1760"/>
            </a:lvl9pPr>
          </a:lstStyle>
          <a:p>
            <a:r>
              <a:rPr lang="en-US" dirty="0"/>
              <a:t>Presenter Name</a:t>
            </a:r>
          </a:p>
        </p:txBody>
      </p:sp>
      <p:sp>
        <p:nvSpPr>
          <p:cNvPr id="13"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86" indent="0" algn="l"/>
            <a:r>
              <a:rPr lang="en-US" sz="990" b="1" i="0" dirty="0">
                <a:latin typeface="Calibri"/>
                <a:cs typeface="Calibri"/>
              </a:rPr>
              <a:t>Slide</a:t>
            </a:r>
            <a:r>
              <a:rPr lang="en-US" sz="990" b="1" i="0" baseline="0" dirty="0">
                <a:latin typeface="Calibri"/>
                <a:cs typeface="Calibri"/>
              </a:rPr>
              <a:t> Instructions</a:t>
            </a:r>
            <a:endParaRPr lang="en-US" sz="990" b="1" i="0" dirty="0">
              <a:latin typeface="Calibri"/>
              <a:cs typeface="Calibri"/>
            </a:endParaRPr>
          </a:p>
        </p:txBody>
      </p:sp>
      <p:sp>
        <p:nvSpPr>
          <p:cNvPr id="14" name="Rectangle 13"/>
          <p:cNvSpPr/>
          <p:nvPr userDrawn="1"/>
        </p:nvSpPr>
        <p:spPr>
          <a:xfrm>
            <a:off x="10536039" y="237501"/>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30"/>
              </a:spcAft>
            </a:pPr>
            <a:r>
              <a:rPr lang="en-US" sz="716" i="1" dirty="0">
                <a:solidFill>
                  <a:srgbClr val="464B54"/>
                </a:solidFill>
              </a:rPr>
              <a:t>Instructions</a:t>
            </a:r>
            <a:r>
              <a:rPr lang="en-US" sz="716" i="1" baseline="0" dirty="0">
                <a:solidFill>
                  <a:srgbClr val="464B54"/>
                </a:solidFill>
              </a:rPr>
              <a:t> are not visible during Show Mode</a:t>
            </a:r>
            <a:br>
              <a:rPr lang="en-US" sz="716" i="1" baseline="0" dirty="0">
                <a:solidFill>
                  <a:srgbClr val="464B54"/>
                </a:solidFill>
              </a:rPr>
            </a:br>
            <a:br>
              <a:rPr lang="en-US" sz="716" i="1" baseline="0" dirty="0">
                <a:solidFill>
                  <a:srgbClr val="464B54"/>
                </a:solidFill>
              </a:rPr>
            </a:br>
            <a:r>
              <a:rPr lang="en-US" sz="990" b="1" i="0" baseline="0" dirty="0">
                <a:solidFill>
                  <a:srgbClr val="464B54"/>
                </a:solidFill>
              </a:rPr>
              <a:t>To insert images</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dirty="0">
                <a:solidFill>
                  <a:srgbClr val="464B54"/>
                </a:solidFill>
              </a:rPr>
              <a:t>A</a:t>
            </a:r>
            <a:r>
              <a:rPr lang="en-US" sz="880" b="0" i="0" baseline="0" dirty="0">
                <a:solidFill>
                  <a:srgbClr val="464B54"/>
                </a:solidFill>
              </a:rPr>
              <a:t> different image can be placed in e</a:t>
            </a:r>
            <a:r>
              <a:rPr lang="en-US" sz="880" b="0" i="0" dirty="0">
                <a:solidFill>
                  <a:srgbClr val="464B54"/>
                </a:solidFill>
              </a:rPr>
              <a:t>ach section of the Presbyterian Health Services logo</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dirty="0">
                <a:solidFill>
                  <a:srgbClr val="464B54"/>
                </a:solidFill>
              </a:rPr>
              <a:t>If you do not want</a:t>
            </a:r>
            <a:r>
              <a:rPr lang="en-US" sz="880" b="0" i="0" baseline="0" dirty="0">
                <a:solidFill>
                  <a:srgbClr val="464B54"/>
                </a:solidFill>
              </a:rPr>
              <a:t> to put any photos in, it will remain red</a:t>
            </a:r>
            <a:endParaRPr lang="en-US" sz="880" b="0" i="0" dirty="0">
              <a:solidFill>
                <a:srgbClr val="464B54"/>
              </a:solidFill>
            </a:endParaRP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dirty="0">
                <a:solidFill>
                  <a:srgbClr val="464B54"/>
                </a:solidFill>
              </a:rPr>
              <a:t>Drag</a:t>
            </a:r>
            <a:r>
              <a:rPr lang="en-US" sz="880" b="0" i="0" baseline="0" dirty="0">
                <a:solidFill>
                  <a:srgbClr val="464B54"/>
                </a:solidFill>
              </a:rPr>
              <a:t> the image from your source folder onto the slide or click the placeholder and select the photo</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baseline="0" dirty="0">
                <a:solidFill>
                  <a:srgbClr val="464B54"/>
                </a:solidFill>
              </a:rPr>
              <a:t>To reposition your photo, click “</a:t>
            </a:r>
            <a:r>
              <a:rPr lang="en-US" sz="880" b="1" i="0" baseline="0" dirty="0">
                <a:solidFill>
                  <a:srgbClr val="464B54"/>
                </a:solidFill>
              </a:rPr>
              <a:t>Picture Format” </a:t>
            </a:r>
            <a:r>
              <a:rPr lang="en-US" sz="880" b="0" i="0" baseline="0" dirty="0">
                <a:solidFill>
                  <a:srgbClr val="464B54"/>
                </a:solidFill>
              </a:rPr>
              <a:t>and then </a:t>
            </a:r>
            <a:r>
              <a:rPr lang="en-US" sz="880" b="1" i="0" baseline="0" dirty="0">
                <a:solidFill>
                  <a:srgbClr val="464B54"/>
                </a:solidFill>
              </a:rPr>
              <a:t>“Crop”</a:t>
            </a:r>
          </a:p>
          <a:p>
            <a:pPr marL="103024" indent="-103024" algn="l">
              <a:spcAft>
                <a:spcPts val="330"/>
              </a:spcAft>
              <a:buFont typeface="Wingdings" charset="2"/>
              <a:buChar char="§"/>
              <a:tabLst/>
            </a:pPr>
            <a:r>
              <a:rPr lang="en-US" sz="880" b="0" i="0" baseline="0" dirty="0">
                <a:solidFill>
                  <a:srgbClr val="464B54"/>
                </a:solidFill>
              </a:rPr>
              <a:t>If the image overlaps/hides the text, click “</a:t>
            </a:r>
            <a:r>
              <a:rPr lang="en-US" sz="880" b="1" i="0" baseline="0" dirty="0">
                <a:solidFill>
                  <a:srgbClr val="464B54"/>
                </a:solidFill>
              </a:rPr>
              <a:t>reset” </a:t>
            </a:r>
            <a:r>
              <a:rPr lang="en-US" sz="880" b="0" i="0" baseline="0" dirty="0">
                <a:solidFill>
                  <a:srgbClr val="464B54"/>
                </a:solidFill>
              </a:rPr>
              <a:t>or right click on the image and select </a:t>
            </a:r>
            <a:r>
              <a:rPr lang="en-US" sz="880" b="1" i="0" baseline="0" dirty="0">
                <a:solidFill>
                  <a:srgbClr val="464B54"/>
                </a:solidFill>
              </a:rPr>
              <a:t>Arrange &gt; Send to Back</a:t>
            </a:r>
            <a:endParaRPr lang="en-US" sz="880" b="0" i="0" dirty="0">
              <a:solidFill>
                <a:srgbClr val="464B54"/>
              </a:solidFill>
            </a:endParaRPr>
          </a:p>
        </p:txBody>
      </p:sp>
      <p:sp>
        <p:nvSpPr>
          <p:cNvPr id="5" name="Text Placeholder 4"/>
          <p:cNvSpPr>
            <a:spLocks noGrp="1"/>
          </p:cNvSpPr>
          <p:nvPr>
            <p:ph type="body" sz="quarter" idx="15" hasCustomPrompt="1"/>
          </p:nvPr>
        </p:nvSpPr>
        <p:spPr>
          <a:xfrm>
            <a:off x="695008" y="5664654"/>
            <a:ext cx="5826363" cy="444395"/>
          </a:xfrm>
        </p:spPr>
        <p:txBody>
          <a:bodyPr lIns="46800">
            <a:normAutofit/>
          </a:bodyPr>
          <a:lstStyle>
            <a:lvl1pPr>
              <a:defRPr sz="1540" b="1" cap="all" spc="-34" baseline="0"/>
            </a:lvl1pPr>
          </a:lstStyle>
          <a:p>
            <a:pPr lvl="0"/>
            <a:r>
              <a:rPr lang="en-US" dirty="0"/>
              <a:t>Presentation Date</a:t>
            </a:r>
          </a:p>
        </p:txBody>
      </p:sp>
      <p:pic>
        <p:nvPicPr>
          <p:cNvPr id="16" name="Picture 15" descr="Pres 2002 3 red cmyk cop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8224" y="1668408"/>
            <a:ext cx="4595238" cy="715867"/>
          </a:xfrm>
          <a:prstGeom prst="rect">
            <a:avLst/>
          </a:prstGeom>
        </p:spPr>
      </p:pic>
      <p:sp>
        <p:nvSpPr>
          <p:cNvPr id="17" name="Picture Placeholder 36"/>
          <p:cNvSpPr>
            <a:spLocks noGrp="1"/>
          </p:cNvSpPr>
          <p:nvPr>
            <p:ph type="pic" sz="quarter" idx="10"/>
          </p:nvPr>
        </p:nvSpPr>
        <p:spPr>
          <a:xfrm>
            <a:off x="7489258" y="-5954"/>
            <a:ext cx="2569142" cy="3287055"/>
          </a:xfrm>
          <a:custGeom>
            <a:avLst/>
            <a:gdLst>
              <a:gd name="connsiteX0" fmla="*/ 672070 w 3123802"/>
              <a:gd name="connsiteY0" fmla="*/ 0 h 2900343"/>
              <a:gd name="connsiteX1" fmla="*/ 3123802 w 3123802"/>
              <a:gd name="connsiteY1" fmla="*/ 0 h 2900343"/>
              <a:gd name="connsiteX2" fmla="*/ 3123802 w 3123802"/>
              <a:gd name="connsiteY2" fmla="*/ 843763 h 2900343"/>
              <a:gd name="connsiteX3" fmla="*/ 2520175 w 3123802"/>
              <a:gd name="connsiteY3" fmla="*/ 1799061 h 2900343"/>
              <a:gd name="connsiteX4" fmla="*/ 1880839 w 3123802"/>
              <a:gd name="connsiteY4" fmla="*/ 817754 h 2900343"/>
              <a:gd name="connsiteX5" fmla="*/ 633220 w 3123802"/>
              <a:gd name="connsiteY5" fmla="*/ 2900343 h 2900343"/>
              <a:gd name="connsiteX6" fmla="*/ 569308 w 3123802"/>
              <a:gd name="connsiteY6" fmla="*/ 2842256 h 2900343"/>
              <a:gd name="connsiteX7" fmla="*/ 0 w 3123802"/>
              <a:gd name="connsiteY7" fmla="*/ 1467826 h 2900343"/>
              <a:gd name="connsiteX8" fmla="*/ 569308 w 3123802"/>
              <a:gd name="connsiteY8" fmla="*/ 93397 h 290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2" h="2900343">
                <a:moveTo>
                  <a:pt x="672070" y="0"/>
                </a:moveTo>
                <a:lnTo>
                  <a:pt x="3123802" y="0"/>
                </a:lnTo>
                <a:lnTo>
                  <a:pt x="3123802" y="843763"/>
                </a:lnTo>
                <a:lnTo>
                  <a:pt x="2520175" y="1799061"/>
                </a:lnTo>
                <a:lnTo>
                  <a:pt x="1880839" y="817754"/>
                </a:lnTo>
                <a:lnTo>
                  <a:pt x="633220" y="2900343"/>
                </a:lnTo>
                <a:lnTo>
                  <a:pt x="569308" y="2842256"/>
                </a:lnTo>
                <a:cubicBezTo>
                  <a:pt x="217561" y="2490508"/>
                  <a:pt x="0" y="2004574"/>
                  <a:pt x="0" y="1467826"/>
                </a:cubicBezTo>
                <a:cubicBezTo>
                  <a:pt x="0" y="931078"/>
                  <a:pt x="217561" y="445144"/>
                  <a:pt x="569308" y="93397"/>
                </a:cubicBezTo>
                <a:close/>
              </a:path>
            </a:pathLst>
          </a:custGeom>
          <a:solidFill>
            <a:schemeClr val="bg2"/>
          </a:solidFill>
          <a:ln>
            <a:noFill/>
          </a:ln>
        </p:spPr>
        <p:txBody>
          <a:bodyPr wrap="square" anchor="ctr" anchorCtr="1">
            <a:noAutofit/>
          </a:bodyPr>
          <a:lstStyle>
            <a:lvl1pPr>
              <a:defRPr sz="880">
                <a:noFill/>
              </a:defRPr>
            </a:lvl1pPr>
          </a:lstStyle>
          <a:p>
            <a:endParaRPr lang="en-US" dirty="0"/>
          </a:p>
        </p:txBody>
      </p:sp>
      <p:sp>
        <p:nvSpPr>
          <p:cNvPr id="18" name="Picture Placeholder 26"/>
          <p:cNvSpPr>
            <a:spLocks noGrp="1"/>
          </p:cNvSpPr>
          <p:nvPr>
            <p:ph type="pic" sz="quarter" idx="11"/>
          </p:nvPr>
        </p:nvSpPr>
        <p:spPr>
          <a:xfrm>
            <a:off x="6860469" y="1461952"/>
            <a:ext cx="3192456" cy="5182372"/>
          </a:xfrm>
          <a:custGeom>
            <a:avLst/>
            <a:gdLst>
              <a:gd name="connsiteX0" fmla="*/ 0 w 4065587"/>
              <a:gd name="connsiteY0" fmla="*/ 0 h 4719638"/>
              <a:gd name="connsiteX1" fmla="*/ 2032794 w 4065587"/>
              <a:gd name="connsiteY1" fmla="*/ 0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0 w 4065587"/>
              <a:gd name="connsiteY0" fmla="*/ 0 h 4719638"/>
              <a:gd name="connsiteX1" fmla="*/ 3322751 w 4065587"/>
              <a:gd name="connsiteY1" fmla="*/ 767442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2841172 w 4065587"/>
              <a:gd name="connsiteY0" fmla="*/ 0 h 4686981"/>
              <a:gd name="connsiteX1" fmla="*/ 3322751 w 4065587"/>
              <a:gd name="connsiteY1" fmla="*/ 734785 h 4686981"/>
              <a:gd name="connsiteX2" fmla="*/ 2032794 w 4065587"/>
              <a:gd name="connsiteY2" fmla="*/ 2654188 h 4686981"/>
              <a:gd name="connsiteX3" fmla="*/ 4065587 w 4065587"/>
              <a:gd name="connsiteY3" fmla="*/ 2654188 h 4686981"/>
              <a:gd name="connsiteX4" fmla="*/ 4065587 w 4065587"/>
              <a:gd name="connsiteY4" fmla="*/ 4686981 h 4686981"/>
              <a:gd name="connsiteX5" fmla="*/ 0 w 4065587"/>
              <a:gd name="connsiteY5" fmla="*/ 4686981 h 4686981"/>
              <a:gd name="connsiteX6" fmla="*/ 2841172 w 4065587"/>
              <a:gd name="connsiteY6" fmla="*/ 0 h 4686981"/>
              <a:gd name="connsiteX0" fmla="*/ 2645229 w 3869644"/>
              <a:gd name="connsiteY0" fmla="*/ 0 h 4686981"/>
              <a:gd name="connsiteX1" fmla="*/ 3126808 w 3869644"/>
              <a:gd name="connsiteY1" fmla="*/ 734785 h 4686981"/>
              <a:gd name="connsiteX2" fmla="*/ 1836851 w 3869644"/>
              <a:gd name="connsiteY2" fmla="*/ 2654188 h 4686981"/>
              <a:gd name="connsiteX3" fmla="*/ 3869644 w 3869644"/>
              <a:gd name="connsiteY3" fmla="*/ 2654188 h 4686981"/>
              <a:gd name="connsiteX4" fmla="*/ 3869644 w 3869644"/>
              <a:gd name="connsiteY4" fmla="*/ 4686981 h 4686981"/>
              <a:gd name="connsiteX5" fmla="*/ 0 w 3869644"/>
              <a:gd name="connsiteY5" fmla="*/ 4572681 h 4686981"/>
              <a:gd name="connsiteX6" fmla="*/ 2645229 w 3869644"/>
              <a:gd name="connsiteY6" fmla="*/ 0 h 4686981"/>
              <a:gd name="connsiteX0" fmla="*/ 2645229 w 3869644"/>
              <a:gd name="connsiteY0" fmla="*/ 0 h 4589009"/>
              <a:gd name="connsiteX1" fmla="*/ 3126808 w 3869644"/>
              <a:gd name="connsiteY1" fmla="*/ 734785 h 4589009"/>
              <a:gd name="connsiteX2" fmla="*/ 1836851 w 3869644"/>
              <a:gd name="connsiteY2" fmla="*/ 2654188 h 4589009"/>
              <a:gd name="connsiteX3" fmla="*/ 3869644 w 3869644"/>
              <a:gd name="connsiteY3" fmla="*/ 2654188 h 4589009"/>
              <a:gd name="connsiteX4" fmla="*/ 3869644 w 3869644"/>
              <a:gd name="connsiteY4" fmla="*/ 4589009 h 4589009"/>
              <a:gd name="connsiteX5" fmla="*/ 0 w 3869644"/>
              <a:gd name="connsiteY5" fmla="*/ 4572681 h 4589009"/>
              <a:gd name="connsiteX6" fmla="*/ 2645229 w 3869644"/>
              <a:gd name="connsiteY6" fmla="*/ 0 h 4589009"/>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56352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4238060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020557 w 3869644"/>
              <a:gd name="connsiteY3" fmla="*/ 3608614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8175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644" h="4572681">
                <a:moveTo>
                  <a:pt x="2645229" y="0"/>
                </a:moveTo>
                <a:lnTo>
                  <a:pt x="3126808" y="734785"/>
                </a:lnTo>
                <a:lnTo>
                  <a:pt x="1363322" y="3788175"/>
                </a:lnTo>
                <a:lnTo>
                  <a:pt x="3543072" y="3788228"/>
                </a:lnTo>
                <a:cubicBezTo>
                  <a:pt x="3675572" y="3796048"/>
                  <a:pt x="3760787" y="4088116"/>
                  <a:pt x="3869644" y="4238060"/>
                </a:cubicBezTo>
                <a:lnTo>
                  <a:pt x="3869644" y="4572680"/>
                </a:lnTo>
                <a:lnTo>
                  <a:pt x="0" y="4572681"/>
                </a:lnTo>
                <a:lnTo>
                  <a:pt x="2645229" y="0"/>
                </a:lnTo>
                <a:close/>
              </a:path>
            </a:pathLst>
          </a:custGeom>
          <a:solidFill>
            <a:schemeClr val="bg2"/>
          </a:solidFill>
          <a:ln>
            <a:noFill/>
          </a:ln>
        </p:spPr>
        <p:txBody>
          <a:bodyPr anchor="ctr" anchorCtr="1">
            <a:normAutofit/>
          </a:bodyPr>
          <a:lstStyle>
            <a:lvl1pPr>
              <a:defRPr sz="880">
                <a:noFill/>
              </a:defRPr>
            </a:lvl1pPr>
          </a:lstStyle>
          <a:p>
            <a:endParaRPr lang="en-US" dirty="0"/>
          </a:p>
        </p:txBody>
      </p:sp>
      <p:sp>
        <p:nvSpPr>
          <p:cNvPr id="19" name="Picture Placeholder 46"/>
          <p:cNvSpPr>
            <a:spLocks noGrp="1"/>
          </p:cNvSpPr>
          <p:nvPr>
            <p:ph type="pic" sz="quarter" idx="12"/>
          </p:nvPr>
        </p:nvSpPr>
        <p:spPr>
          <a:xfrm>
            <a:off x="8355569" y="1387896"/>
            <a:ext cx="1697355" cy="4110357"/>
          </a:xfrm>
          <a:custGeom>
            <a:avLst/>
            <a:gdLst>
              <a:gd name="connsiteX0" fmla="*/ 2073274 w 2073274"/>
              <a:gd name="connsiteY0" fmla="*/ 0 h 3626786"/>
              <a:gd name="connsiteX1" fmla="*/ 2073274 w 2073274"/>
              <a:gd name="connsiteY1" fmla="*/ 1670719 h 3626786"/>
              <a:gd name="connsiteX2" fmla="*/ 946150 w 2073274"/>
              <a:gd name="connsiteY2" fmla="*/ 3626786 h 3626786"/>
              <a:gd name="connsiteX3" fmla="*/ 0 w 2073274"/>
              <a:gd name="connsiteY3" fmla="*/ 3626786 h 3626786"/>
            </a:gdLst>
            <a:ahLst/>
            <a:cxnLst>
              <a:cxn ang="0">
                <a:pos x="connsiteX0" y="connsiteY0"/>
              </a:cxn>
              <a:cxn ang="0">
                <a:pos x="connsiteX1" y="connsiteY1"/>
              </a:cxn>
              <a:cxn ang="0">
                <a:pos x="connsiteX2" y="connsiteY2"/>
              </a:cxn>
              <a:cxn ang="0">
                <a:pos x="connsiteX3" y="connsiteY3"/>
              </a:cxn>
            </a:cxnLst>
            <a:rect l="l" t="t" r="r" b="b"/>
            <a:pathLst>
              <a:path w="2073274" h="3626786">
                <a:moveTo>
                  <a:pt x="2073274" y="0"/>
                </a:moveTo>
                <a:lnTo>
                  <a:pt x="2073274" y="1670719"/>
                </a:lnTo>
                <a:lnTo>
                  <a:pt x="946150" y="3626786"/>
                </a:lnTo>
                <a:lnTo>
                  <a:pt x="0" y="3626786"/>
                </a:lnTo>
                <a:close/>
              </a:path>
            </a:pathLst>
          </a:custGeom>
          <a:solidFill>
            <a:schemeClr val="bg2"/>
          </a:solidFill>
          <a:ln>
            <a:noFill/>
          </a:ln>
        </p:spPr>
        <p:txBody>
          <a:bodyPr wrap="square" anchor="ctr" anchorCtr="1">
            <a:noAutofit/>
          </a:bodyPr>
          <a:lstStyle>
            <a:lvl1pPr>
              <a:defRPr sz="880">
                <a:noFill/>
              </a:defRPr>
            </a:lvl1pPr>
          </a:lstStyle>
          <a:p>
            <a:endParaRPr lang="en-US" dirty="0"/>
          </a:p>
        </p:txBody>
      </p:sp>
      <p:sp>
        <p:nvSpPr>
          <p:cNvPr id="20" name="Picture Placeholder 50"/>
          <p:cNvSpPr>
            <a:spLocks noGrp="1"/>
          </p:cNvSpPr>
          <p:nvPr>
            <p:ph type="pic" sz="quarter" idx="13"/>
          </p:nvPr>
        </p:nvSpPr>
        <p:spPr>
          <a:xfrm>
            <a:off x="7377495" y="6937587"/>
            <a:ext cx="2675429" cy="834813"/>
          </a:xfrm>
          <a:custGeom>
            <a:avLst/>
            <a:gdLst>
              <a:gd name="connsiteX0" fmla="*/ 423545 w 3242944"/>
              <a:gd name="connsiteY0" fmla="*/ 0 h 736600"/>
              <a:gd name="connsiteX1" fmla="*/ 3242944 w 3242944"/>
              <a:gd name="connsiteY1" fmla="*/ 0 h 736600"/>
              <a:gd name="connsiteX2" fmla="*/ 3242944 w 3242944"/>
              <a:gd name="connsiteY2" fmla="*/ 736600 h 736600"/>
              <a:gd name="connsiteX3" fmla="*/ 0 w 3242944"/>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3242944" h="736600">
                <a:moveTo>
                  <a:pt x="423545" y="0"/>
                </a:moveTo>
                <a:lnTo>
                  <a:pt x="3242944" y="0"/>
                </a:lnTo>
                <a:lnTo>
                  <a:pt x="3242944" y="736600"/>
                </a:lnTo>
                <a:lnTo>
                  <a:pt x="0" y="736600"/>
                </a:lnTo>
                <a:close/>
              </a:path>
            </a:pathLst>
          </a:custGeom>
          <a:solidFill>
            <a:schemeClr val="bg2"/>
          </a:solidFill>
          <a:ln>
            <a:noFill/>
          </a:ln>
        </p:spPr>
        <p:txBody>
          <a:bodyPr wrap="square" anchor="ctr" anchorCtr="1">
            <a:noAutofit/>
          </a:bodyPr>
          <a:lstStyle>
            <a:lvl1pPr>
              <a:defRPr sz="880">
                <a:noFill/>
              </a:defRPr>
            </a:lvl1pPr>
          </a:lstStyle>
          <a:p>
            <a:endParaRPr lang="en-US" dirty="0"/>
          </a:p>
        </p:txBody>
      </p:sp>
      <p:sp>
        <p:nvSpPr>
          <p:cNvPr id="21" name="Picture Placeholder 44"/>
          <p:cNvSpPr>
            <a:spLocks noGrp="1"/>
          </p:cNvSpPr>
          <p:nvPr>
            <p:ph type="pic" sz="quarter" idx="14"/>
          </p:nvPr>
        </p:nvSpPr>
        <p:spPr>
          <a:xfrm>
            <a:off x="9707713" y="3853815"/>
            <a:ext cx="350687" cy="1831552"/>
          </a:xfrm>
          <a:custGeom>
            <a:avLst/>
            <a:gdLst>
              <a:gd name="connsiteX0" fmla="*/ 0 w 396875"/>
              <a:gd name="connsiteY0" fmla="*/ 0 h 1689100"/>
              <a:gd name="connsiteX1" fmla="*/ 396875 w 396875"/>
              <a:gd name="connsiteY1" fmla="*/ 0 h 1689100"/>
              <a:gd name="connsiteX2" fmla="*/ 396875 w 396875"/>
              <a:gd name="connsiteY2" fmla="*/ 1689100 h 1689100"/>
              <a:gd name="connsiteX3" fmla="*/ 0 w 396875"/>
              <a:gd name="connsiteY3" fmla="*/ 1689100 h 1689100"/>
              <a:gd name="connsiteX4" fmla="*/ 0 w 396875"/>
              <a:gd name="connsiteY4" fmla="*/ 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1689100 h 1689100"/>
              <a:gd name="connsiteX4" fmla="*/ 0 w 40957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952500 h 1689100"/>
              <a:gd name="connsiteX4" fmla="*/ 0 w 409575"/>
              <a:gd name="connsiteY4" fmla="*/ 749300 h 1689100"/>
              <a:gd name="connsiteX0" fmla="*/ 6350 w 415925"/>
              <a:gd name="connsiteY0" fmla="*/ 749300 h 1689100"/>
              <a:gd name="connsiteX1" fmla="*/ 415925 w 415925"/>
              <a:gd name="connsiteY1" fmla="*/ 0 h 1689100"/>
              <a:gd name="connsiteX2" fmla="*/ 415925 w 415925"/>
              <a:gd name="connsiteY2" fmla="*/ 1689100 h 1689100"/>
              <a:gd name="connsiteX3" fmla="*/ 0 w 415925"/>
              <a:gd name="connsiteY3" fmla="*/ 936625 h 1689100"/>
              <a:gd name="connsiteX4" fmla="*/ 6350 w 41592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0 w 409575"/>
              <a:gd name="connsiteY3" fmla="*/ 936625 h 1689100"/>
              <a:gd name="connsiteX4" fmla="*/ 0 w 409575"/>
              <a:gd name="connsiteY4" fmla="*/ 749300 h 1689100"/>
              <a:gd name="connsiteX0" fmla="*/ 0 w 409575"/>
              <a:gd name="connsiteY0" fmla="*/ 676275 h 1616075"/>
              <a:gd name="connsiteX1" fmla="*/ 406400 w 409575"/>
              <a:gd name="connsiteY1" fmla="*/ 0 h 1616075"/>
              <a:gd name="connsiteX2" fmla="*/ 409575 w 409575"/>
              <a:gd name="connsiteY2" fmla="*/ 1616075 h 1616075"/>
              <a:gd name="connsiteX3" fmla="*/ 0 w 409575"/>
              <a:gd name="connsiteY3" fmla="*/ 863600 h 1616075"/>
              <a:gd name="connsiteX4" fmla="*/ 0 w 409575"/>
              <a:gd name="connsiteY4" fmla="*/ 676275 h 1616075"/>
              <a:gd name="connsiteX0" fmla="*/ 9877 w 419452"/>
              <a:gd name="connsiteY0" fmla="*/ 676275 h 1616075"/>
              <a:gd name="connsiteX1" fmla="*/ 416277 w 419452"/>
              <a:gd name="connsiteY1" fmla="*/ 0 h 1616075"/>
              <a:gd name="connsiteX2" fmla="*/ 419452 w 419452"/>
              <a:gd name="connsiteY2" fmla="*/ 1616075 h 1616075"/>
              <a:gd name="connsiteX3" fmla="*/ 9877 w 419452"/>
              <a:gd name="connsiteY3" fmla="*/ 863600 h 1616075"/>
              <a:gd name="connsiteX4" fmla="*/ 9877 w 419452"/>
              <a:gd name="connsiteY4" fmla="*/ 676275 h 1616075"/>
              <a:gd name="connsiteX0" fmla="*/ 15500 w 425075"/>
              <a:gd name="connsiteY0" fmla="*/ 676275 h 1616075"/>
              <a:gd name="connsiteX1" fmla="*/ 421900 w 425075"/>
              <a:gd name="connsiteY1" fmla="*/ 0 h 1616075"/>
              <a:gd name="connsiteX2" fmla="*/ 425075 w 425075"/>
              <a:gd name="connsiteY2" fmla="*/ 1616075 h 1616075"/>
              <a:gd name="connsiteX3" fmla="*/ 15500 w 425075"/>
              <a:gd name="connsiteY3" fmla="*/ 863600 h 1616075"/>
              <a:gd name="connsiteX4" fmla="*/ 15500 w 425075"/>
              <a:gd name="connsiteY4" fmla="*/ 676275 h 161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75" h="1616075">
                <a:moveTo>
                  <a:pt x="15500" y="676275"/>
                </a:moveTo>
                <a:lnTo>
                  <a:pt x="421900" y="0"/>
                </a:lnTo>
                <a:cubicBezTo>
                  <a:pt x="422958" y="538692"/>
                  <a:pt x="424017" y="1077383"/>
                  <a:pt x="425075" y="1616075"/>
                </a:cubicBezTo>
                <a:lnTo>
                  <a:pt x="15500" y="863600"/>
                </a:lnTo>
                <a:cubicBezTo>
                  <a:pt x="-3550" y="785283"/>
                  <a:pt x="-6725" y="786342"/>
                  <a:pt x="15500" y="676275"/>
                </a:cubicBezTo>
                <a:close/>
              </a:path>
            </a:pathLst>
          </a:custGeom>
          <a:solidFill>
            <a:schemeClr val="bg2"/>
          </a:solidFill>
          <a:ln>
            <a:noFill/>
          </a:ln>
        </p:spPr>
        <p:txBody>
          <a:bodyPr anchor="ctr" anchorCtr="1">
            <a:normAutofit/>
          </a:bodyPr>
          <a:lstStyle>
            <a:lvl1pPr>
              <a:defRPr sz="880">
                <a:noFill/>
              </a:defRPr>
            </a:lvl1pPr>
          </a:lstStyle>
          <a:p>
            <a:endParaRPr lang="en-US" dirty="0"/>
          </a:p>
        </p:txBody>
      </p:sp>
    </p:spTree>
    <p:extLst>
      <p:ext uri="{BB962C8B-B14F-4D97-AF65-F5344CB8AC3E}">
        <p14:creationId xmlns:p14="http://schemas.microsoft.com/office/powerpoint/2010/main" val="16254750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Re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2" name="Title 1"/>
          <p:cNvSpPr>
            <a:spLocks noGrp="1"/>
          </p:cNvSpPr>
          <p:nvPr>
            <p:ph type="ctrTitle" hasCustomPrompt="1"/>
          </p:nvPr>
        </p:nvSpPr>
        <p:spPr>
          <a:xfrm>
            <a:off x="688023" y="3100897"/>
            <a:ext cx="5825405" cy="1931405"/>
          </a:xfrm>
        </p:spPr>
        <p:txBody>
          <a:bodyPr anchor="b">
            <a:normAutofit/>
          </a:bodyPr>
          <a:lstStyle>
            <a:lvl1pPr algn="l">
              <a:lnSpc>
                <a:spcPct val="80000"/>
              </a:lnSpc>
              <a:defRPr sz="726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3" y="5032310"/>
            <a:ext cx="5825405" cy="593439"/>
          </a:xfrm>
          <a:prstGeom prst="rect">
            <a:avLst/>
          </a:prstGeom>
        </p:spPr>
        <p:txBody>
          <a:bodyPr lIns="46800" rIns="46800">
            <a:normAutofit/>
          </a:bodyPr>
          <a:lstStyle>
            <a:lvl1pPr marL="0" indent="0" algn="l">
              <a:buNone/>
              <a:defRPr sz="3960">
                <a:solidFill>
                  <a:schemeClr val="tx1">
                    <a:lumMod val="65000"/>
                    <a:lumOff val="35000"/>
                  </a:schemeClr>
                </a:solidFill>
              </a:defRPr>
            </a:lvl1pPr>
            <a:lvl2pPr marL="502896" indent="0" algn="ctr">
              <a:buNone/>
              <a:defRPr sz="2200"/>
            </a:lvl2pPr>
            <a:lvl3pPr marL="1005789" indent="0" algn="ctr">
              <a:buNone/>
              <a:defRPr sz="1980"/>
            </a:lvl3pPr>
            <a:lvl4pPr marL="1508685" indent="0" algn="ctr">
              <a:buNone/>
              <a:defRPr sz="1760"/>
            </a:lvl4pPr>
            <a:lvl5pPr marL="2011580" indent="0" algn="ctr">
              <a:buNone/>
              <a:defRPr sz="1760"/>
            </a:lvl5pPr>
            <a:lvl6pPr marL="2514475" indent="0" algn="ctr">
              <a:buNone/>
              <a:defRPr sz="1760"/>
            </a:lvl6pPr>
            <a:lvl7pPr marL="3017368" indent="0" algn="ctr">
              <a:buNone/>
              <a:defRPr sz="1760"/>
            </a:lvl7pPr>
            <a:lvl8pPr marL="3520264" indent="0" algn="ctr">
              <a:buNone/>
              <a:defRPr sz="1760"/>
            </a:lvl8pPr>
            <a:lvl9pPr marL="4023160" indent="0" algn="ctr">
              <a:buNone/>
              <a:defRPr sz="1760"/>
            </a:lvl9pPr>
          </a:lstStyle>
          <a:p>
            <a:r>
              <a:rPr lang="en-US" dirty="0"/>
              <a:t>Presenter Name</a:t>
            </a:r>
          </a:p>
        </p:txBody>
      </p:sp>
      <p:sp>
        <p:nvSpPr>
          <p:cNvPr id="5" name="Text Placeholder 4"/>
          <p:cNvSpPr>
            <a:spLocks noGrp="1"/>
          </p:cNvSpPr>
          <p:nvPr>
            <p:ph type="body" sz="quarter" idx="15" hasCustomPrompt="1"/>
          </p:nvPr>
        </p:nvSpPr>
        <p:spPr>
          <a:xfrm>
            <a:off x="695009" y="5664654"/>
            <a:ext cx="5825405" cy="444395"/>
          </a:xfrm>
        </p:spPr>
        <p:txBody>
          <a:bodyPr lIns="46800">
            <a:normAutofit/>
          </a:bodyPr>
          <a:lstStyle>
            <a:lvl1pPr>
              <a:defRPr sz="1540" b="1" cap="all" spc="-34" baseline="0"/>
            </a:lvl1pPr>
          </a:lstStyle>
          <a:p>
            <a:pPr lvl="0"/>
            <a:r>
              <a:rPr lang="en-US" dirty="0"/>
              <a:t>Presentation Date</a:t>
            </a: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63680" y="1"/>
            <a:ext cx="3194722" cy="7772400"/>
          </a:xfrm>
          <a:prstGeom prst="rect">
            <a:avLst/>
          </a:prstGeom>
        </p:spPr>
      </p:pic>
      <p:pic>
        <p:nvPicPr>
          <p:cNvPr id="8" name="Picture 7" descr="Pres 2002 3 red cmyk copy.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18224" y="1668408"/>
            <a:ext cx="4595238" cy="715867"/>
          </a:xfrm>
          <a:prstGeom prst="rect">
            <a:avLst/>
          </a:prstGeom>
        </p:spPr>
      </p:pic>
    </p:spTree>
    <p:extLst>
      <p:ext uri="{BB962C8B-B14F-4D97-AF65-F5344CB8AC3E}">
        <p14:creationId xmlns:p14="http://schemas.microsoft.com/office/powerpoint/2010/main" val="16518404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4"/>
            <a:ext cx="8694578" cy="5136620"/>
          </a:xfrm>
          <a:prstGeom prst="rect">
            <a:avLst/>
          </a:prstGeom>
        </p:spPr>
        <p:txBody>
          <a:bodyPr>
            <a:normAutofit/>
          </a:bodyPr>
          <a:lstStyle>
            <a:lvl1pPr marL="0" indent="0">
              <a:buNone/>
              <a:defRPr sz="2200">
                <a:solidFill>
                  <a:schemeClr val="tx1">
                    <a:lumMod val="65000"/>
                    <a:lumOff val="35000"/>
                  </a:schemeClr>
                </a:solidFill>
              </a:defRPr>
            </a:lvl1pPr>
            <a:lvl2pPr marL="880066" indent="-377170">
              <a:buClr>
                <a:schemeClr val="tx2"/>
              </a:buClr>
              <a:buSzPct val="111000"/>
              <a:buFont typeface="Arial" charset="0"/>
              <a:buChar char="•"/>
              <a:defRPr sz="2200">
                <a:solidFill>
                  <a:schemeClr val="tx1">
                    <a:lumMod val="65000"/>
                    <a:lumOff val="35000"/>
                  </a:schemeClr>
                </a:solidFill>
              </a:defRPr>
            </a:lvl2pPr>
            <a:lvl3pPr marL="1382962" indent="-377170">
              <a:buClr>
                <a:schemeClr val="tx2"/>
              </a:buClr>
              <a:buFont typeface="Arial" charset="0"/>
              <a:buChar char="•"/>
              <a:defRPr sz="1980">
                <a:solidFill>
                  <a:schemeClr val="tx1">
                    <a:lumMod val="65000"/>
                    <a:lumOff val="35000"/>
                  </a:schemeClr>
                </a:solidFill>
              </a:defRPr>
            </a:lvl3pPr>
            <a:lvl4pPr marL="1822995" indent="-314311">
              <a:buClr>
                <a:schemeClr val="tx2"/>
              </a:buClr>
              <a:buFont typeface="Arial" charset="0"/>
              <a:buChar char="•"/>
              <a:defRPr sz="1760">
                <a:solidFill>
                  <a:schemeClr val="tx1">
                    <a:lumMod val="65000"/>
                    <a:lumOff val="35000"/>
                  </a:schemeClr>
                </a:solidFill>
              </a:defRPr>
            </a:lvl4pPr>
            <a:lvl5pPr marL="2325891" indent="-314311">
              <a:buClr>
                <a:schemeClr val="tx2"/>
              </a:buClr>
              <a:buFont typeface="Arial" charset="0"/>
              <a:buChar char="•"/>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sp>
        <p:nvSpPr>
          <p:cNvPr id="4" name="Text Placeholder 3"/>
          <p:cNvSpPr>
            <a:spLocks noGrp="1"/>
          </p:cNvSpPr>
          <p:nvPr>
            <p:ph type="body" sz="quarter" idx="13"/>
          </p:nvPr>
        </p:nvSpPr>
        <p:spPr>
          <a:xfrm>
            <a:off x="672310" y="1192859"/>
            <a:ext cx="8682355" cy="385022"/>
          </a:xfrm>
          <a:prstGeom prst="rect">
            <a:avLst/>
          </a:prstGeom>
        </p:spPr>
        <p:txBody>
          <a:bodyPr lIns="46800" rIns="46800">
            <a:noAutofit/>
          </a:bodyPr>
          <a:lstStyle>
            <a:lvl1pPr>
              <a:defRPr sz="1980" spc="-34"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dirty="0"/>
              <a:t>Click to edit Master title style</a:t>
            </a:r>
          </a:p>
        </p:txBody>
      </p:sp>
      <p:sp>
        <p:nvSpPr>
          <p:cNvPr id="2" name="Footer Placeholder 1"/>
          <p:cNvSpPr>
            <a:spLocks noGrp="1"/>
          </p:cNvSpPr>
          <p:nvPr>
            <p:ph type="ftr" sz="quarter" idx="14"/>
          </p:nvPr>
        </p:nvSpPr>
        <p:spPr/>
        <p:txBody>
          <a:bodyPr/>
          <a:lstStyle/>
          <a:p>
            <a:endParaRPr lang="en-US" noProof="0" dirty="0"/>
          </a:p>
        </p:txBody>
      </p:sp>
    </p:spTree>
    <p:extLst>
      <p:ext uri="{BB962C8B-B14F-4D97-AF65-F5344CB8AC3E}">
        <p14:creationId xmlns:p14="http://schemas.microsoft.com/office/powerpoint/2010/main" val="2258253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9" y="1851344"/>
            <a:ext cx="4160631" cy="5136620"/>
          </a:xfrm>
          <a:prstGeom prst="rect">
            <a:avLst/>
          </a:prstGeom>
        </p:spPr>
        <p:txBody>
          <a:bodyPr>
            <a:normAutofit/>
          </a:bodyPr>
          <a:lstStyle>
            <a:lvl1pPr marL="0" indent="0">
              <a:buNone/>
              <a:defRPr sz="2200">
                <a:solidFill>
                  <a:schemeClr val="tx1">
                    <a:lumMod val="65000"/>
                    <a:lumOff val="35000"/>
                  </a:schemeClr>
                </a:solidFill>
              </a:defRPr>
            </a:lvl1pPr>
            <a:lvl2pPr marL="880066" indent="-377170">
              <a:buClr>
                <a:schemeClr val="tx2"/>
              </a:buClr>
              <a:buSzPct val="111000"/>
              <a:buFont typeface="Arial" charset="0"/>
              <a:buChar char="•"/>
              <a:defRPr sz="2200">
                <a:solidFill>
                  <a:schemeClr val="tx1">
                    <a:lumMod val="65000"/>
                    <a:lumOff val="35000"/>
                  </a:schemeClr>
                </a:solidFill>
              </a:defRPr>
            </a:lvl2pPr>
            <a:lvl3pPr marL="1382962" indent="-377170">
              <a:buClr>
                <a:schemeClr val="tx2"/>
              </a:buClr>
              <a:buFont typeface="Arial" charset="0"/>
              <a:buChar char="•"/>
              <a:defRPr sz="1980">
                <a:solidFill>
                  <a:schemeClr val="tx1">
                    <a:lumMod val="65000"/>
                    <a:lumOff val="35000"/>
                  </a:schemeClr>
                </a:solidFill>
              </a:defRPr>
            </a:lvl3pPr>
            <a:lvl4pPr marL="1822995" indent="-314311">
              <a:buClr>
                <a:schemeClr val="tx2"/>
              </a:buClr>
              <a:buFont typeface="Arial" charset="0"/>
              <a:buChar char="•"/>
              <a:defRPr sz="1760">
                <a:solidFill>
                  <a:schemeClr val="tx1">
                    <a:lumMod val="65000"/>
                    <a:lumOff val="35000"/>
                  </a:schemeClr>
                </a:solidFill>
              </a:defRPr>
            </a:lvl4pPr>
            <a:lvl5pPr marL="2325891" indent="-314311">
              <a:buClr>
                <a:schemeClr val="tx2"/>
              </a:buClr>
              <a:buFont typeface="Arial" charset="0"/>
              <a:buChar char="•"/>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4"/>
          </p:nvPr>
        </p:nvSpPr>
        <p:spPr>
          <a:xfrm>
            <a:off x="5233640" y="1851344"/>
            <a:ext cx="4129754" cy="5136620"/>
          </a:xfrm>
          <a:prstGeom prst="rect">
            <a:avLst/>
          </a:prstGeom>
        </p:spPr>
        <p:txBody>
          <a:bodyPr>
            <a:normAutofit/>
          </a:bodyPr>
          <a:lstStyle>
            <a:lvl1pPr marL="0" indent="0">
              <a:buNone/>
              <a:defRPr sz="2200">
                <a:solidFill>
                  <a:schemeClr val="tx1">
                    <a:lumMod val="65000"/>
                    <a:lumOff val="35000"/>
                  </a:schemeClr>
                </a:solidFill>
              </a:defRPr>
            </a:lvl1pPr>
            <a:lvl2pPr marL="880066" indent="-377170">
              <a:buClr>
                <a:schemeClr val="tx2"/>
              </a:buClr>
              <a:buSzPct val="111000"/>
              <a:buFont typeface="Arial" charset="0"/>
              <a:buChar char="•"/>
              <a:defRPr sz="2200">
                <a:solidFill>
                  <a:schemeClr val="tx1">
                    <a:lumMod val="65000"/>
                    <a:lumOff val="35000"/>
                  </a:schemeClr>
                </a:solidFill>
              </a:defRPr>
            </a:lvl2pPr>
            <a:lvl3pPr marL="1382962" indent="-377170">
              <a:buClr>
                <a:schemeClr val="tx2"/>
              </a:buClr>
              <a:buFont typeface="Arial" charset="0"/>
              <a:buChar char="•"/>
              <a:defRPr sz="1980">
                <a:solidFill>
                  <a:schemeClr val="tx1">
                    <a:lumMod val="65000"/>
                    <a:lumOff val="35000"/>
                  </a:schemeClr>
                </a:solidFill>
              </a:defRPr>
            </a:lvl3pPr>
            <a:lvl4pPr marL="1822995" indent="-314311">
              <a:buClr>
                <a:schemeClr val="tx2"/>
              </a:buClr>
              <a:buFont typeface="Arial" charset="0"/>
              <a:buChar char="•"/>
              <a:defRPr sz="1760">
                <a:solidFill>
                  <a:schemeClr val="tx1">
                    <a:lumMod val="65000"/>
                    <a:lumOff val="35000"/>
                  </a:schemeClr>
                </a:solidFill>
              </a:defRPr>
            </a:lvl4pPr>
            <a:lvl5pPr marL="2325891" indent="-314311">
              <a:buClr>
                <a:schemeClr val="tx2"/>
              </a:buClr>
              <a:buFont typeface="Arial" charset="0"/>
              <a:buChar char="•"/>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3"/>
          </p:nvPr>
        </p:nvSpPr>
        <p:spPr>
          <a:xfrm>
            <a:off x="672308" y="1192859"/>
            <a:ext cx="8691085" cy="385022"/>
          </a:xfrm>
          <a:prstGeom prst="rect">
            <a:avLst/>
          </a:prstGeom>
        </p:spPr>
        <p:txBody>
          <a:bodyPr lIns="46800" anchor="t">
            <a:noAutofit/>
          </a:bodyPr>
          <a:lstStyle>
            <a:lvl1pPr>
              <a:defRPr sz="1980" spc="-34"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17" y="454801"/>
            <a:ext cx="8691086" cy="732107"/>
          </a:xfrm>
        </p:spPr>
        <p:txBody>
          <a:bodyPr/>
          <a:lstStyle/>
          <a:p>
            <a:r>
              <a:rPr lang="en-US" dirty="0"/>
              <a:t>Click to edit Master title style</a:t>
            </a:r>
          </a:p>
        </p:txBody>
      </p:sp>
      <p:sp>
        <p:nvSpPr>
          <p:cNvPr id="2" name="Footer Placeholder 1"/>
          <p:cNvSpPr>
            <a:spLocks noGrp="1"/>
          </p:cNvSpPr>
          <p:nvPr>
            <p:ph type="ftr" sz="quarter" idx="15"/>
          </p:nvPr>
        </p:nvSpPr>
        <p:spPr/>
        <p:txBody>
          <a:bodyPr/>
          <a:lstStyle/>
          <a:p>
            <a:endParaRPr lang="en-US" noProof="0" dirty="0"/>
          </a:p>
        </p:txBody>
      </p:sp>
    </p:spTree>
    <p:extLst>
      <p:ext uri="{BB962C8B-B14F-4D97-AF65-F5344CB8AC3E}">
        <p14:creationId xmlns:p14="http://schemas.microsoft.com/office/powerpoint/2010/main" val="2923210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4" name="Rectangle 33"/>
          <p:cNvSpPr/>
          <p:nvPr userDrawn="1"/>
        </p:nvSpPr>
        <p:spPr>
          <a:xfrm>
            <a:off x="0" y="4"/>
            <a:ext cx="10058400" cy="7279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37" name="Freeform 36"/>
          <p:cNvSpPr/>
          <p:nvPr userDrawn="1"/>
        </p:nvSpPr>
        <p:spPr>
          <a:xfrm>
            <a:off x="688025" y="3062532"/>
            <a:ext cx="8682355" cy="3513223"/>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42" name="Title 1"/>
          <p:cNvSpPr>
            <a:spLocks noGrp="1"/>
          </p:cNvSpPr>
          <p:nvPr>
            <p:ph type="ctrTitle"/>
          </p:nvPr>
        </p:nvSpPr>
        <p:spPr>
          <a:xfrm>
            <a:off x="1426373" y="3771925"/>
            <a:ext cx="7195123" cy="1199328"/>
          </a:xfrm>
        </p:spPr>
        <p:txBody>
          <a:bodyPr anchor="b">
            <a:noAutofit/>
          </a:bodyPr>
          <a:lstStyle>
            <a:lvl1pPr algn="l">
              <a:defRPr sz="4840" baseline="0">
                <a:solidFill>
                  <a:schemeClr val="bg1"/>
                </a:solidFill>
              </a:defRPr>
            </a:lvl1pPr>
          </a:lstStyle>
          <a:p>
            <a:endParaRPr lang="en-US" dirty="0"/>
          </a:p>
        </p:txBody>
      </p:sp>
      <p:sp>
        <p:nvSpPr>
          <p:cNvPr id="43" name="Subtitle 2"/>
          <p:cNvSpPr>
            <a:spLocks noGrp="1"/>
          </p:cNvSpPr>
          <p:nvPr>
            <p:ph type="subTitle" idx="1"/>
          </p:nvPr>
        </p:nvSpPr>
        <p:spPr>
          <a:xfrm>
            <a:off x="1412301" y="5027042"/>
            <a:ext cx="7204360" cy="498772"/>
          </a:xfrm>
          <a:prstGeom prst="rect">
            <a:avLst/>
          </a:prstGeom>
        </p:spPr>
        <p:txBody>
          <a:bodyPr lIns="46800" tIns="0" rIns="108000" bIns="72000">
            <a:noAutofit/>
          </a:bodyPr>
          <a:lstStyle>
            <a:lvl1pPr marL="0" indent="0" algn="l">
              <a:buNone/>
              <a:defRPr sz="3520" b="0">
                <a:solidFill>
                  <a:schemeClr val="bg1"/>
                </a:solidFill>
              </a:defRPr>
            </a:lvl1pPr>
            <a:lvl2pPr marL="502896" indent="0" algn="ctr">
              <a:buNone/>
              <a:defRPr sz="2200"/>
            </a:lvl2pPr>
            <a:lvl3pPr marL="1005789" indent="0" algn="ctr">
              <a:buNone/>
              <a:defRPr sz="1980"/>
            </a:lvl3pPr>
            <a:lvl4pPr marL="1508685" indent="0" algn="ctr">
              <a:buNone/>
              <a:defRPr sz="1760"/>
            </a:lvl4pPr>
            <a:lvl5pPr marL="2011580" indent="0" algn="ctr">
              <a:buNone/>
              <a:defRPr sz="1760"/>
            </a:lvl5pPr>
            <a:lvl6pPr marL="2514475" indent="0" algn="ctr">
              <a:buNone/>
              <a:defRPr sz="1760"/>
            </a:lvl6pPr>
            <a:lvl7pPr marL="3017368" indent="0" algn="ctr">
              <a:buNone/>
              <a:defRPr sz="1760"/>
            </a:lvl7pPr>
            <a:lvl8pPr marL="3520264" indent="0" algn="ctr">
              <a:buNone/>
              <a:defRPr sz="1760"/>
            </a:lvl8pPr>
            <a:lvl9pPr marL="4023160" indent="0" algn="ctr">
              <a:buNone/>
              <a:defRPr sz="1760"/>
            </a:lvl9pPr>
          </a:lstStyle>
          <a:p>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2633222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Orange">
    <p:spTree>
      <p:nvGrpSpPr>
        <p:cNvPr id="1" name=""/>
        <p:cNvGrpSpPr/>
        <p:nvPr/>
      </p:nvGrpSpPr>
      <p:grpSpPr>
        <a:xfrm>
          <a:off x="0" y="0"/>
          <a:ext cx="0" cy="0"/>
          <a:chOff x="0" y="0"/>
          <a:chExt cx="0" cy="0"/>
        </a:xfrm>
      </p:grpSpPr>
      <p:sp>
        <p:nvSpPr>
          <p:cNvPr id="34" name="Rectangle 33"/>
          <p:cNvSpPr/>
          <p:nvPr userDrawn="1"/>
        </p:nvSpPr>
        <p:spPr>
          <a:xfrm>
            <a:off x="0" y="4"/>
            <a:ext cx="10058400" cy="7279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37" name="Freeform 36"/>
          <p:cNvSpPr/>
          <p:nvPr userDrawn="1"/>
        </p:nvSpPr>
        <p:spPr>
          <a:xfrm>
            <a:off x="688025" y="3062532"/>
            <a:ext cx="8682355" cy="3513223"/>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42" name="Title 1"/>
          <p:cNvSpPr>
            <a:spLocks noGrp="1"/>
          </p:cNvSpPr>
          <p:nvPr>
            <p:ph type="ctrTitle"/>
          </p:nvPr>
        </p:nvSpPr>
        <p:spPr>
          <a:xfrm>
            <a:off x="1426373" y="3771925"/>
            <a:ext cx="7195123" cy="1199328"/>
          </a:xfrm>
        </p:spPr>
        <p:txBody>
          <a:bodyPr anchor="b">
            <a:noAutofit/>
          </a:bodyPr>
          <a:lstStyle>
            <a:lvl1pPr algn="l">
              <a:defRPr sz="4840" baseline="0">
                <a:solidFill>
                  <a:schemeClr val="bg1"/>
                </a:solidFill>
              </a:defRPr>
            </a:lvl1pPr>
          </a:lstStyle>
          <a:p>
            <a:endParaRPr lang="en-US" dirty="0"/>
          </a:p>
        </p:txBody>
      </p:sp>
      <p:sp>
        <p:nvSpPr>
          <p:cNvPr id="43" name="Subtitle 2"/>
          <p:cNvSpPr>
            <a:spLocks noGrp="1"/>
          </p:cNvSpPr>
          <p:nvPr>
            <p:ph type="subTitle" idx="1"/>
          </p:nvPr>
        </p:nvSpPr>
        <p:spPr>
          <a:xfrm>
            <a:off x="1412301" y="5027042"/>
            <a:ext cx="7204360" cy="498772"/>
          </a:xfrm>
          <a:prstGeom prst="rect">
            <a:avLst/>
          </a:prstGeom>
        </p:spPr>
        <p:txBody>
          <a:bodyPr lIns="46800" tIns="0" rIns="108000" bIns="72000">
            <a:noAutofit/>
          </a:bodyPr>
          <a:lstStyle>
            <a:lvl1pPr marL="0" indent="0" algn="l">
              <a:buNone/>
              <a:defRPr sz="3520" b="0">
                <a:solidFill>
                  <a:schemeClr val="bg1"/>
                </a:solidFill>
              </a:defRPr>
            </a:lvl1pPr>
            <a:lvl2pPr marL="502896" indent="0" algn="ctr">
              <a:buNone/>
              <a:defRPr sz="2200"/>
            </a:lvl2pPr>
            <a:lvl3pPr marL="1005789" indent="0" algn="ctr">
              <a:buNone/>
              <a:defRPr sz="1980"/>
            </a:lvl3pPr>
            <a:lvl4pPr marL="1508685" indent="0" algn="ctr">
              <a:buNone/>
              <a:defRPr sz="1760"/>
            </a:lvl4pPr>
            <a:lvl5pPr marL="2011580" indent="0" algn="ctr">
              <a:buNone/>
              <a:defRPr sz="1760"/>
            </a:lvl5pPr>
            <a:lvl6pPr marL="2514475" indent="0" algn="ctr">
              <a:buNone/>
              <a:defRPr sz="1760"/>
            </a:lvl6pPr>
            <a:lvl7pPr marL="3017368" indent="0" algn="ctr">
              <a:buNone/>
              <a:defRPr sz="1760"/>
            </a:lvl7pPr>
            <a:lvl8pPr marL="3520264" indent="0" algn="ctr">
              <a:buNone/>
              <a:defRPr sz="1760"/>
            </a:lvl8pPr>
            <a:lvl9pPr marL="4023160" indent="0" algn="ctr">
              <a:buNone/>
              <a:defRPr sz="1760"/>
            </a:lvl9pPr>
          </a:lstStyle>
          <a:p>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359668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AD9DDDA1-F925-4053-88C9-E543B5DAAE17}" type="datetimeFigureOut">
              <a:rPr lang="en-US" smtClean="0"/>
              <a:t>12/7/2023</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34" name="Rectangle 33"/>
          <p:cNvSpPr/>
          <p:nvPr userDrawn="1"/>
        </p:nvSpPr>
        <p:spPr>
          <a:xfrm>
            <a:off x="0" y="4"/>
            <a:ext cx="10058400" cy="7279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37" name="Freeform 36"/>
          <p:cNvSpPr/>
          <p:nvPr userDrawn="1"/>
        </p:nvSpPr>
        <p:spPr>
          <a:xfrm>
            <a:off x="688025" y="3062532"/>
            <a:ext cx="8682355" cy="3513223"/>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42" name="Title 1"/>
          <p:cNvSpPr>
            <a:spLocks noGrp="1"/>
          </p:cNvSpPr>
          <p:nvPr>
            <p:ph type="ctrTitle"/>
          </p:nvPr>
        </p:nvSpPr>
        <p:spPr>
          <a:xfrm>
            <a:off x="1426373" y="3771925"/>
            <a:ext cx="7195123" cy="1199328"/>
          </a:xfrm>
        </p:spPr>
        <p:txBody>
          <a:bodyPr anchor="b">
            <a:noAutofit/>
          </a:bodyPr>
          <a:lstStyle>
            <a:lvl1pPr algn="l">
              <a:defRPr sz="4840" baseline="0">
                <a:solidFill>
                  <a:schemeClr val="bg1"/>
                </a:solidFill>
              </a:defRPr>
            </a:lvl1pPr>
          </a:lstStyle>
          <a:p>
            <a:endParaRPr lang="en-US" dirty="0"/>
          </a:p>
        </p:txBody>
      </p:sp>
      <p:sp>
        <p:nvSpPr>
          <p:cNvPr id="43" name="Subtitle 2"/>
          <p:cNvSpPr>
            <a:spLocks noGrp="1"/>
          </p:cNvSpPr>
          <p:nvPr>
            <p:ph type="subTitle" idx="1"/>
          </p:nvPr>
        </p:nvSpPr>
        <p:spPr>
          <a:xfrm>
            <a:off x="1412301" y="5027042"/>
            <a:ext cx="7204360" cy="498772"/>
          </a:xfrm>
          <a:prstGeom prst="rect">
            <a:avLst/>
          </a:prstGeom>
        </p:spPr>
        <p:txBody>
          <a:bodyPr lIns="46800" tIns="0" rIns="108000" bIns="72000">
            <a:noAutofit/>
          </a:bodyPr>
          <a:lstStyle>
            <a:lvl1pPr marL="0" indent="0" algn="l">
              <a:buNone/>
              <a:defRPr sz="3520" b="0">
                <a:solidFill>
                  <a:schemeClr val="bg1"/>
                </a:solidFill>
              </a:defRPr>
            </a:lvl1pPr>
            <a:lvl2pPr marL="502896" indent="0" algn="ctr">
              <a:buNone/>
              <a:defRPr sz="2200"/>
            </a:lvl2pPr>
            <a:lvl3pPr marL="1005789" indent="0" algn="ctr">
              <a:buNone/>
              <a:defRPr sz="1980"/>
            </a:lvl3pPr>
            <a:lvl4pPr marL="1508685" indent="0" algn="ctr">
              <a:buNone/>
              <a:defRPr sz="1760"/>
            </a:lvl4pPr>
            <a:lvl5pPr marL="2011580" indent="0" algn="ctr">
              <a:buNone/>
              <a:defRPr sz="1760"/>
            </a:lvl5pPr>
            <a:lvl6pPr marL="2514475" indent="0" algn="ctr">
              <a:buNone/>
              <a:defRPr sz="1760"/>
            </a:lvl6pPr>
            <a:lvl7pPr marL="3017368" indent="0" algn="ctr">
              <a:buNone/>
              <a:defRPr sz="1760"/>
            </a:lvl7pPr>
            <a:lvl8pPr marL="3520264" indent="0" algn="ctr">
              <a:buNone/>
              <a:defRPr sz="1760"/>
            </a:lvl8pPr>
            <a:lvl9pPr marL="4023160" indent="0" algn="ctr">
              <a:buNone/>
              <a:defRPr sz="1760"/>
            </a:lvl9pPr>
          </a:lstStyle>
          <a:p>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3063318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Red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9" name="Picture Placeholder 18"/>
          <p:cNvSpPr>
            <a:spLocks noGrp="1"/>
          </p:cNvSpPr>
          <p:nvPr>
            <p:ph type="pic" sz="quarter" idx="12"/>
          </p:nvPr>
        </p:nvSpPr>
        <p:spPr>
          <a:xfrm>
            <a:off x="-12050" y="-13446"/>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endParaRPr lang="en-US" dirty="0"/>
          </a:p>
        </p:txBody>
      </p:sp>
      <p:sp>
        <p:nvSpPr>
          <p:cNvPr id="9" name="Snip Diagonal Corner Rectangle 8"/>
          <p:cNvSpPr/>
          <p:nvPr userDrawn="1"/>
        </p:nvSpPr>
        <p:spPr>
          <a:xfrm rot="2198495" flipV="1">
            <a:off x="1933829" y="6937300"/>
            <a:ext cx="1629752" cy="16125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0" name="Snip Diagonal Corner Rectangle 9"/>
          <p:cNvSpPr/>
          <p:nvPr userDrawn="1"/>
        </p:nvSpPr>
        <p:spPr>
          <a:xfrm rot="2221941" flipV="1">
            <a:off x="8446418" y="2666556"/>
            <a:ext cx="1621039" cy="154676"/>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5" name="Slide Number Placeholder 4"/>
          <p:cNvSpPr>
            <a:spLocks noGrp="1"/>
          </p:cNvSpPr>
          <p:nvPr>
            <p:ph type="sldNum" sz="quarter" idx="14"/>
          </p:nvPr>
        </p:nvSpPr>
        <p:spPr/>
        <p:txBody>
          <a:bodyPr/>
          <a:lstStyle/>
          <a:p>
            <a:fld id="{D4BF1F63-4705-854C-A90E-B08697EA9D5E}" type="slidenum">
              <a:rPr lang="en-US" smtClean="0"/>
              <a:pPr/>
              <a:t>‹#›</a:t>
            </a:fld>
            <a:endParaRPr lang="en-US" dirty="0"/>
          </a:p>
        </p:txBody>
      </p:sp>
      <p:sp>
        <p:nvSpPr>
          <p:cNvPr id="17" name="Snip Single Corner Rectangle 16"/>
          <p:cNvSpPr/>
          <p:nvPr userDrawn="1"/>
        </p:nvSpPr>
        <p:spPr>
          <a:xfrm>
            <a:off x="-8479" y="3798827"/>
            <a:ext cx="6339697" cy="2793110"/>
          </a:xfrm>
          <a:prstGeom prst="snip1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2" name="Title 1"/>
          <p:cNvSpPr>
            <a:spLocks noGrp="1"/>
          </p:cNvSpPr>
          <p:nvPr>
            <p:ph type="title" hasCustomPrompt="1"/>
          </p:nvPr>
        </p:nvSpPr>
        <p:spPr>
          <a:xfrm>
            <a:off x="678857" y="4136435"/>
            <a:ext cx="5265934" cy="1295907"/>
          </a:xfrm>
          <a:prstGeom prst="rect">
            <a:avLst/>
          </a:prstGeom>
        </p:spPr>
        <p:txBody>
          <a:bodyPr anchor="b">
            <a:noAutofit/>
          </a:bodyPr>
          <a:lstStyle>
            <a:lvl1pPr>
              <a:defRPr sz="3960">
                <a:solidFill>
                  <a:schemeClr val="bg1"/>
                </a:solidFill>
              </a:defRPr>
            </a:lvl1pPr>
          </a:lstStyle>
          <a:p>
            <a:r>
              <a:rPr lang="en-US" dirty="0"/>
              <a:t>SECTION HEADER</a:t>
            </a:r>
          </a:p>
        </p:txBody>
      </p:sp>
      <p:sp>
        <p:nvSpPr>
          <p:cNvPr id="3" name="Text Placeholder 2"/>
          <p:cNvSpPr>
            <a:spLocks noGrp="1"/>
          </p:cNvSpPr>
          <p:nvPr>
            <p:ph type="body" idx="1" hasCustomPrompt="1"/>
          </p:nvPr>
        </p:nvSpPr>
        <p:spPr>
          <a:xfrm>
            <a:off x="688033" y="5432340"/>
            <a:ext cx="5256767" cy="770711"/>
          </a:xfrm>
          <a:prstGeom prst="rect">
            <a:avLst/>
          </a:prstGeom>
        </p:spPr>
        <p:txBody>
          <a:bodyPr lIns="0" rIns="36000">
            <a:normAutofit/>
          </a:bodyPr>
          <a:lstStyle>
            <a:lvl1pPr marL="0" indent="0">
              <a:spcBef>
                <a:spcPts val="0"/>
              </a:spcBef>
              <a:buNone/>
              <a:defRPr sz="2200" b="0">
                <a:solidFill>
                  <a:schemeClr val="bg1"/>
                </a:solidFill>
              </a:defRPr>
            </a:lvl1pPr>
            <a:lvl2pPr marL="502896" indent="0">
              <a:buNone/>
              <a:defRPr sz="2200">
                <a:solidFill>
                  <a:schemeClr val="tx1">
                    <a:tint val="75000"/>
                  </a:schemeClr>
                </a:solidFill>
              </a:defRPr>
            </a:lvl2pPr>
            <a:lvl3pPr marL="1005789" indent="0">
              <a:buNone/>
              <a:defRPr sz="1980">
                <a:solidFill>
                  <a:schemeClr val="tx1">
                    <a:tint val="75000"/>
                  </a:schemeClr>
                </a:solidFill>
              </a:defRPr>
            </a:lvl3pPr>
            <a:lvl4pPr marL="1508685" indent="0">
              <a:buNone/>
              <a:defRPr sz="1760">
                <a:solidFill>
                  <a:schemeClr val="tx1">
                    <a:tint val="75000"/>
                  </a:schemeClr>
                </a:solidFill>
              </a:defRPr>
            </a:lvl4pPr>
            <a:lvl5pPr marL="2011580" indent="0">
              <a:buNone/>
              <a:defRPr sz="1760">
                <a:solidFill>
                  <a:schemeClr val="tx1">
                    <a:tint val="75000"/>
                  </a:schemeClr>
                </a:solidFill>
              </a:defRPr>
            </a:lvl5pPr>
            <a:lvl6pPr marL="2514475" indent="0">
              <a:buNone/>
              <a:defRPr sz="1760">
                <a:solidFill>
                  <a:schemeClr val="tx1">
                    <a:tint val="75000"/>
                  </a:schemeClr>
                </a:solidFill>
              </a:defRPr>
            </a:lvl6pPr>
            <a:lvl7pPr marL="3017368" indent="0">
              <a:buNone/>
              <a:defRPr sz="1760">
                <a:solidFill>
                  <a:schemeClr val="tx1">
                    <a:tint val="75000"/>
                  </a:schemeClr>
                </a:solidFill>
              </a:defRPr>
            </a:lvl7pPr>
            <a:lvl8pPr marL="3520264" indent="0">
              <a:buNone/>
              <a:defRPr sz="1760">
                <a:solidFill>
                  <a:schemeClr val="tx1">
                    <a:tint val="75000"/>
                  </a:schemeClr>
                </a:solidFill>
              </a:defRPr>
            </a:lvl8pPr>
            <a:lvl9pPr marL="4023160" indent="0">
              <a:buNone/>
              <a:defRPr sz="1760">
                <a:solidFill>
                  <a:schemeClr val="tx1">
                    <a:tint val="75000"/>
                  </a:schemeClr>
                </a:solidFill>
              </a:defRPr>
            </a:lvl9pPr>
          </a:lstStyle>
          <a:p>
            <a:pPr lvl="0"/>
            <a:r>
              <a:rPr lang="en-US" dirty="0"/>
              <a:t>Sub-header</a:t>
            </a:r>
          </a:p>
        </p:txBody>
      </p:sp>
      <p:sp>
        <p:nvSpPr>
          <p:cNvPr id="14"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86" indent="0" algn="l"/>
            <a:r>
              <a:rPr lang="en-US" sz="990" b="1" i="0" dirty="0">
                <a:latin typeface="Calibri"/>
                <a:cs typeface="Calibri"/>
              </a:rPr>
              <a:t>Slide</a:t>
            </a:r>
            <a:r>
              <a:rPr lang="en-US" sz="990" b="1" i="0" baseline="0" dirty="0">
                <a:latin typeface="Calibri"/>
                <a:cs typeface="Calibri"/>
              </a:rPr>
              <a:t> Instructions</a:t>
            </a:r>
            <a:endParaRPr lang="en-US" sz="990" b="1" i="0" dirty="0">
              <a:latin typeface="Calibri"/>
              <a:cs typeface="Calibri"/>
            </a:endParaRPr>
          </a:p>
        </p:txBody>
      </p:sp>
      <p:sp>
        <p:nvSpPr>
          <p:cNvPr id="16" name="Rectangle 15"/>
          <p:cNvSpPr/>
          <p:nvPr userDrawn="1"/>
        </p:nvSpPr>
        <p:spPr>
          <a:xfrm>
            <a:off x="10536039" y="237496"/>
            <a:ext cx="2065078" cy="2001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30"/>
              </a:spcAft>
            </a:pPr>
            <a:r>
              <a:rPr lang="en-US" sz="716" i="1" dirty="0">
                <a:solidFill>
                  <a:srgbClr val="464B54"/>
                </a:solidFill>
              </a:rPr>
              <a:t>Instructions</a:t>
            </a:r>
            <a:r>
              <a:rPr lang="en-US" sz="716" i="1" baseline="0" dirty="0">
                <a:solidFill>
                  <a:srgbClr val="464B54"/>
                </a:solidFill>
              </a:rPr>
              <a:t> are not visible during Show Mode</a:t>
            </a:r>
            <a:br>
              <a:rPr lang="en-US" sz="716" i="1" baseline="0" dirty="0">
                <a:solidFill>
                  <a:srgbClr val="464B54"/>
                </a:solidFill>
              </a:rPr>
            </a:br>
            <a:br>
              <a:rPr lang="en-US" sz="716" i="1" baseline="0" dirty="0">
                <a:solidFill>
                  <a:srgbClr val="464B54"/>
                </a:solidFill>
              </a:rPr>
            </a:br>
            <a:r>
              <a:rPr lang="en-US" sz="990" b="1" i="0" baseline="0" dirty="0">
                <a:solidFill>
                  <a:srgbClr val="464B54"/>
                </a:solidFill>
              </a:rPr>
              <a:t>To insert image</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dirty="0">
                <a:solidFill>
                  <a:srgbClr val="464B54"/>
                </a:solidFill>
              </a:rPr>
              <a:t>Drag</a:t>
            </a:r>
            <a:r>
              <a:rPr lang="en-US" sz="880" b="0" i="0" baseline="0" dirty="0">
                <a:solidFill>
                  <a:srgbClr val="464B54"/>
                </a:solidFill>
              </a:rPr>
              <a:t> the image from your source folder onto the slide or click the placeholder and select the photo</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baseline="0" dirty="0">
                <a:solidFill>
                  <a:srgbClr val="464B54"/>
                </a:solidFill>
              </a:rPr>
              <a:t>To reposition your photo, click “</a:t>
            </a:r>
            <a:r>
              <a:rPr lang="en-US" sz="880" b="1" i="0" baseline="0" dirty="0">
                <a:solidFill>
                  <a:srgbClr val="464B54"/>
                </a:solidFill>
              </a:rPr>
              <a:t>Picture Format” </a:t>
            </a:r>
            <a:r>
              <a:rPr lang="en-US" sz="880" b="0" i="0" baseline="0" dirty="0">
                <a:solidFill>
                  <a:srgbClr val="464B54"/>
                </a:solidFill>
              </a:rPr>
              <a:t>and then </a:t>
            </a:r>
            <a:r>
              <a:rPr lang="en-US" sz="880" b="1" i="0" baseline="0" dirty="0">
                <a:solidFill>
                  <a:srgbClr val="464B54"/>
                </a:solidFill>
              </a:rPr>
              <a:t>“Crop”</a:t>
            </a:r>
          </a:p>
          <a:p>
            <a:pPr marL="103024" indent="-103024" algn="l">
              <a:spcAft>
                <a:spcPts val="330"/>
              </a:spcAft>
              <a:buFont typeface="Wingdings" charset="2"/>
              <a:buChar char="§"/>
              <a:tabLst/>
            </a:pPr>
            <a:r>
              <a:rPr lang="en-US" sz="880" b="0" i="0" baseline="0" dirty="0">
                <a:solidFill>
                  <a:srgbClr val="464B54"/>
                </a:solidFill>
              </a:rPr>
              <a:t>If the image overlaps/hides the text, click “</a:t>
            </a:r>
            <a:r>
              <a:rPr lang="en-US" sz="880" b="1" i="0" baseline="0" dirty="0">
                <a:solidFill>
                  <a:srgbClr val="464B54"/>
                </a:solidFill>
              </a:rPr>
              <a:t>reset” </a:t>
            </a:r>
            <a:r>
              <a:rPr lang="en-US" sz="880" b="0" i="0" baseline="0" dirty="0">
                <a:solidFill>
                  <a:srgbClr val="464B54"/>
                </a:solidFill>
              </a:rPr>
              <a:t>or right click on the image and select </a:t>
            </a:r>
            <a:r>
              <a:rPr lang="en-US" sz="880" b="1" i="0" baseline="0" dirty="0">
                <a:solidFill>
                  <a:srgbClr val="464B54"/>
                </a:solidFill>
              </a:rPr>
              <a:t>Arrange &gt; Send to Back</a:t>
            </a:r>
            <a:endParaRPr lang="en-US" sz="880" b="0" i="0" dirty="0">
              <a:solidFill>
                <a:srgbClr val="464B54"/>
              </a:solidFill>
            </a:endParaRPr>
          </a:p>
        </p:txBody>
      </p:sp>
      <p:sp>
        <p:nvSpPr>
          <p:cNvPr id="4" name="Footer Placeholder 3"/>
          <p:cNvSpPr>
            <a:spLocks noGrp="1"/>
          </p:cNvSpPr>
          <p:nvPr>
            <p:ph type="ftr" sz="quarter" idx="15"/>
          </p:nvPr>
        </p:nvSpPr>
        <p:spPr/>
        <p:txBody>
          <a:bodyPr/>
          <a:lstStyle/>
          <a:p>
            <a:endParaRPr lang="en-US" noProof="0" dirty="0"/>
          </a:p>
        </p:txBody>
      </p:sp>
      <p:pic>
        <p:nvPicPr>
          <p:cNvPr id="18" name="Picture 17" descr="Pres 2002 3 red cmyk cop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582" y="7396422"/>
            <a:ext cx="1459820" cy="227417"/>
          </a:xfrm>
          <a:prstGeom prst="rect">
            <a:avLst/>
          </a:prstGeom>
        </p:spPr>
      </p:pic>
    </p:spTree>
    <p:extLst>
      <p:ext uri="{BB962C8B-B14F-4D97-AF65-F5344CB8AC3E}">
        <p14:creationId xmlns:p14="http://schemas.microsoft.com/office/powerpoint/2010/main" val="3177463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Orange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9" name="Picture Placeholder 18"/>
          <p:cNvSpPr>
            <a:spLocks noGrp="1"/>
          </p:cNvSpPr>
          <p:nvPr>
            <p:ph type="pic" sz="quarter" idx="12"/>
          </p:nvPr>
        </p:nvSpPr>
        <p:spPr>
          <a:xfrm>
            <a:off x="-12050" y="-13446"/>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endParaRPr lang="en-US" dirty="0"/>
          </a:p>
        </p:txBody>
      </p:sp>
      <p:sp>
        <p:nvSpPr>
          <p:cNvPr id="5" name="Slide Number Placeholder 4"/>
          <p:cNvSpPr>
            <a:spLocks noGrp="1"/>
          </p:cNvSpPr>
          <p:nvPr>
            <p:ph type="sldNum" sz="quarter" idx="14"/>
          </p:nvPr>
        </p:nvSpPr>
        <p:spPr/>
        <p:txBody>
          <a:bodyPr/>
          <a:lstStyle/>
          <a:p>
            <a:fld id="{D4BF1F63-4705-854C-A90E-B08697EA9D5E}" type="slidenum">
              <a:rPr lang="en-US" smtClean="0"/>
              <a:pPr/>
              <a:t>‹#›</a:t>
            </a:fld>
            <a:endParaRPr lang="en-US" dirty="0"/>
          </a:p>
        </p:txBody>
      </p:sp>
      <p:sp>
        <p:nvSpPr>
          <p:cNvPr id="16"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86" indent="0" algn="l"/>
            <a:r>
              <a:rPr lang="en-US" sz="990" b="1" i="0" dirty="0">
                <a:latin typeface="Calibri"/>
                <a:cs typeface="Calibri"/>
              </a:rPr>
              <a:t>Slide</a:t>
            </a:r>
            <a:r>
              <a:rPr lang="en-US" sz="990" b="1" i="0" baseline="0" dirty="0">
                <a:latin typeface="Calibri"/>
                <a:cs typeface="Calibri"/>
              </a:rPr>
              <a:t> Instructions</a:t>
            </a:r>
            <a:endParaRPr lang="en-US" sz="990" b="1" i="0" dirty="0">
              <a:latin typeface="Calibri"/>
              <a:cs typeface="Calibri"/>
            </a:endParaRPr>
          </a:p>
        </p:txBody>
      </p:sp>
      <p:sp>
        <p:nvSpPr>
          <p:cNvPr id="18" name="Rectangle 17"/>
          <p:cNvSpPr/>
          <p:nvPr userDrawn="1"/>
        </p:nvSpPr>
        <p:spPr>
          <a:xfrm>
            <a:off x="10536039" y="237496"/>
            <a:ext cx="2065078" cy="2001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30"/>
              </a:spcAft>
            </a:pPr>
            <a:r>
              <a:rPr lang="en-US" sz="716" i="1" dirty="0">
                <a:solidFill>
                  <a:srgbClr val="464B54"/>
                </a:solidFill>
              </a:rPr>
              <a:t>Instructions</a:t>
            </a:r>
            <a:r>
              <a:rPr lang="en-US" sz="716" i="1" baseline="0" dirty="0">
                <a:solidFill>
                  <a:srgbClr val="464B54"/>
                </a:solidFill>
              </a:rPr>
              <a:t> are not visible during Show Mode</a:t>
            </a:r>
            <a:br>
              <a:rPr lang="en-US" sz="716" i="1" baseline="0" dirty="0">
                <a:solidFill>
                  <a:srgbClr val="464B54"/>
                </a:solidFill>
              </a:rPr>
            </a:br>
            <a:br>
              <a:rPr lang="en-US" sz="716" i="1" baseline="0" dirty="0">
                <a:solidFill>
                  <a:srgbClr val="464B54"/>
                </a:solidFill>
              </a:rPr>
            </a:br>
            <a:r>
              <a:rPr lang="en-US" sz="990" b="1" i="0" baseline="0" dirty="0">
                <a:solidFill>
                  <a:srgbClr val="464B54"/>
                </a:solidFill>
              </a:rPr>
              <a:t>To insert image</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dirty="0">
                <a:solidFill>
                  <a:srgbClr val="464B54"/>
                </a:solidFill>
              </a:rPr>
              <a:t>Drag</a:t>
            </a:r>
            <a:r>
              <a:rPr lang="en-US" sz="880" b="0" i="0" baseline="0" dirty="0">
                <a:solidFill>
                  <a:srgbClr val="464B54"/>
                </a:solidFill>
              </a:rPr>
              <a:t> the image from your source folder onto the slide or click the placeholder and select the photo</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baseline="0" dirty="0">
                <a:solidFill>
                  <a:srgbClr val="464B54"/>
                </a:solidFill>
              </a:rPr>
              <a:t>To reposition your photo, click “</a:t>
            </a:r>
            <a:r>
              <a:rPr lang="en-US" sz="880" b="1" i="0" baseline="0" dirty="0">
                <a:solidFill>
                  <a:srgbClr val="464B54"/>
                </a:solidFill>
              </a:rPr>
              <a:t>Picture Format” </a:t>
            </a:r>
            <a:r>
              <a:rPr lang="en-US" sz="880" b="0" i="0" baseline="0" dirty="0">
                <a:solidFill>
                  <a:srgbClr val="464B54"/>
                </a:solidFill>
              </a:rPr>
              <a:t>and then </a:t>
            </a:r>
            <a:r>
              <a:rPr lang="en-US" sz="880" b="1" i="0" baseline="0" dirty="0">
                <a:solidFill>
                  <a:srgbClr val="464B54"/>
                </a:solidFill>
              </a:rPr>
              <a:t>“Crop”</a:t>
            </a:r>
          </a:p>
          <a:p>
            <a:pPr marL="103024" indent="-103024" algn="l">
              <a:spcAft>
                <a:spcPts val="330"/>
              </a:spcAft>
              <a:buFont typeface="Wingdings" charset="2"/>
              <a:buChar char="§"/>
              <a:tabLst/>
            </a:pPr>
            <a:r>
              <a:rPr lang="en-US" sz="880" b="0" i="0" baseline="0" dirty="0">
                <a:solidFill>
                  <a:srgbClr val="464B54"/>
                </a:solidFill>
              </a:rPr>
              <a:t>If the image overlaps/hides the text, click “</a:t>
            </a:r>
            <a:r>
              <a:rPr lang="en-US" sz="880" b="1" i="0" baseline="0" dirty="0">
                <a:solidFill>
                  <a:srgbClr val="464B54"/>
                </a:solidFill>
              </a:rPr>
              <a:t>reset” </a:t>
            </a:r>
            <a:r>
              <a:rPr lang="en-US" sz="880" b="0" i="0" baseline="0" dirty="0">
                <a:solidFill>
                  <a:srgbClr val="464B54"/>
                </a:solidFill>
              </a:rPr>
              <a:t>or right click on the image and select </a:t>
            </a:r>
            <a:r>
              <a:rPr lang="en-US" sz="880" b="1" i="0" baseline="0" dirty="0">
                <a:solidFill>
                  <a:srgbClr val="464B54"/>
                </a:solidFill>
              </a:rPr>
              <a:t>Arrange &gt; Send to Back</a:t>
            </a:r>
            <a:endParaRPr lang="en-US" sz="880" b="0" i="0" dirty="0">
              <a:solidFill>
                <a:srgbClr val="464B54"/>
              </a:solidFill>
            </a:endParaRPr>
          </a:p>
        </p:txBody>
      </p:sp>
      <p:sp>
        <p:nvSpPr>
          <p:cNvPr id="2" name="Footer Placeholder 1"/>
          <p:cNvSpPr>
            <a:spLocks noGrp="1"/>
          </p:cNvSpPr>
          <p:nvPr>
            <p:ph type="ftr" sz="quarter" idx="15"/>
          </p:nvPr>
        </p:nvSpPr>
        <p:spPr/>
        <p:txBody>
          <a:bodyPr/>
          <a:lstStyle/>
          <a:p>
            <a:endParaRPr lang="en-US" noProof="0" dirty="0"/>
          </a:p>
        </p:txBody>
      </p:sp>
      <p:sp>
        <p:nvSpPr>
          <p:cNvPr id="14" name="Snip Diagonal Corner Rectangle 8"/>
          <p:cNvSpPr/>
          <p:nvPr userDrawn="1"/>
        </p:nvSpPr>
        <p:spPr>
          <a:xfrm rot="2198495" flipV="1">
            <a:off x="1933829" y="6937300"/>
            <a:ext cx="1629752" cy="16125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21" name="Snip Diagonal Corner Rectangle 9"/>
          <p:cNvSpPr/>
          <p:nvPr userDrawn="1"/>
        </p:nvSpPr>
        <p:spPr>
          <a:xfrm rot="2221941" flipV="1">
            <a:off x="8446418" y="2666556"/>
            <a:ext cx="1621039" cy="154676"/>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7" name="Snip Single Corner Rectangle 16"/>
          <p:cNvSpPr/>
          <p:nvPr userDrawn="1"/>
        </p:nvSpPr>
        <p:spPr>
          <a:xfrm>
            <a:off x="-8479" y="3798827"/>
            <a:ext cx="6339697" cy="2793110"/>
          </a:xfrm>
          <a:prstGeom prst="snip1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1" name="Title 1"/>
          <p:cNvSpPr>
            <a:spLocks noGrp="1"/>
          </p:cNvSpPr>
          <p:nvPr>
            <p:ph type="title" hasCustomPrompt="1"/>
          </p:nvPr>
        </p:nvSpPr>
        <p:spPr>
          <a:xfrm>
            <a:off x="678857" y="4136435"/>
            <a:ext cx="5265934" cy="1295907"/>
          </a:xfrm>
          <a:prstGeom prst="rect">
            <a:avLst/>
          </a:prstGeom>
        </p:spPr>
        <p:txBody>
          <a:bodyPr anchor="b">
            <a:noAutofit/>
          </a:bodyPr>
          <a:lstStyle>
            <a:lvl1pPr>
              <a:defRPr sz="3960">
                <a:solidFill>
                  <a:schemeClr val="bg1"/>
                </a:solidFill>
              </a:defRPr>
            </a:lvl1pPr>
          </a:lstStyle>
          <a:p>
            <a:r>
              <a:rPr lang="en-US" dirty="0"/>
              <a:t>SECTION HEADER</a:t>
            </a:r>
          </a:p>
        </p:txBody>
      </p:sp>
      <p:sp>
        <p:nvSpPr>
          <p:cNvPr id="12" name="Text Placeholder 2"/>
          <p:cNvSpPr>
            <a:spLocks noGrp="1"/>
          </p:cNvSpPr>
          <p:nvPr>
            <p:ph type="body" idx="1" hasCustomPrompt="1"/>
          </p:nvPr>
        </p:nvSpPr>
        <p:spPr>
          <a:xfrm>
            <a:off x="688033" y="5432340"/>
            <a:ext cx="5256767" cy="770711"/>
          </a:xfrm>
          <a:prstGeom prst="rect">
            <a:avLst/>
          </a:prstGeom>
        </p:spPr>
        <p:txBody>
          <a:bodyPr lIns="0" rIns="36000">
            <a:normAutofit/>
          </a:bodyPr>
          <a:lstStyle>
            <a:lvl1pPr marL="0" indent="0">
              <a:spcBef>
                <a:spcPts val="0"/>
              </a:spcBef>
              <a:buNone/>
              <a:defRPr sz="2200" b="0">
                <a:solidFill>
                  <a:schemeClr val="bg1"/>
                </a:solidFill>
              </a:defRPr>
            </a:lvl1pPr>
            <a:lvl2pPr marL="502896" indent="0">
              <a:buNone/>
              <a:defRPr sz="2200">
                <a:solidFill>
                  <a:schemeClr val="tx1">
                    <a:tint val="75000"/>
                  </a:schemeClr>
                </a:solidFill>
              </a:defRPr>
            </a:lvl2pPr>
            <a:lvl3pPr marL="1005789" indent="0">
              <a:buNone/>
              <a:defRPr sz="1980">
                <a:solidFill>
                  <a:schemeClr val="tx1">
                    <a:tint val="75000"/>
                  </a:schemeClr>
                </a:solidFill>
              </a:defRPr>
            </a:lvl3pPr>
            <a:lvl4pPr marL="1508685" indent="0">
              <a:buNone/>
              <a:defRPr sz="1760">
                <a:solidFill>
                  <a:schemeClr val="tx1">
                    <a:tint val="75000"/>
                  </a:schemeClr>
                </a:solidFill>
              </a:defRPr>
            </a:lvl4pPr>
            <a:lvl5pPr marL="2011580" indent="0">
              <a:buNone/>
              <a:defRPr sz="1760">
                <a:solidFill>
                  <a:schemeClr val="tx1">
                    <a:tint val="75000"/>
                  </a:schemeClr>
                </a:solidFill>
              </a:defRPr>
            </a:lvl5pPr>
            <a:lvl6pPr marL="2514475" indent="0">
              <a:buNone/>
              <a:defRPr sz="1760">
                <a:solidFill>
                  <a:schemeClr val="tx1">
                    <a:tint val="75000"/>
                  </a:schemeClr>
                </a:solidFill>
              </a:defRPr>
            </a:lvl6pPr>
            <a:lvl7pPr marL="3017368" indent="0">
              <a:buNone/>
              <a:defRPr sz="1760">
                <a:solidFill>
                  <a:schemeClr val="tx1">
                    <a:tint val="75000"/>
                  </a:schemeClr>
                </a:solidFill>
              </a:defRPr>
            </a:lvl7pPr>
            <a:lvl8pPr marL="3520264" indent="0">
              <a:buNone/>
              <a:defRPr sz="1760">
                <a:solidFill>
                  <a:schemeClr val="tx1">
                    <a:tint val="75000"/>
                  </a:schemeClr>
                </a:solidFill>
              </a:defRPr>
            </a:lvl8pPr>
            <a:lvl9pPr marL="4023160" indent="0">
              <a:buNone/>
              <a:defRPr sz="1760">
                <a:solidFill>
                  <a:schemeClr val="tx1">
                    <a:tint val="75000"/>
                  </a:schemeClr>
                </a:solidFill>
              </a:defRPr>
            </a:lvl9pPr>
          </a:lstStyle>
          <a:p>
            <a:pPr lvl="0"/>
            <a:r>
              <a:rPr lang="en-US" dirty="0"/>
              <a:t>Sub-header</a:t>
            </a:r>
          </a:p>
        </p:txBody>
      </p:sp>
      <p:pic>
        <p:nvPicPr>
          <p:cNvPr id="22" name="Picture 21" descr="Pres 2002 3 red cmyk cop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582" y="7396422"/>
            <a:ext cx="1459820" cy="227417"/>
          </a:xfrm>
          <a:prstGeom prst="rect">
            <a:avLst/>
          </a:prstGeom>
        </p:spPr>
      </p:pic>
    </p:spTree>
    <p:extLst>
      <p:ext uri="{BB962C8B-B14F-4D97-AF65-F5344CB8AC3E}">
        <p14:creationId xmlns:p14="http://schemas.microsoft.com/office/powerpoint/2010/main" val="413987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Blue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9" name="Picture Placeholder 18"/>
          <p:cNvSpPr>
            <a:spLocks noGrp="1"/>
          </p:cNvSpPr>
          <p:nvPr>
            <p:ph type="pic" sz="quarter" idx="12"/>
          </p:nvPr>
        </p:nvSpPr>
        <p:spPr>
          <a:xfrm>
            <a:off x="-12050" y="-13446"/>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endParaRPr lang="en-US" dirty="0"/>
          </a:p>
        </p:txBody>
      </p:sp>
      <p:sp>
        <p:nvSpPr>
          <p:cNvPr id="5" name="Slide Number Placeholder 4"/>
          <p:cNvSpPr>
            <a:spLocks noGrp="1"/>
          </p:cNvSpPr>
          <p:nvPr>
            <p:ph type="sldNum" sz="quarter" idx="14"/>
          </p:nvPr>
        </p:nvSpPr>
        <p:spPr/>
        <p:txBody>
          <a:bodyPr/>
          <a:lstStyle/>
          <a:p>
            <a:fld id="{D4BF1F63-4705-854C-A90E-B08697EA9D5E}" type="slidenum">
              <a:rPr lang="en-US" smtClean="0"/>
              <a:pPr/>
              <a:t>‹#›</a:t>
            </a:fld>
            <a:endParaRPr lang="en-US" dirty="0"/>
          </a:p>
        </p:txBody>
      </p:sp>
      <p:sp>
        <p:nvSpPr>
          <p:cNvPr id="16"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86" indent="0" algn="l"/>
            <a:r>
              <a:rPr lang="en-US" sz="990" b="1" i="0" dirty="0">
                <a:latin typeface="Calibri"/>
                <a:cs typeface="Calibri"/>
              </a:rPr>
              <a:t>Slide</a:t>
            </a:r>
            <a:r>
              <a:rPr lang="en-US" sz="990" b="1" i="0" baseline="0" dirty="0">
                <a:latin typeface="Calibri"/>
                <a:cs typeface="Calibri"/>
              </a:rPr>
              <a:t> Instructions</a:t>
            </a:r>
            <a:endParaRPr lang="en-US" sz="990" b="1" i="0" dirty="0">
              <a:latin typeface="Calibri"/>
              <a:cs typeface="Calibri"/>
            </a:endParaRPr>
          </a:p>
        </p:txBody>
      </p:sp>
      <p:sp>
        <p:nvSpPr>
          <p:cNvPr id="18" name="Rectangle 17"/>
          <p:cNvSpPr/>
          <p:nvPr userDrawn="1"/>
        </p:nvSpPr>
        <p:spPr>
          <a:xfrm>
            <a:off x="10536039" y="237496"/>
            <a:ext cx="2065078" cy="2001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330"/>
              </a:spcAft>
            </a:pPr>
            <a:r>
              <a:rPr lang="en-US" sz="716" i="1" dirty="0">
                <a:solidFill>
                  <a:srgbClr val="464B54"/>
                </a:solidFill>
              </a:rPr>
              <a:t>Instructions</a:t>
            </a:r>
            <a:r>
              <a:rPr lang="en-US" sz="716" i="1" baseline="0" dirty="0">
                <a:solidFill>
                  <a:srgbClr val="464B54"/>
                </a:solidFill>
              </a:rPr>
              <a:t> are not visible during Show Mode</a:t>
            </a:r>
            <a:br>
              <a:rPr lang="en-US" sz="716" i="1" baseline="0" dirty="0">
                <a:solidFill>
                  <a:srgbClr val="464B54"/>
                </a:solidFill>
              </a:rPr>
            </a:br>
            <a:br>
              <a:rPr lang="en-US" sz="716" i="1" baseline="0" dirty="0">
                <a:solidFill>
                  <a:srgbClr val="464B54"/>
                </a:solidFill>
              </a:rPr>
            </a:br>
            <a:r>
              <a:rPr lang="en-US" sz="990" b="1" i="0" baseline="0" dirty="0">
                <a:solidFill>
                  <a:srgbClr val="464B54"/>
                </a:solidFill>
              </a:rPr>
              <a:t>To insert image</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dirty="0">
                <a:solidFill>
                  <a:srgbClr val="464B54"/>
                </a:solidFill>
              </a:rPr>
              <a:t>Drag</a:t>
            </a:r>
            <a:r>
              <a:rPr lang="en-US" sz="880" b="0" i="0" baseline="0" dirty="0">
                <a:solidFill>
                  <a:srgbClr val="464B54"/>
                </a:solidFill>
              </a:rPr>
              <a:t> the image from your source folder onto the slide or click the placeholder and select the photo</a:t>
            </a:r>
          </a:p>
          <a:p>
            <a:pPr marL="103024" marR="0" indent="-103024" algn="l" defTabSz="1005789" rtl="0" eaLnBrk="1" fontAlgn="auto" latinLnBrk="0" hangingPunct="1">
              <a:lnSpc>
                <a:spcPct val="100000"/>
              </a:lnSpc>
              <a:spcBef>
                <a:spcPts val="0"/>
              </a:spcBef>
              <a:spcAft>
                <a:spcPts val="330"/>
              </a:spcAft>
              <a:buClrTx/>
              <a:buSzTx/>
              <a:buFont typeface="Wingdings" charset="2"/>
              <a:buChar char="§"/>
              <a:tabLst/>
              <a:defRPr/>
            </a:pPr>
            <a:r>
              <a:rPr lang="en-US" sz="880" b="0" i="0" baseline="0" dirty="0">
                <a:solidFill>
                  <a:srgbClr val="464B54"/>
                </a:solidFill>
              </a:rPr>
              <a:t>To reposition your photo, click “</a:t>
            </a:r>
            <a:r>
              <a:rPr lang="en-US" sz="880" b="1" i="0" baseline="0" dirty="0">
                <a:solidFill>
                  <a:srgbClr val="464B54"/>
                </a:solidFill>
              </a:rPr>
              <a:t>Picture Format” </a:t>
            </a:r>
            <a:r>
              <a:rPr lang="en-US" sz="880" b="0" i="0" baseline="0" dirty="0">
                <a:solidFill>
                  <a:srgbClr val="464B54"/>
                </a:solidFill>
              </a:rPr>
              <a:t>and then </a:t>
            </a:r>
            <a:r>
              <a:rPr lang="en-US" sz="880" b="1" i="0" baseline="0" dirty="0">
                <a:solidFill>
                  <a:srgbClr val="464B54"/>
                </a:solidFill>
              </a:rPr>
              <a:t>“Crop”</a:t>
            </a:r>
          </a:p>
          <a:p>
            <a:pPr marL="103024" indent="-103024" algn="l">
              <a:spcAft>
                <a:spcPts val="330"/>
              </a:spcAft>
              <a:buFont typeface="Wingdings" charset="2"/>
              <a:buChar char="§"/>
              <a:tabLst/>
            </a:pPr>
            <a:r>
              <a:rPr lang="en-US" sz="880" b="0" i="0" baseline="0" dirty="0">
                <a:solidFill>
                  <a:srgbClr val="464B54"/>
                </a:solidFill>
              </a:rPr>
              <a:t>If the image overlaps/hides the text, click “</a:t>
            </a:r>
            <a:r>
              <a:rPr lang="en-US" sz="880" b="1" i="0" baseline="0" dirty="0">
                <a:solidFill>
                  <a:srgbClr val="464B54"/>
                </a:solidFill>
              </a:rPr>
              <a:t>reset” </a:t>
            </a:r>
            <a:r>
              <a:rPr lang="en-US" sz="880" b="0" i="0" baseline="0" dirty="0">
                <a:solidFill>
                  <a:srgbClr val="464B54"/>
                </a:solidFill>
              </a:rPr>
              <a:t>or right click on the image and select </a:t>
            </a:r>
            <a:r>
              <a:rPr lang="en-US" sz="880" b="1" i="0" baseline="0" dirty="0">
                <a:solidFill>
                  <a:srgbClr val="464B54"/>
                </a:solidFill>
              </a:rPr>
              <a:t>Arrange &gt; Send to Back</a:t>
            </a:r>
            <a:endParaRPr lang="en-US" sz="880" b="0" i="0" dirty="0">
              <a:solidFill>
                <a:srgbClr val="464B54"/>
              </a:solidFill>
            </a:endParaRPr>
          </a:p>
        </p:txBody>
      </p:sp>
      <p:sp>
        <p:nvSpPr>
          <p:cNvPr id="2" name="Footer Placeholder 1"/>
          <p:cNvSpPr>
            <a:spLocks noGrp="1"/>
          </p:cNvSpPr>
          <p:nvPr>
            <p:ph type="ftr" sz="quarter" idx="15"/>
          </p:nvPr>
        </p:nvSpPr>
        <p:spPr/>
        <p:txBody>
          <a:bodyPr/>
          <a:lstStyle/>
          <a:p>
            <a:endParaRPr lang="en-US" noProof="0" dirty="0"/>
          </a:p>
        </p:txBody>
      </p:sp>
      <p:sp>
        <p:nvSpPr>
          <p:cNvPr id="14" name="Snip Diagonal Corner Rectangle 8"/>
          <p:cNvSpPr/>
          <p:nvPr userDrawn="1"/>
        </p:nvSpPr>
        <p:spPr>
          <a:xfrm rot="2198495" flipV="1">
            <a:off x="1933829" y="6937300"/>
            <a:ext cx="1629752" cy="16125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21" name="Snip Diagonal Corner Rectangle 9"/>
          <p:cNvSpPr/>
          <p:nvPr userDrawn="1"/>
        </p:nvSpPr>
        <p:spPr>
          <a:xfrm rot="2221941" flipV="1">
            <a:off x="8446418" y="2666556"/>
            <a:ext cx="1621039" cy="154676"/>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7" name="Snip Single Corner Rectangle 16"/>
          <p:cNvSpPr/>
          <p:nvPr userDrawn="1"/>
        </p:nvSpPr>
        <p:spPr>
          <a:xfrm>
            <a:off x="-8479" y="3798827"/>
            <a:ext cx="6339697" cy="2793110"/>
          </a:xfrm>
          <a:prstGeom prst="snip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1" name="Title 1"/>
          <p:cNvSpPr>
            <a:spLocks noGrp="1"/>
          </p:cNvSpPr>
          <p:nvPr>
            <p:ph type="title" hasCustomPrompt="1"/>
          </p:nvPr>
        </p:nvSpPr>
        <p:spPr>
          <a:xfrm>
            <a:off x="678857" y="4136435"/>
            <a:ext cx="5265934" cy="1295907"/>
          </a:xfrm>
          <a:prstGeom prst="rect">
            <a:avLst/>
          </a:prstGeom>
        </p:spPr>
        <p:txBody>
          <a:bodyPr anchor="b">
            <a:noAutofit/>
          </a:bodyPr>
          <a:lstStyle>
            <a:lvl1pPr>
              <a:defRPr sz="3960">
                <a:solidFill>
                  <a:schemeClr val="bg1"/>
                </a:solidFill>
              </a:defRPr>
            </a:lvl1pPr>
          </a:lstStyle>
          <a:p>
            <a:r>
              <a:rPr lang="en-US" dirty="0"/>
              <a:t>SECTION HEADER</a:t>
            </a:r>
          </a:p>
        </p:txBody>
      </p:sp>
      <p:sp>
        <p:nvSpPr>
          <p:cNvPr id="12" name="Text Placeholder 2"/>
          <p:cNvSpPr>
            <a:spLocks noGrp="1"/>
          </p:cNvSpPr>
          <p:nvPr>
            <p:ph type="body" idx="1" hasCustomPrompt="1"/>
          </p:nvPr>
        </p:nvSpPr>
        <p:spPr>
          <a:xfrm>
            <a:off x="688033" y="5432340"/>
            <a:ext cx="5256767" cy="770711"/>
          </a:xfrm>
          <a:prstGeom prst="rect">
            <a:avLst/>
          </a:prstGeom>
        </p:spPr>
        <p:txBody>
          <a:bodyPr lIns="0" rIns="36000">
            <a:normAutofit/>
          </a:bodyPr>
          <a:lstStyle>
            <a:lvl1pPr marL="0" indent="0">
              <a:spcBef>
                <a:spcPts val="0"/>
              </a:spcBef>
              <a:buNone/>
              <a:defRPr sz="2200" b="0">
                <a:solidFill>
                  <a:schemeClr val="bg1"/>
                </a:solidFill>
              </a:defRPr>
            </a:lvl1pPr>
            <a:lvl2pPr marL="502896" indent="0">
              <a:buNone/>
              <a:defRPr sz="2200">
                <a:solidFill>
                  <a:schemeClr val="tx1">
                    <a:tint val="75000"/>
                  </a:schemeClr>
                </a:solidFill>
              </a:defRPr>
            </a:lvl2pPr>
            <a:lvl3pPr marL="1005789" indent="0">
              <a:buNone/>
              <a:defRPr sz="1980">
                <a:solidFill>
                  <a:schemeClr val="tx1">
                    <a:tint val="75000"/>
                  </a:schemeClr>
                </a:solidFill>
              </a:defRPr>
            </a:lvl3pPr>
            <a:lvl4pPr marL="1508685" indent="0">
              <a:buNone/>
              <a:defRPr sz="1760">
                <a:solidFill>
                  <a:schemeClr val="tx1">
                    <a:tint val="75000"/>
                  </a:schemeClr>
                </a:solidFill>
              </a:defRPr>
            </a:lvl4pPr>
            <a:lvl5pPr marL="2011580" indent="0">
              <a:buNone/>
              <a:defRPr sz="1760">
                <a:solidFill>
                  <a:schemeClr val="tx1">
                    <a:tint val="75000"/>
                  </a:schemeClr>
                </a:solidFill>
              </a:defRPr>
            </a:lvl5pPr>
            <a:lvl6pPr marL="2514475" indent="0">
              <a:buNone/>
              <a:defRPr sz="1760">
                <a:solidFill>
                  <a:schemeClr val="tx1">
                    <a:tint val="75000"/>
                  </a:schemeClr>
                </a:solidFill>
              </a:defRPr>
            </a:lvl6pPr>
            <a:lvl7pPr marL="3017368" indent="0">
              <a:buNone/>
              <a:defRPr sz="1760">
                <a:solidFill>
                  <a:schemeClr val="tx1">
                    <a:tint val="75000"/>
                  </a:schemeClr>
                </a:solidFill>
              </a:defRPr>
            </a:lvl7pPr>
            <a:lvl8pPr marL="3520264" indent="0">
              <a:buNone/>
              <a:defRPr sz="1760">
                <a:solidFill>
                  <a:schemeClr val="tx1">
                    <a:tint val="75000"/>
                  </a:schemeClr>
                </a:solidFill>
              </a:defRPr>
            </a:lvl8pPr>
            <a:lvl9pPr marL="4023160" indent="0">
              <a:buNone/>
              <a:defRPr sz="1760">
                <a:solidFill>
                  <a:schemeClr val="tx1">
                    <a:tint val="75000"/>
                  </a:schemeClr>
                </a:solidFill>
              </a:defRPr>
            </a:lvl9pPr>
          </a:lstStyle>
          <a:p>
            <a:pPr lvl="0"/>
            <a:r>
              <a:rPr lang="en-US" dirty="0"/>
              <a:t>Sub-header</a:t>
            </a:r>
          </a:p>
        </p:txBody>
      </p:sp>
      <p:pic>
        <p:nvPicPr>
          <p:cNvPr id="22" name="Picture 21" descr="Pres 2002 3 red cmyk copy.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582" y="7396422"/>
            <a:ext cx="1459820" cy="227417"/>
          </a:xfrm>
          <a:prstGeom prst="rect">
            <a:avLst/>
          </a:prstGeom>
        </p:spPr>
      </p:pic>
    </p:spTree>
    <p:extLst>
      <p:ext uri="{BB962C8B-B14F-4D97-AF65-F5344CB8AC3E}">
        <p14:creationId xmlns:p14="http://schemas.microsoft.com/office/powerpoint/2010/main" val="523787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652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3"/>
            <a:ext cx="8694578" cy="5136620"/>
          </a:xfrm>
          <a:prstGeom prst="rect">
            <a:avLst/>
          </a:prstGeom>
        </p:spPr>
        <p:txBody>
          <a:bodyPr>
            <a:normAutofit/>
          </a:bodyPr>
          <a:lstStyle>
            <a:lvl1pPr marL="0" indent="0">
              <a:buNone/>
              <a:defRPr sz="220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sp>
        <p:nvSpPr>
          <p:cNvPr id="4" name="Text Placeholder 3"/>
          <p:cNvSpPr>
            <a:spLocks noGrp="1"/>
          </p:cNvSpPr>
          <p:nvPr>
            <p:ph type="body" sz="quarter" idx="13"/>
          </p:nvPr>
        </p:nvSpPr>
        <p:spPr>
          <a:xfrm>
            <a:off x="672309" y="1192851"/>
            <a:ext cx="8682355" cy="385022"/>
          </a:xfrm>
          <a:prstGeom prst="rect">
            <a:avLst/>
          </a:prstGeom>
        </p:spPr>
        <p:txBody>
          <a:bodyPr lIns="46800" rIns="46800">
            <a:noAutofit/>
          </a:bodyPr>
          <a:lstStyle>
            <a:lvl1pPr>
              <a:defRPr sz="1980" spc="-33"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dirty="0"/>
              <a:t>Click to edit Master title style</a:t>
            </a:r>
          </a:p>
        </p:txBody>
      </p:sp>
      <p:sp>
        <p:nvSpPr>
          <p:cNvPr id="2" name="Footer Placeholder 1"/>
          <p:cNvSpPr>
            <a:spLocks noGrp="1"/>
          </p:cNvSpPr>
          <p:nvPr>
            <p:ph type="ftr" sz="quarter" idx="14"/>
          </p:nvPr>
        </p:nvSpPr>
        <p:spPr/>
        <p:txBody>
          <a:bodyPr/>
          <a:lstStyle/>
          <a:p>
            <a:endParaRPr lang="en-US" noProof="0" dirty="0"/>
          </a:p>
        </p:txBody>
      </p:sp>
    </p:spTree>
    <p:extLst>
      <p:ext uri="{BB962C8B-B14F-4D97-AF65-F5344CB8AC3E}">
        <p14:creationId xmlns:p14="http://schemas.microsoft.com/office/powerpoint/2010/main" val="3757913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ctrTitle" hasCustomPrompt="1"/>
          </p:nvPr>
        </p:nvSpPr>
        <p:spPr>
          <a:xfrm>
            <a:off x="688023" y="3100895"/>
            <a:ext cx="4721485" cy="1931405"/>
          </a:xfrm>
        </p:spPr>
        <p:txBody>
          <a:bodyPr anchor="b">
            <a:normAutofit/>
          </a:bodyPr>
          <a:lstStyle>
            <a:lvl1pPr algn="l">
              <a:defRPr sz="484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3080">
                <a:solidFill>
                  <a:schemeClr val="tx1">
                    <a:lumMod val="65000"/>
                    <a:lumOff val="35000"/>
                  </a:schemeClr>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dirty="0"/>
              <a:t>Presenter Name</a:t>
            </a:r>
          </a:p>
        </p:txBody>
      </p:sp>
      <p:sp>
        <p:nvSpPr>
          <p:cNvPr id="37" name="Picture Placeholder 36"/>
          <p:cNvSpPr>
            <a:spLocks noGrp="1"/>
          </p:cNvSpPr>
          <p:nvPr>
            <p:ph type="pic" sz="quarter" idx="10"/>
          </p:nvPr>
        </p:nvSpPr>
        <p:spPr>
          <a:xfrm>
            <a:off x="6640179" y="-5954"/>
            <a:ext cx="3425523" cy="3287055"/>
          </a:xfrm>
          <a:custGeom>
            <a:avLst/>
            <a:gdLst>
              <a:gd name="connsiteX0" fmla="*/ 672070 w 3123802"/>
              <a:gd name="connsiteY0" fmla="*/ 0 h 2900343"/>
              <a:gd name="connsiteX1" fmla="*/ 3123802 w 3123802"/>
              <a:gd name="connsiteY1" fmla="*/ 0 h 2900343"/>
              <a:gd name="connsiteX2" fmla="*/ 3123802 w 3123802"/>
              <a:gd name="connsiteY2" fmla="*/ 843763 h 2900343"/>
              <a:gd name="connsiteX3" fmla="*/ 2520175 w 3123802"/>
              <a:gd name="connsiteY3" fmla="*/ 1799061 h 2900343"/>
              <a:gd name="connsiteX4" fmla="*/ 1880839 w 3123802"/>
              <a:gd name="connsiteY4" fmla="*/ 817754 h 2900343"/>
              <a:gd name="connsiteX5" fmla="*/ 633220 w 3123802"/>
              <a:gd name="connsiteY5" fmla="*/ 2900343 h 2900343"/>
              <a:gd name="connsiteX6" fmla="*/ 569308 w 3123802"/>
              <a:gd name="connsiteY6" fmla="*/ 2842256 h 2900343"/>
              <a:gd name="connsiteX7" fmla="*/ 0 w 3123802"/>
              <a:gd name="connsiteY7" fmla="*/ 1467826 h 2900343"/>
              <a:gd name="connsiteX8" fmla="*/ 569308 w 3123802"/>
              <a:gd name="connsiteY8" fmla="*/ 93397 h 290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2" h="2900343">
                <a:moveTo>
                  <a:pt x="672070" y="0"/>
                </a:moveTo>
                <a:lnTo>
                  <a:pt x="3123802" y="0"/>
                </a:lnTo>
                <a:lnTo>
                  <a:pt x="3123802" y="843763"/>
                </a:lnTo>
                <a:lnTo>
                  <a:pt x="2520175" y="1799061"/>
                </a:lnTo>
                <a:lnTo>
                  <a:pt x="1880839" y="817754"/>
                </a:lnTo>
                <a:lnTo>
                  <a:pt x="633220" y="2900343"/>
                </a:lnTo>
                <a:lnTo>
                  <a:pt x="569308" y="2842256"/>
                </a:lnTo>
                <a:cubicBezTo>
                  <a:pt x="217561" y="2490508"/>
                  <a:pt x="0" y="2004574"/>
                  <a:pt x="0" y="1467826"/>
                </a:cubicBezTo>
                <a:cubicBezTo>
                  <a:pt x="0" y="931078"/>
                  <a:pt x="217561" y="445144"/>
                  <a:pt x="569308" y="93397"/>
                </a:cubicBezTo>
                <a:close/>
              </a:path>
            </a:pathLst>
          </a:custGeom>
          <a:solidFill>
            <a:schemeClr val="bg2"/>
          </a:solidFill>
          <a:ln>
            <a:noFill/>
          </a:ln>
        </p:spPr>
        <p:txBody>
          <a:bodyPr wrap="square" anchor="ctr" anchorCtr="1">
            <a:noAutofit/>
          </a:bodyPr>
          <a:lstStyle>
            <a:lvl1pPr>
              <a:defRPr sz="880">
                <a:noFill/>
              </a:defRPr>
            </a:lvl1pPr>
          </a:lstStyle>
          <a:p>
            <a:endParaRPr lang="en-US" dirty="0"/>
          </a:p>
        </p:txBody>
      </p:sp>
      <p:sp>
        <p:nvSpPr>
          <p:cNvPr id="27" name="Picture Placeholder 26"/>
          <p:cNvSpPr>
            <a:spLocks noGrp="1"/>
          </p:cNvSpPr>
          <p:nvPr>
            <p:ph type="pic" sz="quarter" idx="11"/>
          </p:nvPr>
        </p:nvSpPr>
        <p:spPr>
          <a:xfrm>
            <a:off x="5801793" y="1461952"/>
            <a:ext cx="4256608" cy="5182372"/>
          </a:xfrm>
          <a:custGeom>
            <a:avLst/>
            <a:gdLst>
              <a:gd name="connsiteX0" fmla="*/ 0 w 4065587"/>
              <a:gd name="connsiteY0" fmla="*/ 0 h 4719638"/>
              <a:gd name="connsiteX1" fmla="*/ 2032794 w 4065587"/>
              <a:gd name="connsiteY1" fmla="*/ 0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0 w 4065587"/>
              <a:gd name="connsiteY0" fmla="*/ 0 h 4719638"/>
              <a:gd name="connsiteX1" fmla="*/ 3322751 w 4065587"/>
              <a:gd name="connsiteY1" fmla="*/ 767442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2841172 w 4065587"/>
              <a:gd name="connsiteY0" fmla="*/ 0 h 4686981"/>
              <a:gd name="connsiteX1" fmla="*/ 3322751 w 4065587"/>
              <a:gd name="connsiteY1" fmla="*/ 734785 h 4686981"/>
              <a:gd name="connsiteX2" fmla="*/ 2032794 w 4065587"/>
              <a:gd name="connsiteY2" fmla="*/ 2654188 h 4686981"/>
              <a:gd name="connsiteX3" fmla="*/ 4065587 w 4065587"/>
              <a:gd name="connsiteY3" fmla="*/ 2654188 h 4686981"/>
              <a:gd name="connsiteX4" fmla="*/ 4065587 w 4065587"/>
              <a:gd name="connsiteY4" fmla="*/ 4686981 h 4686981"/>
              <a:gd name="connsiteX5" fmla="*/ 0 w 4065587"/>
              <a:gd name="connsiteY5" fmla="*/ 4686981 h 4686981"/>
              <a:gd name="connsiteX6" fmla="*/ 2841172 w 4065587"/>
              <a:gd name="connsiteY6" fmla="*/ 0 h 4686981"/>
              <a:gd name="connsiteX0" fmla="*/ 2645229 w 3869644"/>
              <a:gd name="connsiteY0" fmla="*/ 0 h 4686981"/>
              <a:gd name="connsiteX1" fmla="*/ 3126808 w 3869644"/>
              <a:gd name="connsiteY1" fmla="*/ 734785 h 4686981"/>
              <a:gd name="connsiteX2" fmla="*/ 1836851 w 3869644"/>
              <a:gd name="connsiteY2" fmla="*/ 2654188 h 4686981"/>
              <a:gd name="connsiteX3" fmla="*/ 3869644 w 3869644"/>
              <a:gd name="connsiteY3" fmla="*/ 2654188 h 4686981"/>
              <a:gd name="connsiteX4" fmla="*/ 3869644 w 3869644"/>
              <a:gd name="connsiteY4" fmla="*/ 4686981 h 4686981"/>
              <a:gd name="connsiteX5" fmla="*/ 0 w 3869644"/>
              <a:gd name="connsiteY5" fmla="*/ 4572681 h 4686981"/>
              <a:gd name="connsiteX6" fmla="*/ 2645229 w 3869644"/>
              <a:gd name="connsiteY6" fmla="*/ 0 h 4686981"/>
              <a:gd name="connsiteX0" fmla="*/ 2645229 w 3869644"/>
              <a:gd name="connsiteY0" fmla="*/ 0 h 4589009"/>
              <a:gd name="connsiteX1" fmla="*/ 3126808 w 3869644"/>
              <a:gd name="connsiteY1" fmla="*/ 734785 h 4589009"/>
              <a:gd name="connsiteX2" fmla="*/ 1836851 w 3869644"/>
              <a:gd name="connsiteY2" fmla="*/ 2654188 h 4589009"/>
              <a:gd name="connsiteX3" fmla="*/ 3869644 w 3869644"/>
              <a:gd name="connsiteY3" fmla="*/ 2654188 h 4589009"/>
              <a:gd name="connsiteX4" fmla="*/ 3869644 w 3869644"/>
              <a:gd name="connsiteY4" fmla="*/ 4589009 h 4589009"/>
              <a:gd name="connsiteX5" fmla="*/ 0 w 3869644"/>
              <a:gd name="connsiteY5" fmla="*/ 4572681 h 4589009"/>
              <a:gd name="connsiteX6" fmla="*/ 2645229 w 3869644"/>
              <a:gd name="connsiteY6" fmla="*/ 0 h 4589009"/>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56352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4238060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020557 w 3869644"/>
              <a:gd name="connsiteY3" fmla="*/ 3608614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8175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644" h="4572681">
                <a:moveTo>
                  <a:pt x="2645229" y="0"/>
                </a:moveTo>
                <a:lnTo>
                  <a:pt x="3126808" y="734785"/>
                </a:lnTo>
                <a:lnTo>
                  <a:pt x="1363322" y="3788175"/>
                </a:lnTo>
                <a:lnTo>
                  <a:pt x="3543072" y="3788228"/>
                </a:lnTo>
                <a:cubicBezTo>
                  <a:pt x="3675572" y="3796048"/>
                  <a:pt x="3760787" y="4088116"/>
                  <a:pt x="3869644" y="4238060"/>
                </a:cubicBezTo>
                <a:lnTo>
                  <a:pt x="3869644" y="4572680"/>
                </a:lnTo>
                <a:lnTo>
                  <a:pt x="0" y="4572681"/>
                </a:lnTo>
                <a:lnTo>
                  <a:pt x="2645229" y="0"/>
                </a:lnTo>
                <a:close/>
              </a:path>
            </a:pathLst>
          </a:custGeom>
          <a:solidFill>
            <a:schemeClr val="bg2"/>
          </a:solidFill>
          <a:ln>
            <a:noFill/>
          </a:ln>
        </p:spPr>
        <p:txBody>
          <a:bodyPr anchor="ctr" anchorCtr="1">
            <a:normAutofit/>
          </a:bodyPr>
          <a:lstStyle>
            <a:lvl1pPr>
              <a:defRPr sz="880">
                <a:noFill/>
              </a:defRPr>
            </a:lvl1pPr>
          </a:lstStyle>
          <a:p>
            <a:endParaRPr lang="en-US" dirty="0"/>
          </a:p>
        </p:txBody>
      </p:sp>
      <p:sp>
        <p:nvSpPr>
          <p:cNvPr id="47" name="Picture Placeholder 46"/>
          <p:cNvSpPr>
            <a:spLocks noGrp="1"/>
          </p:cNvSpPr>
          <p:nvPr>
            <p:ph type="pic" sz="quarter" idx="12"/>
          </p:nvPr>
        </p:nvSpPr>
        <p:spPr>
          <a:xfrm>
            <a:off x="7795260" y="1387896"/>
            <a:ext cx="2263140" cy="4110357"/>
          </a:xfrm>
          <a:custGeom>
            <a:avLst/>
            <a:gdLst>
              <a:gd name="connsiteX0" fmla="*/ 2073274 w 2073274"/>
              <a:gd name="connsiteY0" fmla="*/ 0 h 3626786"/>
              <a:gd name="connsiteX1" fmla="*/ 2073274 w 2073274"/>
              <a:gd name="connsiteY1" fmla="*/ 1670719 h 3626786"/>
              <a:gd name="connsiteX2" fmla="*/ 946150 w 2073274"/>
              <a:gd name="connsiteY2" fmla="*/ 3626786 h 3626786"/>
              <a:gd name="connsiteX3" fmla="*/ 0 w 2073274"/>
              <a:gd name="connsiteY3" fmla="*/ 3626786 h 3626786"/>
            </a:gdLst>
            <a:ahLst/>
            <a:cxnLst>
              <a:cxn ang="0">
                <a:pos x="connsiteX0" y="connsiteY0"/>
              </a:cxn>
              <a:cxn ang="0">
                <a:pos x="connsiteX1" y="connsiteY1"/>
              </a:cxn>
              <a:cxn ang="0">
                <a:pos x="connsiteX2" y="connsiteY2"/>
              </a:cxn>
              <a:cxn ang="0">
                <a:pos x="connsiteX3" y="connsiteY3"/>
              </a:cxn>
            </a:cxnLst>
            <a:rect l="l" t="t" r="r" b="b"/>
            <a:pathLst>
              <a:path w="2073274" h="3626786">
                <a:moveTo>
                  <a:pt x="2073274" y="0"/>
                </a:moveTo>
                <a:lnTo>
                  <a:pt x="2073274" y="1670719"/>
                </a:lnTo>
                <a:lnTo>
                  <a:pt x="946150" y="3626786"/>
                </a:lnTo>
                <a:lnTo>
                  <a:pt x="0" y="3626786"/>
                </a:lnTo>
                <a:close/>
              </a:path>
            </a:pathLst>
          </a:custGeom>
          <a:solidFill>
            <a:schemeClr val="bg2"/>
          </a:solidFill>
          <a:ln>
            <a:noFill/>
          </a:ln>
        </p:spPr>
        <p:txBody>
          <a:bodyPr wrap="square" anchor="ctr" anchorCtr="1">
            <a:noAutofit/>
          </a:bodyPr>
          <a:lstStyle>
            <a:lvl1pPr>
              <a:defRPr sz="880">
                <a:noFill/>
              </a:defRPr>
            </a:lvl1pPr>
          </a:lstStyle>
          <a:p>
            <a:endParaRPr lang="en-US" dirty="0"/>
          </a:p>
        </p:txBody>
      </p:sp>
      <p:sp>
        <p:nvSpPr>
          <p:cNvPr id="51" name="Picture Placeholder 50"/>
          <p:cNvSpPr>
            <a:spLocks noGrp="1"/>
          </p:cNvSpPr>
          <p:nvPr>
            <p:ph type="pic" sz="quarter" idx="13"/>
          </p:nvPr>
        </p:nvSpPr>
        <p:spPr>
          <a:xfrm>
            <a:off x="6491162" y="6937587"/>
            <a:ext cx="3567238" cy="834813"/>
          </a:xfrm>
          <a:custGeom>
            <a:avLst/>
            <a:gdLst>
              <a:gd name="connsiteX0" fmla="*/ 423545 w 3242944"/>
              <a:gd name="connsiteY0" fmla="*/ 0 h 736600"/>
              <a:gd name="connsiteX1" fmla="*/ 3242944 w 3242944"/>
              <a:gd name="connsiteY1" fmla="*/ 0 h 736600"/>
              <a:gd name="connsiteX2" fmla="*/ 3242944 w 3242944"/>
              <a:gd name="connsiteY2" fmla="*/ 736600 h 736600"/>
              <a:gd name="connsiteX3" fmla="*/ 0 w 3242944"/>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3242944" h="736600">
                <a:moveTo>
                  <a:pt x="423545" y="0"/>
                </a:moveTo>
                <a:lnTo>
                  <a:pt x="3242944" y="0"/>
                </a:lnTo>
                <a:lnTo>
                  <a:pt x="3242944" y="736600"/>
                </a:lnTo>
                <a:lnTo>
                  <a:pt x="0" y="736600"/>
                </a:lnTo>
                <a:close/>
              </a:path>
            </a:pathLst>
          </a:custGeom>
          <a:solidFill>
            <a:schemeClr val="bg2"/>
          </a:solidFill>
          <a:ln>
            <a:noFill/>
          </a:ln>
        </p:spPr>
        <p:txBody>
          <a:bodyPr wrap="square" anchor="ctr" anchorCtr="1">
            <a:noAutofit/>
          </a:bodyPr>
          <a:lstStyle>
            <a:lvl1pPr>
              <a:defRPr sz="880">
                <a:noFill/>
              </a:defRPr>
            </a:lvl1pPr>
          </a:lstStyle>
          <a:p>
            <a:endParaRPr lang="en-US" dirty="0"/>
          </a:p>
        </p:txBody>
      </p:sp>
      <p:sp>
        <p:nvSpPr>
          <p:cNvPr id="45" name="Picture Placeholder 44"/>
          <p:cNvSpPr>
            <a:spLocks noGrp="1"/>
          </p:cNvSpPr>
          <p:nvPr>
            <p:ph type="pic" sz="quarter" idx="14"/>
          </p:nvPr>
        </p:nvSpPr>
        <p:spPr>
          <a:xfrm>
            <a:off x="9598120" y="3853815"/>
            <a:ext cx="467583" cy="1831552"/>
          </a:xfrm>
          <a:custGeom>
            <a:avLst/>
            <a:gdLst>
              <a:gd name="connsiteX0" fmla="*/ 0 w 396875"/>
              <a:gd name="connsiteY0" fmla="*/ 0 h 1689100"/>
              <a:gd name="connsiteX1" fmla="*/ 396875 w 396875"/>
              <a:gd name="connsiteY1" fmla="*/ 0 h 1689100"/>
              <a:gd name="connsiteX2" fmla="*/ 396875 w 396875"/>
              <a:gd name="connsiteY2" fmla="*/ 1689100 h 1689100"/>
              <a:gd name="connsiteX3" fmla="*/ 0 w 396875"/>
              <a:gd name="connsiteY3" fmla="*/ 1689100 h 1689100"/>
              <a:gd name="connsiteX4" fmla="*/ 0 w 396875"/>
              <a:gd name="connsiteY4" fmla="*/ 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1689100 h 1689100"/>
              <a:gd name="connsiteX4" fmla="*/ 0 w 40957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952500 h 1689100"/>
              <a:gd name="connsiteX4" fmla="*/ 0 w 409575"/>
              <a:gd name="connsiteY4" fmla="*/ 749300 h 1689100"/>
              <a:gd name="connsiteX0" fmla="*/ 6350 w 415925"/>
              <a:gd name="connsiteY0" fmla="*/ 749300 h 1689100"/>
              <a:gd name="connsiteX1" fmla="*/ 415925 w 415925"/>
              <a:gd name="connsiteY1" fmla="*/ 0 h 1689100"/>
              <a:gd name="connsiteX2" fmla="*/ 415925 w 415925"/>
              <a:gd name="connsiteY2" fmla="*/ 1689100 h 1689100"/>
              <a:gd name="connsiteX3" fmla="*/ 0 w 415925"/>
              <a:gd name="connsiteY3" fmla="*/ 936625 h 1689100"/>
              <a:gd name="connsiteX4" fmla="*/ 6350 w 41592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0 w 409575"/>
              <a:gd name="connsiteY3" fmla="*/ 936625 h 1689100"/>
              <a:gd name="connsiteX4" fmla="*/ 0 w 409575"/>
              <a:gd name="connsiteY4" fmla="*/ 749300 h 1689100"/>
              <a:gd name="connsiteX0" fmla="*/ 0 w 409575"/>
              <a:gd name="connsiteY0" fmla="*/ 676275 h 1616075"/>
              <a:gd name="connsiteX1" fmla="*/ 406400 w 409575"/>
              <a:gd name="connsiteY1" fmla="*/ 0 h 1616075"/>
              <a:gd name="connsiteX2" fmla="*/ 409575 w 409575"/>
              <a:gd name="connsiteY2" fmla="*/ 1616075 h 1616075"/>
              <a:gd name="connsiteX3" fmla="*/ 0 w 409575"/>
              <a:gd name="connsiteY3" fmla="*/ 863600 h 1616075"/>
              <a:gd name="connsiteX4" fmla="*/ 0 w 409575"/>
              <a:gd name="connsiteY4" fmla="*/ 676275 h 1616075"/>
              <a:gd name="connsiteX0" fmla="*/ 9877 w 419452"/>
              <a:gd name="connsiteY0" fmla="*/ 676275 h 1616075"/>
              <a:gd name="connsiteX1" fmla="*/ 416277 w 419452"/>
              <a:gd name="connsiteY1" fmla="*/ 0 h 1616075"/>
              <a:gd name="connsiteX2" fmla="*/ 419452 w 419452"/>
              <a:gd name="connsiteY2" fmla="*/ 1616075 h 1616075"/>
              <a:gd name="connsiteX3" fmla="*/ 9877 w 419452"/>
              <a:gd name="connsiteY3" fmla="*/ 863600 h 1616075"/>
              <a:gd name="connsiteX4" fmla="*/ 9877 w 419452"/>
              <a:gd name="connsiteY4" fmla="*/ 676275 h 1616075"/>
              <a:gd name="connsiteX0" fmla="*/ 15500 w 425075"/>
              <a:gd name="connsiteY0" fmla="*/ 676275 h 1616075"/>
              <a:gd name="connsiteX1" fmla="*/ 421900 w 425075"/>
              <a:gd name="connsiteY1" fmla="*/ 0 h 1616075"/>
              <a:gd name="connsiteX2" fmla="*/ 425075 w 425075"/>
              <a:gd name="connsiteY2" fmla="*/ 1616075 h 1616075"/>
              <a:gd name="connsiteX3" fmla="*/ 15500 w 425075"/>
              <a:gd name="connsiteY3" fmla="*/ 863600 h 1616075"/>
              <a:gd name="connsiteX4" fmla="*/ 15500 w 425075"/>
              <a:gd name="connsiteY4" fmla="*/ 676275 h 161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75" h="1616075">
                <a:moveTo>
                  <a:pt x="15500" y="676275"/>
                </a:moveTo>
                <a:lnTo>
                  <a:pt x="421900" y="0"/>
                </a:lnTo>
                <a:cubicBezTo>
                  <a:pt x="422958" y="538692"/>
                  <a:pt x="424017" y="1077383"/>
                  <a:pt x="425075" y="1616075"/>
                </a:cubicBezTo>
                <a:lnTo>
                  <a:pt x="15500" y="863600"/>
                </a:lnTo>
                <a:cubicBezTo>
                  <a:pt x="-3550" y="785283"/>
                  <a:pt x="-6725" y="786342"/>
                  <a:pt x="15500" y="676275"/>
                </a:cubicBezTo>
                <a:close/>
              </a:path>
            </a:pathLst>
          </a:custGeom>
          <a:solidFill>
            <a:schemeClr val="bg2"/>
          </a:solidFill>
          <a:ln>
            <a:noFill/>
          </a:ln>
        </p:spPr>
        <p:txBody>
          <a:bodyPr anchor="ctr" anchorCtr="1">
            <a:normAutofit/>
          </a:bodyPr>
          <a:lstStyle>
            <a:lvl1pPr>
              <a:defRPr sz="880">
                <a:noFill/>
              </a:defRPr>
            </a:lvl1pPr>
          </a:lstStyle>
          <a:p>
            <a:endParaRPr lang="en-US" dirty="0"/>
          </a:p>
        </p:txBody>
      </p:sp>
      <p:sp>
        <p:nvSpPr>
          <p:cNvPr id="13"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90" marR="0" lvl="0" indent="0" algn="l" defTabSz="50292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FFFFFF"/>
                </a:solidFill>
                <a:effectLst/>
                <a:uLnTx/>
                <a:uFillTx/>
                <a:latin typeface="Calibri"/>
                <a:ea typeface="+mn-ea"/>
                <a:cs typeface="Calibri"/>
              </a:rPr>
              <a:t>Slide Instructions</a:t>
            </a:r>
          </a:p>
        </p:txBody>
      </p:sp>
      <p:sp>
        <p:nvSpPr>
          <p:cNvPr id="14" name="Rectangle 13"/>
          <p:cNvSpPr/>
          <p:nvPr userDrawn="1"/>
        </p:nvSpPr>
        <p:spPr>
          <a:xfrm>
            <a:off x="10536039" y="237492"/>
            <a:ext cx="2071005" cy="4357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502920" rtl="0" eaLnBrk="1" fontAlgn="auto" latinLnBrk="0" hangingPunct="1">
              <a:lnSpc>
                <a:spcPct val="100000"/>
              </a:lnSpc>
              <a:spcBef>
                <a:spcPts val="0"/>
              </a:spcBef>
              <a:spcAft>
                <a:spcPts val="330"/>
              </a:spcAft>
              <a:buClrTx/>
              <a:buSzTx/>
              <a:buFontTx/>
              <a:buNone/>
              <a:tabLst/>
              <a:defRPr/>
            </a:pPr>
            <a:r>
              <a:rPr kumimoji="0" lang="en-US" sz="770" b="0" i="1" u="none" strike="noStrike" kern="1200" cap="none" spc="0" normalizeH="0" baseline="0" noProof="0" dirty="0">
                <a:ln>
                  <a:noFill/>
                </a:ln>
                <a:solidFill>
                  <a:srgbClr val="464B54"/>
                </a:solidFill>
                <a:effectLst/>
                <a:uLnTx/>
                <a:uFillTx/>
                <a:latin typeface="Arial"/>
                <a:ea typeface="+mn-ea"/>
                <a:cs typeface="+mn-cs"/>
              </a:rPr>
              <a:t>Instructions are not visible during Show Mode</a:t>
            </a:r>
            <a:br>
              <a:rPr kumimoji="0" lang="en-US" sz="770" b="0" i="1" u="none" strike="noStrike" kern="1200" cap="none" spc="0" normalizeH="0" baseline="0" noProof="0" dirty="0">
                <a:ln>
                  <a:noFill/>
                </a:ln>
                <a:solidFill>
                  <a:srgbClr val="464B54"/>
                </a:solidFill>
                <a:effectLst/>
                <a:uLnTx/>
                <a:uFillTx/>
                <a:latin typeface="Arial"/>
                <a:ea typeface="+mn-ea"/>
                <a:cs typeface="+mn-cs"/>
              </a:rPr>
            </a:br>
            <a:br>
              <a:rPr kumimoji="0" lang="en-US" sz="770" b="0" i="1" u="none" strike="noStrike" kern="1200" cap="none" spc="0" normalizeH="0" baseline="0" noProof="0" dirty="0">
                <a:ln>
                  <a:noFill/>
                </a:ln>
                <a:solidFill>
                  <a:srgbClr val="464B54"/>
                </a:solidFill>
                <a:effectLst/>
                <a:uLnTx/>
                <a:uFillTx/>
                <a:latin typeface="Arial"/>
                <a:ea typeface="+mn-ea"/>
                <a:cs typeface="+mn-cs"/>
              </a:rPr>
            </a:br>
            <a:r>
              <a:rPr kumimoji="0" lang="en-US" sz="770" b="1" i="0" u="none" strike="noStrike" kern="1200" cap="none" spc="0" normalizeH="0" baseline="0" noProof="0" dirty="0">
                <a:ln>
                  <a:noFill/>
                </a:ln>
                <a:solidFill>
                  <a:srgbClr val="464B54"/>
                </a:solidFill>
                <a:effectLst/>
                <a:uLnTx/>
                <a:uFillTx/>
                <a:latin typeface="Arial"/>
                <a:ea typeface="+mn-ea"/>
                <a:cs typeface="+mn-cs"/>
              </a:rPr>
              <a:t>To replace photos inside the logo: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A different photo can be placed in each section of the Presbyterian logo.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you do not want to put any photos in, the default photos will remain.</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To replace a photo, click on the photo and press “</a:t>
            </a:r>
            <a:r>
              <a:rPr kumimoji="0" lang="en-US" sz="770" b="1" i="0" u="none" strike="noStrike" kern="1200" cap="none" spc="0" normalizeH="0" baseline="0" noProof="0" dirty="0">
                <a:ln>
                  <a:noFill/>
                </a:ln>
                <a:solidFill>
                  <a:srgbClr val="464B54"/>
                </a:solidFill>
                <a:effectLst/>
                <a:uLnTx/>
                <a:uFillTx/>
                <a:latin typeface="Arial"/>
                <a:ea typeface="+mn-ea"/>
                <a:cs typeface="+mn-cs"/>
              </a:rPr>
              <a:t>Delete</a:t>
            </a:r>
            <a:r>
              <a:rPr kumimoji="0" lang="en-US" sz="770" b="0" i="0" u="none" strike="noStrike" kern="1200" cap="none" spc="0" normalizeH="0" baseline="0" noProof="0" dirty="0">
                <a:ln>
                  <a:noFill/>
                </a:ln>
                <a:solidFill>
                  <a:srgbClr val="464B54"/>
                </a:solidFill>
                <a:effectLst/>
                <a:uLnTx/>
                <a:uFillTx/>
                <a:latin typeface="Arial"/>
                <a:ea typeface="+mn-ea"/>
                <a:cs typeface="+mn-cs"/>
              </a:rPr>
              <a:t>” on your keyboard.</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Then click on the “</a:t>
            </a:r>
            <a:r>
              <a:rPr kumimoji="0" lang="en-US" sz="770" b="1" i="0" u="none" strike="noStrike" kern="1200" cap="none" spc="0" normalizeH="0" baseline="0" noProof="0" dirty="0">
                <a:ln>
                  <a:noFill/>
                </a:ln>
                <a:solidFill>
                  <a:srgbClr val="464B54"/>
                </a:solidFill>
                <a:effectLst/>
                <a:uLnTx/>
                <a:uFillTx/>
                <a:latin typeface="Arial"/>
                <a:ea typeface="+mn-ea"/>
                <a:cs typeface="+mn-cs"/>
              </a:rPr>
              <a:t>Insert</a:t>
            </a:r>
            <a:r>
              <a:rPr kumimoji="0" lang="en-US" sz="770" b="0" i="0" u="none" strike="noStrike" kern="1200" cap="none" spc="0" normalizeH="0" baseline="0" noProof="0" dirty="0">
                <a:ln>
                  <a:noFill/>
                </a:ln>
                <a:solidFill>
                  <a:srgbClr val="464B54"/>
                </a:solidFill>
                <a:effectLst/>
                <a:uLnTx/>
                <a:uFillTx/>
                <a:latin typeface="Arial"/>
                <a:ea typeface="+mn-ea"/>
                <a:cs typeface="+mn-cs"/>
              </a:rPr>
              <a:t>” tab on the toolbar at the top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Find and select the desired photo and click “</a:t>
            </a:r>
            <a:r>
              <a:rPr kumimoji="0" lang="en-US" sz="770" b="1" i="0" u="none" strike="noStrike" kern="1200" cap="none" spc="0" normalizeH="0" baseline="0" noProof="0" dirty="0">
                <a:ln>
                  <a:noFill/>
                </a:ln>
                <a:solidFill>
                  <a:srgbClr val="464B54"/>
                </a:solidFill>
                <a:effectLst/>
                <a:uLnTx/>
                <a:uFillTx/>
                <a:latin typeface="Arial"/>
                <a:ea typeface="+mn-ea"/>
                <a:cs typeface="+mn-cs"/>
              </a:rPr>
              <a:t>Insert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endParaRPr kumimoji="0" lang="en-US" sz="770" b="0" i="0" u="none" strike="noStrike" kern="1200" cap="none" spc="0" normalizeH="0" baseline="0" noProof="0" dirty="0">
              <a:ln>
                <a:noFill/>
              </a:ln>
              <a:solidFill>
                <a:srgbClr val="464B54"/>
              </a:solidFill>
              <a:effectLst/>
              <a:uLnTx/>
              <a:uFillTx/>
              <a:latin typeface="Arial"/>
              <a:ea typeface="+mn-ea"/>
              <a:cs typeface="+mn-cs"/>
            </a:endParaRPr>
          </a:p>
          <a:p>
            <a:pPr marL="0" marR="0" lvl="0" indent="0" algn="l" defTabSz="1005789" rtl="0" eaLnBrk="1" fontAlgn="auto" latinLnBrk="0" hangingPunct="1">
              <a:lnSpc>
                <a:spcPct val="100000"/>
              </a:lnSpc>
              <a:spcBef>
                <a:spcPts val="0"/>
              </a:spcBef>
              <a:spcAft>
                <a:spcPts val="330"/>
              </a:spcAft>
              <a:buClrTx/>
              <a:buSzTx/>
              <a:buFont typeface="Wingdings" charset="2"/>
              <a:buNone/>
              <a:tabLst/>
              <a:defRPr/>
            </a:pPr>
            <a:r>
              <a:rPr kumimoji="0" lang="en-US" sz="770" b="1" i="0" u="none" strike="noStrike" kern="1200" cap="none" spc="0" normalizeH="0" baseline="0" noProof="0" dirty="0">
                <a:ln>
                  <a:noFill/>
                </a:ln>
                <a:solidFill>
                  <a:srgbClr val="464B54"/>
                </a:solidFill>
                <a:effectLst/>
                <a:uLnTx/>
                <a:uFillTx/>
                <a:latin typeface="Arial"/>
                <a:ea typeface="+mn-ea"/>
                <a:cs typeface="+mn-cs"/>
              </a:rPr>
              <a:t>To reposition your photo: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1" i="1" u="none" strike="noStrike" kern="1200" cap="none" spc="0" normalizeH="0" baseline="0" noProof="0" dirty="0">
                <a:ln>
                  <a:noFill/>
                </a:ln>
                <a:solidFill>
                  <a:srgbClr val="FF0000"/>
                </a:solidFill>
                <a:effectLst/>
                <a:uLnTx/>
                <a:uFillTx/>
                <a:latin typeface="Arial"/>
                <a:ea typeface="+mn-ea"/>
                <a:cs typeface="+mn-cs"/>
              </a:rPr>
              <a:t>For PowerPoint 2016 users</a:t>
            </a:r>
            <a:r>
              <a:rPr kumimoji="0" lang="en-US" sz="770" b="0" i="0" u="none" strike="noStrike" kern="1200" cap="none" spc="0" normalizeH="0" baseline="0" noProof="0" dirty="0">
                <a:ln>
                  <a:noFill/>
                </a:ln>
                <a:solidFill>
                  <a:srgbClr val="464B54"/>
                </a:solidFill>
                <a:effectLst/>
                <a:uLnTx/>
                <a:uFillTx/>
                <a:latin typeface="Arial"/>
                <a:ea typeface="+mn-ea"/>
                <a:cs typeface="+mn-cs"/>
              </a:rPr>
              <a: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Format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Next, select the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icon at the top of the navigation pane, and then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Crop</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Under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 position</a:t>
            </a:r>
            <a:r>
              <a:rPr kumimoji="0" lang="en-US" sz="770" b="0" i="0" u="none" strike="noStrike" kern="1200" cap="none" spc="0" normalizeH="0" baseline="0" noProof="0" dirty="0">
                <a:ln>
                  <a:noFill/>
                </a:ln>
                <a:solidFill>
                  <a:srgbClr val="464B54"/>
                </a:solidFill>
                <a:effectLst/>
                <a:uLnTx/>
                <a:uFillTx/>
                <a:latin typeface="Arial"/>
                <a:ea typeface="+mn-ea"/>
                <a:cs typeface="+mn-cs"/>
              </a:rPr>
              <a:t>”, use the “</a:t>
            </a:r>
            <a:r>
              <a:rPr kumimoji="0" lang="en-US" sz="770" b="1" i="0" u="none" strike="noStrike" kern="1200" cap="none" spc="0" normalizeH="0" baseline="0" noProof="0" dirty="0">
                <a:ln>
                  <a:noFill/>
                </a:ln>
                <a:solidFill>
                  <a:srgbClr val="464B54"/>
                </a:solidFill>
                <a:effectLst/>
                <a:uLnTx/>
                <a:uFillTx/>
                <a:latin typeface="Arial"/>
                <a:ea typeface="+mn-ea"/>
                <a:cs typeface="+mn-cs"/>
              </a:rPr>
              <a:t>Offset X</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and</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Offset Y</a:t>
            </a:r>
            <a:r>
              <a:rPr kumimoji="0" lang="en-US" sz="770" b="0" i="0" u="none" strike="noStrike" kern="1200" cap="none" spc="0" normalizeH="0" baseline="0" noProof="0" dirty="0">
                <a:ln>
                  <a:noFill/>
                </a:ln>
                <a:solidFill>
                  <a:srgbClr val="464B54"/>
                </a:solidFill>
                <a:effectLst/>
                <a:uLnTx/>
                <a:uFillTx/>
                <a:latin typeface="Arial"/>
                <a:ea typeface="+mn-ea"/>
                <a:cs typeface="+mn-cs"/>
              </a:rPr>
              <a:t>” controls to reposition the photo inside the logo. </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1" i="1" u="none" strike="noStrike" kern="1200" cap="none" spc="0" normalizeH="0" baseline="0" noProof="0" dirty="0">
                <a:ln>
                  <a:noFill/>
                </a:ln>
                <a:solidFill>
                  <a:srgbClr val="FF0000"/>
                </a:solidFill>
                <a:effectLst/>
                <a:uLnTx/>
                <a:uFillTx/>
                <a:latin typeface="Arial"/>
                <a:ea typeface="+mn-ea"/>
                <a:cs typeface="+mn-cs"/>
              </a:rPr>
              <a:t>For earlier versions of PowerPoint</a:t>
            </a:r>
            <a:r>
              <a:rPr kumimoji="0" lang="en-US" sz="770" b="0" i="0" u="none" strike="noStrike" kern="1200" cap="none" spc="0" normalizeH="0" baseline="0" noProof="0" dirty="0">
                <a:ln>
                  <a:noFill/>
                </a:ln>
                <a:solidFill>
                  <a:srgbClr val="464B54"/>
                </a:solidFill>
                <a:effectLst/>
                <a:uLnTx/>
                <a:uFillTx/>
                <a:latin typeface="Arial"/>
                <a:ea typeface="+mn-ea"/>
                <a:cs typeface="+mn-cs"/>
              </a:rPr>
              <a: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Format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and then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Crop</a:t>
            </a:r>
            <a:r>
              <a:rPr kumimoji="0" lang="en-US" sz="770" b="0" i="0" u="none" strike="noStrike" kern="1200" cap="none" spc="0" normalizeH="0" baseline="0" noProof="0" dirty="0">
                <a:ln>
                  <a:noFill/>
                </a:ln>
                <a:solidFill>
                  <a:srgbClr val="464B54"/>
                </a:solidFill>
                <a:effectLst/>
                <a:uLnTx/>
                <a:uFillTx/>
                <a:latin typeface="Arial"/>
                <a:ea typeface="+mn-ea"/>
                <a:cs typeface="+mn-cs"/>
              </a:rPr>
              <a:t>” on the navigation pane.</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Under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 position</a:t>
            </a:r>
            <a:r>
              <a:rPr kumimoji="0" lang="en-US" sz="770" b="0" i="0" u="none" strike="noStrike" kern="1200" cap="none" spc="0" normalizeH="0" baseline="0" noProof="0" dirty="0">
                <a:ln>
                  <a:noFill/>
                </a:ln>
                <a:solidFill>
                  <a:srgbClr val="464B54"/>
                </a:solidFill>
                <a:effectLst/>
                <a:uLnTx/>
                <a:uFillTx/>
                <a:latin typeface="Arial"/>
                <a:ea typeface="+mn-ea"/>
                <a:cs typeface="+mn-cs"/>
              </a:rPr>
              <a:t>”, use the “</a:t>
            </a:r>
            <a:r>
              <a:rPr kumimoji="0" lang="en-US" sz="770" b="1" i="0" u="none" strike="noStrike" kern="1200" cap="none" spc="0" normalizeH="0" baseline="0" noProof="0" dirty="0">
                <a:ln>
                  <a:noFill/>
                </a:ln>
                <a:solidFill>
                  <a:srgbClr val="464B54"/>
                </a:solidFill>
                <a:effectLst/>
                <a:uLnTx/>
                <a:uFillTx/>
                <a:latin typeface="Arial"/>
                <a:ea typeface="+mn-ea"/>
                <a:cs typeface="+mn-cs"/>
              </a:rPr>
              <a:t>Offset X</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and</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Offset Y</a:t>
            </a:r>
            <a:r>
              <a:rPr kumimoji="0" lang="en-US" sz="770" b="0" i="0" u="none" strike="noStrike" kern="1200" cap="none" spc="0" normalizeH="0" baseline="0" noProof="0" dirty="0">
                <a:ln>
                  <a:noFill/>
                </a:ln>
                <a:solidFill>
                  <a:srgbClr val="464B54"/>
                </a:solidFill>
                <a:effectLst/>
                <a:uLnTx/>
                <a:uFillTx/>
                <a:latin typeface="Arial"/>
                <a:ea typeface="+mn-ea"/>
                <a:cs typeface="+mn-cs"/>
              </a:rPr>
              <a:t>” controls to reposition the photo inside the logo. </a:t>
            </a:r>
          </a:p>
        </p:txBody>
      </p:sp>
      <p:pic>
        <p:nvPicPr>
          <p:cNvPr id="15" name="Picture 14" descr="Pres 2002 3 red cmyk copy.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857" y="2380826"/>
            <a:ext cx="4710479" cy="550365"/>
          </a:xfrm>
          <a:prstGeom prst="rect">
            <a:avLst/>
          </a:prstGeom>
        </p:spPr>
      </p:pic>
      <p:sp>
        <p:nvSpPr>
          <p:cNvPr id="5" name="Text Placeholder 4"/>
          <p:cNvSpPr>
            <a:spLocks noGrp="1"/>
          </p:cNvSpPr>
          <p:nvPr>
            <p:ph type="body" sz="quarter" idx="15" hasCustomPrompt="1"/>
          </p:nvPr>
        </p:nvSpPr>
        <p:spPr>
          <a:xfrm>
            <a:off x="695008" y="5664643"/>
            <a:ext cx="4704398" cy="444395"/>
          </a:xfrm>
        </p:spPr>
        <p:txBody>
          <a:bodyPr lIns="46800">
            <a:normAutofit/>
          </a:bodyPr>
          <a:lstStyle>
            <a:lvl1pPr>
              <a:defRPr sz="1320" b="1" cap="all" spc="-33" baseline="0"/>
            </a:lvl1pPr>
          </a:lstStyle>
          <a:p>
            <a:pPr lvl="0"/>
            <a:r>
              <a:rPr lang="en-US" dirty="0"/>
              <a:t>Presentation Date</a:t>
            </a:r>
          </a:p>
        </p:txBody>
      </p:sp>
    </p:spTree>
    <p:extLst>
      <p:ext uri="{BB962C8B-B14F-4D97-AF65-F5344CB8AC3E}">
        <p14:creationId xmlns:p14="http://schemas.microsoft.com/office/powerpoint/2010/main" val="17463727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368">
          <p15:clr>
            <a:srgbClr val="FBAE40"/>
          </p15:clr>
        </p15:guide>
        <p15:guide id="2" pos="38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Re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328F46-7285-447F-ABD3-C62111B91620}"/>
              </a:ext>
            </a:extLst>
          </p:cNvPr>
          <p:cNvPicPr>
            <a:picLocks/>
          </p:cNvPicPr>
          <p:nvPr userDrawn="1"/>
        </p:nvPicPr>
        <p:blipFill rotWithShape="1">
          <a:blip r:embed="rId2">
            <a:extLst>
              <a:ext uri="{28A0092B-C50C-407E-A947-70E740481C1C}">
                <a14:useLocalDpi xmlns:a14="http://schemas.microsoft.com/office/drawing/2010/main" val="0"/>
              </a:ext>
            </a:extLst>
          </a:blip>
          <a:srcRect l="11864" r="12491" b="24981"/>
          <a:stretch/>
        </p:blipFill>
        <p:spPr>
          <a:xfrm>
            <a:off x="0" y="-1"/>
            <a:ext cx="10058400" cy="7772400"/>
          </a:xfrm>
          <a:prstGeom prst="rect">
            <a:avLst/>
          </a:prstGeom>
        </p:spPr>
      </p:pic>
      <p:sp>
        <p:nvSpPr>
          <p:cNvPr id="9" name="Rectangle 8">
            <a:extLst>
              <a:ext uri="{FF2B5EF4-FFF2-40B4-BE49-F238E27FC236}">
                <a16:creationId xmlns:a16="http://schemas.microsoft.com/office/drawing/2014/main" id="{6DB89A50-BC27-417F-82EB-02C9560B989D}"/>
              </a:ext>
            </a:extLst>
          </p:cNvPr>
          <p:cNvSpPr>
            <a:spLocks/>
          </p:cNvSpPr>
          <p:nvPr userDrawn="1"/>
        </p:nvSpPr>
        <p:spPr>
          <a:xfrm>
            <a:off x="0" y="0"/>
            <a:ext cx="10058400" cy="7772400"/>
          </a:xfrm>
          <a:prstGeom prst="rect">
            <a:avLst/>
          </a:prstGeom>
          <a:solidFill>
            <a:schemeClr val="bg1">
              <a:alpha val="70000"/>
            </a:schemeClr>
          </a:solidFill>
          <a:ln w="25400" cap="flat" cmpd="sng" algn="ctr">
            <a:noFill/>
            <a:prstDash val="soli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2865" tIns="62865" rIns="62865" bIns="62865" numCol="1" spcCol="1270" rtlCol="0" anchor="ctr" anchorCtr="0">
            <a:noAutofit/>
          </a:bodyPr>
          <a:lstStyle/>
          <a:p>
            <a:pPr algn="ctr" defTabSz="733425">
              <a:spcBef>
                <a:spcPct val="0"/>
              </a:spcBef>
            </a:pPr>
            <a:endParaRPr lang="en-US" sz="2640" b="1" dirty="0">
              <a:solidFill>
                <a:schemeClr val="tx1">
                  <a:lumMod val="65000"/>
                  <a:lumOff val="35000"/>
                </a:schemeClr>
              </a:solidFill>
              <a:latin typeface="Arial"/>
            </a:endParaRPr>
          </a:p>
        </p:txBody>
      </p:sp>
      <p:sp>
        <p:nvSpPr>
          <p:cNvPr id="2" name="Title 1"/>
          <p:cNvSpPr>
            <a:spLocks noGrp="1"/>
          </p:cNvSpPr>
          <p:nvPr>
            <p:ph type="ctrTitle"/>
          </p:nvPr>
        </p:nvSpPr>
        <p:spPr>
          <a:xfrm>
            <a:off x="502920" y="3938017"/>
            <a:ext cx="5230368" cy="1931405"/>
          </a:xfrm>
        </p:spPr>
        <p:txBody>
          <a:bodyPr anchor="b">
            <a:normAutofit/>
          </a:bodyPr>
          <a:lstStyle>
            <a:lvl1pPr algn="l">
              <a:defRPr sz="3960" i="1">
                <a:solidFill>
                  <a:schemeClr val="tx1">
                    <a:lumMod val="65000"/>
                    <a:lumOff val="35000"/>
                  </a:schemeClr>
                </a:solidFill>
              </a:defRPr>
            </a:lvl1pPr>
          </a:lstStyle>
          <a:p>
            <a:endParaRPr lang="en-US" dirty="0"/>
          </a:p>
        </p:txBody>
      </p:sp>
      <p:sp>
        <p:nvSpPr>
          <p:cNvPr id="5" name="Text Placeholder 4"/>
          <p:cNvSpPr>
            <a:spLocks noGrp="1"/>
          </p:cNvSpPr>
          <p:nvPr>
            <p:ph type="body" sz="quarter" idx="15"/>
          </p:nvPr>
        </p:nvSpPr>
        <p:spPr>
          <a:xfrm>
            <a:off x="502920" y="6217920"/>
            <a:ext cx="5230368" cy="444395"/>
          </a:xfrm>
        </p:spPr>
        <p:txBody>
          <a:bodyPr lIns="46800">
            <a:normAutofit/>
          </a:bodyPr>
          <a:lstStyle>
            <a:lvl1pPr>
              <a:defRPr sz="1980" b="1" cap="none" spc="-33" baseline="0">
                <a:solidFill>
                  <a:srgbClr val="A71930"/>
                </a:solidFill>
              </a:defRPr>
            </a:lvl1pPr>
          </a:lstStyle>
          <a:p>
            <a:pPr lvl="0"/>
            <a:endParaRPr lang="en-US"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798771" y="1"/>
            <a:ext cx="4259629" cy="7772400"/>
          </a:xfrm>
          <a:prstGeom prst="rect">
            <a:avLst/>
          </a:prstGeom>
        </p:spPr>
      </p:pic>
      <p:pic>
        <p:nvPicPr>
          <p:cNvPr id="10" name="Picture 9">
            <a:extLst>
              <a:ext uri="{FF2B5EF4-FFF2-40B4-BE49-F238E27FC236}">
                <a16:creationId xmlns:a16="http://schemas.microsoft.com/office/drawing/2014/main" id="{C9BA9FB6-1946-444E-9151-562FB8FD7E5D}"/>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20" y="1243584"/>
            <a:ext cx="4053535" cy="994867"/>
          </a:xfrm>
          <a:prstGeom prst="rect">
            <a:avLst/>
          </a:prstGeom>
        </p:spPr>
      </p:pic>
      <p:pic>
        <p:nvPicPr>
          <p:cNvPr id="18" name="Picture 17">
            <a:extLst>
              <a:ext uri="{FF2B5EF4-FFF2-40B4-BE49-F238E27FC236}">
                <a16:creationId xmlns:a16="http://schemas.microsoft.com/office/drawing/2014/main" id="{C3E166CA-8AB5-49C5-950D-8724924EBF98}"/>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3223" y="2518258"/>
            <a:ext cx="1107162" cy="1139952"/>
          </a:xfrm>
          <a:prstGeom prst="rect">
            <a:avLst/>
          </a:prstGeom>
        </p:spPr>
      </p:pic>
      <p:pic>
        <p:nvPicPr>
          <p:cNvPr id="19" name="Picture 18">
            <a:extLst>
              <a:ext uri="{FF2B5EF4-FFF2-40B4-BE49-F238E27FC236}">
                <a16:creationId xmlns:a16="http://schemas.microsoft.com/office/drawing/2014/main" id="{23184176-AB51-4D7F-BAA3-3FEFFFD646BD}"/>
              </a:ext>
            </a:extLst>
          </p:cNvPr>
          <p:cNvPicPr>
            <a:picLocks noChangeAspect="1"/>
          </p:cNvPicPr>
          <p:nvPr userDrawn="1"/>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954799" y="2518258"/>
            <a:ext cx="1165876" cy="1139952"/>
          </a:xfrm>
          <a:prstGeom prst="rect">
            <a:avLst/>
          </a:prstGeom>
        </p:spPr>
      </p:pic>
      <p:pic>
        <p:nvPicPr>
          <p:cNvPr id="20" name="Picture 19">
            <a:extLst>
              <a:ext uri="{FF2B5EF4-FFF2-40B4-BE49-F238E27FC236}">
                <a16:creationId xmlns:a16="http://schemas.microsoft.com/office/drawing/2014/main" id="{F4D4AED6-5E37-4757-808F-1B867B0F5312}"/>
              </a:ext>
            </a:extLst>
          </p:cNvPr>
          <p:cNvPicPr preferRelativeResize="0">
            <a:picLocks noChangeAspect="1"/>
          </p:cNvPicPr>
          <p:nvPr userDrawn="1"/>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2029" y="2571780"/>
            <a:ext cx="1760220" cy="1034159"/>
          </a:xfrm>
          <a:prstGeom prst="rect">
            <a:avLst/>
          </a:prstGeom>
        </p:spPr>
      </p:pic>
      <p:pic>
        <p:nvPicPr>
          <p:cNvPr id="21" name="Picture 20">
            <a:extLst>
              <a:ext uri="{FF2B5EF4-FFF2-40B4-BE49-F238E27FC236}">
                <a16:creationId xmlns:a16="http://schemas.microsoft.com/office/drawing/2014/main" id="{BB59CB8C-FB3E-4A06-800F-CA3FCF78BDC3}"/>
              </a:ext>
            </a:extLst>
          </p:cNvPr>
          <p:cNvPicPr>
            <a:picLocks noChangeAspect="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20" y="2518258"/>
            <a:ext cx="906560" cy="1139952"/>
          </a:xfrm>
          <a:prstGeom prst="rect">
            <a:avLst/>
          </a:prstGeom>
        </p:spPr>
      </p:pic>
    </p:spTree>
    <p:extLst>
      <p:ext uri="{BB962C8B-B14F-4D97-AF65-F5344CB8AC3E}">
        <p14:creationId xmlns:p14="http://schemas.microsoft.com/office/powerpoint/2010/main" val="16410342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368">
          <p15:clr>
            <a:srgbClr val="FBAE40"/>
          </p15:clr>
        </p15:guide>
        <p15:guide id="2" pos="38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450848"/>
            <a:ext cx="9052560" cy="5440680"/>
          </a:xfrm>
          <a:prstGeom prst="rect">
            <a:avLst/>
          </a:prstGeom>
        </p:spPr>
        <p:txBody>
          <a:bodyPr>
            <a:normAutofit/>
          </a:bodyPr>
          <a:lstStyle>
            <a:lvl1pPr marL="377190" indent="-377190">
              <a:spcAft>
                <a:spcPts val="660"/>
              </a:spcAft>
              <a:buClr>
                <a:srgbClr val="A71930"/>
              </a:buClr>
              <a:buFont typeface="Arial" panose="020B0604020202020204" pitchFamily="34" charset="0"/>
              <a:buChar char="•"/>
              <a:defRPr sz="2640">
                <a:solidFill>
                  <a:schemeClr val="tx1"/>
                </a:solidFill>
              </a:defRPr>
            </a:lvl1pPr>
            <a:lvl2pPr marL="754380" indent="-377190">
              <a:buClr>
                <a:srgbClr val="A71930"/>
              </a:buClr>
              <a:buSzPct val="70000"/>
              <a:buFont typeface="Courier New" panose="02070309020205020404" pitchFamily="49" charset="0"/>
              <a:buChar char="o"/>
              <a:defRPr sz="2200">
                <a:solidFill>
                  <a:schemeClr val="tx1"/>
                </a:solidFill>
              </a:defRPr>
            </a:lvl2pPr>
            <a:lvl3pPr marL="1136599" indent="-377190">
              <a:buClr>
                <a:srgbClr val="A71930"/>
              </a:buClr>
              <a:buFont typeface="Arial" panose="020B0604020202020204" pitchFamily="34" charset="0"/>
              <a:buChar char="–"/>
              <a:defRPr sz="1980">
                <a:solidFill>
                  <a:schemeClr val="tx1"/>
                </a:solidFill>
              </a:defRPr>
            </a:lvl3pPr>
            <a:lvl4pPr marL="1823085" indent="-314325">
              <a:buClr>
                <a:schemeClr val="tx2"/>
              </a:buClr>
              <a:buFont typeface="Arial" charset="0"/>
              <a:buChar char="•"/>
              <a:defRPr sz="1760">
                <a:solidFill>
                  <a:schemeClr val="tx1"/>
                </a:solidFill>
              </a:defRPr>
            </a:lvl4pPr>
            <a:lvl5pPr marL="2326005" indent="-314325">
              <a:buClr>
                <a:schemeClr val="tx2"/>
              </a:buClr>
              <a:buFont typeface="Arial" charset="0"/>
              <a:buChar char="•"/>
              <a:defRPr sz="176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p:cNvSpPr>
            <a:spLocks noGrp="1"/>
          </p:cNvSpPr>
          <p:nvPr>
            <p:ph type="title"/>
          </p:nvPr>
        </p:nvSpPr>
        <p:spPr/>
        <p:txBody>
          <a:bodyPr/>
          <a:lstStyle/>
          <a:p>
            <a:r>
              <a:rPr lang="en-US" dirty="0"/>
              <a:t>Click to edit Master title style</a:t>
            </a:r>
          </a:p>
        </p:txBody>
      </p:sp>
      <p:sp>
        <p:nvSpPr>
          <p:cNvPr id="8" name="Slide Number Placeholder 5"/>
          <p:cNvSpPr>
            <a:spLocks noGrp="1"/>
          </p:cNvSpPr>
          <p:nvPr>
            <p:ph type="sldNum" sz="quarter" idx="12"/>
          </p:nvPr>
        </p:nvSpPr>
        <p:spPr>
          <a:xfrm>
            <a:off x="9052560" y="7382670"/>
            <a:ext cx="502920" cy="259080"/>
          </a:xfrm>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9" name="Footer Placeholder 1"/>
          <p:cNvSpPr>
            <a:spLocks noGrp="1"/>
          </p:cNvSpPr>
          <p:nvPr>
            <p:ph type="ftr" sz="quarter" idx="14"/>
          </p:nvPr>
        </p:nvSpPr>
        <p:spPr>
          <a:xfrm>
            <a:off x="4023360" y="7382670"/>
            <a:ext cx="5029200" cy="259080"/>
          </a:xfrm>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1653432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FCA5-5C34-4750-8DE1-F4612E9FACF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D7F203-5616-4F72-9ED3-A57EA067E9A3}"/>
              </a:ext>
            </a:extLst>
          </p:cNvPr>
          <p:cNvSpPr>
            <a:spLocks noGrp="1"/>
          </p:cNvSpPr>
          <p:nvPr>
            <p:ph type="sldNum" sz="quarter" idx="10"/>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4" name="Footer Placeholder 3">
            <a:extLst>
              <a:ext uri="{FF2B5EF4-FFF2-40B4-BE49-F238E27FC236}">
                <a16:creationId xmlns:a16="http://schemas.microsoft.com/office/drawing/2014/main" id="{7FCEDDD5-6DFD-405B-9F9E-2F61D7C1F7EF}"/>
              </a:ext>
            </a:extLst>
          </p:cNvPr>
          <p:cNvSpPr>
            <a:spLocks noGrp="1"/>
          </p:cNvSpPr>
          <p:nvPr>
            <p:ph type="ftr" sz="quarter" idx="11"/>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101668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41FAC1B-3501-4BCA-9364-D1180C2DA88A}" type="datetimeFigureOut">
              <a:rPr lang="en-US" smtClean="0"/>
              <a:t>12/7/2023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2920" y="1851343"/>
            <a:ext cx="9052560" cy="5136620"/>
          </a:xfrm>
          <a:prstGeom prst="rect">
            <a:avLst/>
          </a:prstGeom>
        </p:spPr>
        <p:txBody>
          <a:bodyPr>
            <a:normAutofit/>
          </a:bodyPr>
          <a:lstStyle>
            <a:lvl1pPr marL="377190" marR="0" indent="-377190" algn="l" defTabSz="1005840" rtl="0" eaLnBrk="1" fontAlgn="auto" latinLnBrk="0" hangingPunct="1">
              <a:lnSpc>
                <a:spcPct val="100000"/>
              </a:lnSpc>
              <a:spcBef>
                <a:spcPts val="0"/>
              </a:spcBef>
              <a:spcAft>
                <a:spcPts val="330"/>
              </a:spcAft>
              <a:buClrTx/>
              <a:buSzTx/>
              <a:buFont typeface="Arial" panose="020B0604020202020204" pitchFamily="34" charset="0"/>
              <a:buChar char="•"/>
              <a:tabLst/>
              <a:defRPr sz="2200">
                <a:solidFill>
                  <a:schemeClr val="tx1">
                    <a:lumMod val="65000"/>
                    <a:lumOff val="35000"/>
                  </a:schemeClr>
                </a:solidFill>
              </a:defRPr>
            </a:lvl1pPr>
            <a:lvl2pPr marL="754380" marR="0" indent="-377190" algn="l" defTabSz="1005840" rtl="0" eaLnBrk="1" fontAlgn="auto" latinLnBrk="0" hangingPunct="1">
              <a:lnSpc>
                <a:spcPct val="100000"/>
              </a:lnSpc>
              <a:spcBef>
                <a:spcPts val="0"/>
              </a:spcBef>
              <a:spcAft>
                <a:spcPts val="330"/>
              </a:spcAft>
              <a:buClr>
                <a:srgbClr val="A71930"/>
              </a:buClr>
              <a:buSzPct val="100000"/>
              <a:buFont typeface="Arial" panose="020B0604020202020204" pitchFamily="34" charset="0"/>
              <a:buChar char="–"/>
              <a:tabLst/>
              <a:defRPr sz="2200">
                <a:solidFill>
                  <a:schemeClr val="tx1">
                    <a:lumMod val="65000"/>
                    <a:lumOff val="35000"/>
                  </a:schemeClr>
                </a:solidFill>
              </a:defRPr>
            </a:lvl2pPr>
            <a:lvl3pPr marL="1136599" marR="0" indent="-314325" algn="l" defTabSz="1005840" rtl="0" eaLnBrk="1" fontAlgn="auto" latinLnBrk="0" hangingPunct="1">
              <a:lnSpc>
                <a:spcPct val="100000"/>
              </a:lnSpc>
              <a:spcBef>
                <a:spcPts val="0"/>
              </a:spcBef>
              <a:spcAft>
                <a:spcPts val="330"/>
              </a:spcAft>
              <a:buClr>
                <a:srgbClr val="A71930"/>
              </a:buClr>
              <a:buSzTx/>
              <a:buFont typeface="Arial" panose="020B0604020202020204" pitchFamily="34" charset="0"/>
              <a:buChar char="–"/>
              <a:tabLst/>
              <a:defRPr sz="1980">
                <a:solidFill>
                  <a:schemeClr val="tx1">
                    <a:lumMod val="65000"/>
                    <a:lumOff val="35000"/>
                  </a:schemeClr>
                </a:solidFill>
              </a:defRPr>
            </a:lvl3pPr>
            <a:lvl4pPr marL="1508760" marR="0" indent="0" algn="l" defTabSz="1005840" rtl="0" eaLnBrk="1" fontAlgn="auto" latinLnBrk="0" hangingPunct="1">
              <a:lnSpc>
                <a:spcPct val="100000"/>
              </a:lnSpc>
              <a:spcBef>
                <a:spcPts val="0"/>
              </a:spcBef>
              <a:spcAft>
                <a:spcPts val="330"/>
              </a:spcAft>
              <a:buClrTx/>
              <a:buSzTx/>
              <a:buFont typeface="Arial"/>
              <a:buNone/>
              <a:tabLst/>
              <a:defRPr sz="1760">
                <a:solidFill>
                  <a:schemeClr val="tx1">
                    <a:lumMod val="65000"/>
                    <a:lumOff val="35000"/>
                  </a:schemeClr>
                </a:solidFill>
              </a:defRPr>
            </a:lvl4pPr>
            <a:lvl5pPr marL="2011680" marR="0" indent="0" algn="l" defTabSz="1005840" rtl="0" eaLnBrk="1" fontAlgn="auto" latinLnBrk="0" hangingPunct="1">
              <a:lnSpc>
                <a:spcPct val="100000"/>
              </a:lnSpc>
              <a:spcBef>
                <a:spcPts val="0"/>
              </a:spcBef>
              <a:spcAft>
                <a:spcPts val="330"/>
              </a:spcAft>
              <a:buClrTx/>
              <a:buSzTx/>
              <a:buFont typeface="Arial"/>
              <a:buNone/>
              <a:tabLst/>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4" name="Text Placeholder 3"/>
          <p:cNvSpPr>
            <a:spLocks noGrp="1"/>
          </p:cNvSpPr>
          <p:nvPr>
            <p:ph type="body" sz="quarter" idx="13"/>
          </p:nvPr>
        </p:nvSpPr>
        <p:spPr>
          <a:xfrm>
            <a:off x="502920" y="1192848"/>
            <a:ext cx="9052560" cy="385022"/>
          </a:xfrm>
          <a:prstGeom prst="rect">
            <a:avLst/>
          </a:prstGeom>
        </p:spPr>
        <p:txBody>
          <a:bodyPr lIns="46800" rIns="46800">
            <a:noAutofit/>
          </a:bodyPr>
          <a:lstStyle>
            <a:lvl1pPr>
              <a:defRPr sz="1980" b="1" i="1" spc="-33" baseline="0">
                <a:solidFill>
                  <a:schemeClr val="tx1">
                    <a:lumMod val="65000"/>
                    <a:lumOff val="35000"/>
                  </a:schemeClr>
                </a:solidFill>
              </a:defRPr>
            </a:lvl1pPr>
          </a:lstStyle>
          <a:p>
            <a:pPr lvl="0"/>
            <a:r>
              <a:rPr lang="en-US" dirty="0"/>
              <a:t>Click to edit Master text styles</a:t>
            </a:r>
          </a:p>
        </p:txBody>
      </p:sp>
      <p:sp>
        <p:nvSpPr>
          <p:cNvPr id="15" name="Title 14"/>
          <p:cNvSpPr>
            <a:spLocks noGrp="1"/>
          </p:cNvSpPr>
          <p:nvPr>
            <p:ph type="title"/>
          </p:nvPr>
        </p:nvSpPr>
        <p:spPr/>
        <p:txBody>
          <a:bodyPr/>
          <a:lstStyle>
            <a:lvl1pPr>
              <a:defRPr>
                <a:solidFill>
                  <a:srgbClr val="A71930"/>
                </a:solidFill>
              </a:defRPr>
            </a:lvl1pPr>
          </a:lstStyle>
          <a:p>
            <a:r>
              <a:rPr lang="en-US" dirty="0"/>
              <a:t>Click to edit Master title style</a:t>
            </a:r>
          </a:p>
        </p:txBody>
      </p:sp>
      <p:sp>
        <p:nvSpPr>
          <p:cNvPr id="2" name="Footer Placeholder 1"/>
          <p:cNvSpPr>
            <a:spLocks noGrp="1"/>
          </p:cNvSpPr>
          <p:nvPr>
            <p:ph type="ftr" sz="quarter" idx="14"/>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2666005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347216"/>
            <a:ext cx="4274820" cy="2849880"/>
          </a:xfrm>
          <a:prstGeom prst="rect">
            <a:avLst/>
          </a:prstGeom>
        </p:spPr>
        <p:txBody>
          <a:bodyPr>
            <a:normAutofit/>
          </a:bodyPr>
          <a:lstStyle>
            <a:lvl1pPr marL="0" indent="0">
              <a:buNone/>
              <a:defRPr sz="132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endParaRPr lang="en-US" dirty="0"/>
          </a:p>
        </p:txBody>
      </p:sp>
      <p:sp>
        <p:nvSpPr>
          <p:cNvPr id="6" name="Slide Number Placeholder 5"/>
          <p:cNvSpPr>
            <a:spLocks noGrp="1"/>
          </p:cNvSpPr>
          <p:nvPr>
            <p:ph type="sldNum" sz="quarter" idx="12"/>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15" name="Title 14"/>
          <p:cNvSpPr>
            <a:spLocks noGrp="1"/>
          </p:cNvSpPr>
          <p:nvPr>
            <p:ph type="title"/>
          </p:nvPr>
        </p:nvSpPr>
        <p:spPr>
          <a:xfrm>
            <a:off x="672307" y="454790"/>
            <a:ext cx="8691086" cy="732107"/>
          </a:xfrm>
        </p:spPr>
        <p:txBody>
          <a:bodyPr/>
          <a:lstStyle/>
          <a:p>
            <a:r>
              <a:rPr lang="en-US" dirty="0"/>
              <a:t>Click to edit Master title style</a:t>
            </a:r>
          </a:p>
        </p:txBody>
      </p:sp>
      <p:sp>
        <p:nvSpPr>
          <p:cNvPr id="2" name="Footer Placeholder 1"/>
          <p:cNvSpPr>
            <a:spLocks noGrp="1"/>
          </p:cNvSpPr>
          <p:nvPr>
            <p:ph type="ftr" sz="quarter" idx="14"/>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
        <p:nvSpPr>
          <p:cNvPr id="8" name="Content Placeholder 2"/>
          <p:cNvSpPr>
            <a:spLocks noGrp="1"/>
          </p:cNvSpPr>
          <p:nvPr>
            <p:ph idx="15"/>
          </p:nvPr>
        </p:nvSpPr>
        <p:spPr>
          <a:xfrm>
            <a:off x="5088572" y="1347216"/>
            <a:ext cx="4274820" cy="2849880"/>
          </a:xfrm>
          <a:prstGeom prst="rect">
            <a:avLst/>
          </a:prstGeom>
        </p:spPr>
        <p:txBody>
          <a:bodyPr>
            <a:normAutofit/>
          </a:bodyPr>
          <a:lstStyle>
            <a:lvl1pPr marL="0" indent="0">
              <a:buNone/>
              <a:defRPr sz="132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endParaRPr lang="en-US" dirty="0"/>
          </a:p>
        </p:txBody>
      </p:sp>
      <p:sp>
        <p:nvSpPr>
          <p:cNvPr id="9" name="Content Placeholder 2"/>
          <p:cNvSpPr>
            <a:spLocks noGrp="1"/>
          </p:cNvSpPr>
          <p:nvPr>
            <p:ph idx="16"/>
          </p:nvPr>
        </p:nvSpPr>
        <p:spPr>
          <a:xfrm>
            <a:off x="672307" y="4367349"/>
            <a:ext cx="4274820" cy="2849880"/>
          </a:xfrm>
          <a:prstGeom prst="rect">
            <a:avLst/>
          </a:prstGeom>
        </p:spPr>
        <p:txBody>
          <a:bodyPr>
            <a:normAutofit/>
          </a:bodyPr>
          <a:lstStyle>
            <a:lvl1pPr marL="0" indent="0">
              <a:buNone/>
              <a:defRPr sz="132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endParaRPr lang="en-US" dirty="0"/>
          </a:p>
        </p:txBody>
      </p:sp>
      <p:sp>
        <p:nvSpPr>
          <p:cNvPr id="10" name="Content Placeholder 2"/>
          <p:cNvSpPr>
            <a:spLocks noGrp="1"/>
          </p:cNvSpPr>
          <p:nvPr>
            <p:ph idx="17"/>
          </p:nvPr>
        </p:nvSpPr>
        <p:spPr>
          <a:xfrm>
            <a:off x="5088572" y="4367349"/>
            <a:ext cx="4274820" cy="2849880"/>
          </a:xfrm>
          <a:prstGeom prst="rect">
            <a:avLst/>
          </a:prstGeom>
        </p:spPr>
        <p:txBody>
          <a:bodyPr>
            <a:normAutofit/>
          </a:bodyPr>
          <a:lstStyle>
            <a:lvl1pPr marL="0" indent="0">
              <a:buNone/>
              <a:defRPr sz="132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endParaRPr lang="en-US" dirty="0"/>
          </a:p>
        </p:txBody>
      </p:sp>
    </p:spTree>
    <p:extLst>
      <p:ext uri="{BB962C8B-B14F-4D97-AF65-F5344CB8AC3E}">
        <p14:creationId xmlns:p14="http://schemas.microsoft.com/office/powerpoint/2010/main" val="3776241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450848"/>
            <a:ext cx="4526280" cy="5492496"/>
          </a:xfrm>
          <a:prstGeom prst="rect">
            <a:avLst/>
          </a:prstGeom>
        </p:spPr>
        <p:txBody>
          <a:bodyPr>
            <a:normAutofit/>
          </a:bodyPr>
          <a:lstStyle>
            <a:lvl1pPr marL="251460" indent="-251460">
              <a:buClr>
                <a:srgbClr val="A71930"/>
              </a:buClr>
              <a:buFont typeface="Arial" panose="020B0604020202020204" pitchFamily="34" charset="0"/>
              <a:buChar char="•"/>
              <a:defRPr sz="2200">
                <a:solidFill>
                  <a:schemeClr val="tx1"/>
                </a:solidFill>
              </a:defRPr>
            </a:lvl1pPr>
            <a:lvl2pPr marL="880110" indent="-377190">
              <a:buClr>
                <a:schemeClr val="tx2"/>
              </a:buClr>
              <a:buSzPct val="111000"/>
              <a:buFont typeface="Arial" charset="0"/>
              <a:buChar char="•"/>
              <a:defRPr sz="2200">
                <a:solidFill>
                  <a:schemeClr val="tx1"/>
                </a:solidFill>
              </a:defRPr>
            </a:lvl2pPr>
            <a:lvl3pPr marL="1383030" indent="-377190">
              <a:buClr>
                <a:schemeClr val="tx2"/>
              </a:buClr>
              <a:buFont typeface="Arial" charset="0"/>
              <a:buChar char="•"/>
              <a:defRPr sz="1980">
                <a:solidFill>
                  <a:schemeClr val="tx1"/>
                </a:solidFill>
              </a:defRPr>
            </a:lvl3pPr>
            <a:lvl4pPr marL="1823085" indent="-314325">
              <a:buClr>
                <a:schemeClr val="tx2"/>
              </a:buClr>
              <a:buFont typeface="Arial" charset="0"/>
              <a:buChar char="•"/>
              <a:defRPr sz="1760">
                <a:solidFill>
                  <a:schemeClr val="tx1"/>
                </a:solidFill>
              </a:defRPr>
            </a:lvl4pPr>
            <a:lvl5pPr marL="2326005" indent="-314325">
              <a:buClr>
                <a:schemeClr val="tx2"/>
              </a:buClr>
              <a:buFont typeface="Arial" charset="0"/>
              <a:buChar char="•"/>
              <a:defRPr sz="176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8" name="Content Placeholder 2"/>
          <p:cNvSpPr>
            <a:spLocks noGrp="1"/>
          </p:cNvSpPr>
          <p:nvPr>
            <p:ph idx="14"/>
          </p:nvPr>
        </p:nvSpPr>
        <p:spPr>
          <a:xfrm>
            <a:off x="5029200" y="1450848"/>
            <a:ext cx="4526280" cy="5492496"/>
          </a:xfrm>
          <a:prstGeom prst="rect">
            <a:avLst/>
          </a:prstGeom>
        </p:spPr>
        <p:txBody>
          <a:bodyPr>
            <a:normAutofit/>
          </a:bodyPr>
          <a:lstStyle>
            <a:lvl1pPr marL="0" indent="0">
              <a:buNone/>
              <a:defRPr sz="2200">
                <a:solidFill>
                  <a:schemeClr val="tx1"/>
                </a:solidFill>
              </a:defRPr>
            </a:lvl1pPr>
            <a:lvl2pPr marL="880110" indent="-377190">
              <a:buClr>
                <a:schemeClr val="tx2"/>
              </a:buClr>
              <a:buSzPct val="111000"/>
              <a:buFont typeface="Arial" charset="0"/>
              <a:buChar char="•"/>
              <a:defRPr sz="2200">
                <a:solidFill>
                  <a:schemeClr val="tx1"/>
                </a:solidFill>
              </a:defRPr>
            </a:lvl2pPr>
            <a:lvl3pPr marL="1383030" indent="-377190">
              <a:buClr>
                <a:schemeClr val="tx2"/>
              </a:buClr>
              <a:buFont typeface="Arial" charset="0"/>
              <a:buChar char="•"/>
              <a:defRPr sz="1980">
                <a:solidFill>
                  <a:schemeClr val="tx1"/>
                </a:solidFill>
              </a:defRPr>
            </a:lvl3pPr>
            <a:lvl4pPr marL="1823085" indent="-314325">
              <a:buClr>
                <a:schemeClr val="tx2"/>
              </a:buClr>
              <a:buFont typeface="Arial" charset="0"/>
              <a:buChar char="•"/>
              <a:defRPr sz="1760">
                <a:solidFill>
                  <a:schemeClr val="tx1"/>
                </a:solidFill>
              </a:defRPr>
            </a:lvl4pPr>
            <a:lvl5pPr marL="2326005" indent="-314325">
              <a:buClr>
                <a:schemeClr val="tx2"/>
              </a:buClr>
              <a:buFont typeface="Arial" charset="0"/>
              <a:buChar char="•"/>
              <a:defRPr sz="176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502920" y="414529"/>
            <a:ext cx="9052560" cy="732107"/>
          </a:xfrm>
        </p:spPr>
        <p:txBody>
          <a:bodyPr/>
          <a:lstStyle/>
          <a:p>
            <a:r>
              <a:rPr lang="en-US" dirty="0"/>
              <a:t>Click to edit Master title style</a:t>
            </a:r>
          </a:p>
        </p:txBody>
      </p:sp>
      <p:sp>
        <p:nvSpPr>
          <p:cNvPr id="2" name="Footer Placeholder 1"/>
          <p:cNvSpPr>
            <a:spLocks noGrp="1"/>
          </p:cNvSpPr>
          <p:nvPr>
            <p:ph type="ftr" sz="quarter" idx="15"/>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42076334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3"/>
            <a:ext cx="4160631" cy="5136620"/>
          </a:xfrm>
          <a:prstGeom prst="rect">
            <a:avLst/>
          </a:prstGeom>
        </p:spPr>
        <p:txBody>
          <a:bodyPr>
            <a:normAutofit/>
          </a:bodyPr>
          <a:lstStyle>
            <a:lvl1pPr marL="0" indent="0">
              <a:buNone/>
              <a:defRPr sz="220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8" name="Content Placeholder 2"/>
          <p:cNvSpPr>
            <a:spLocks noGrp="1"/>
          </p:cNvSpPr>
          <p:nvPr>
            <p:ph idx="14"/>
          </p:nvPr>
        </p:nvSpPr>
        <p:spPr>
          <a:xfrm>
            <a:off x="5233638" y="1851343"/>
            <a:ext cx="4129754" cy="5136620"/>
          </a:xfrm>
          <a:prstGeom prst="rect">
            <a:avLst/>
          </a:prstGeom>
        </p:spPr>
        <p:txBody>
          <a:bodyPr>
            <a:normAutofit/>
          </a:bodyPr>
          <a:lstStyle>
            <a:lvl1pPr marL="0" indent="0">
              <a:buNone/>
              <a:defRPr sz="2200">
                <a:solidFill>
                  <a:schemeClr val="tx1">
                    <a:lumMod val="65000"/>
                    <a:lumOff val="35000"/>
                  </a:schemeClr>
                </a:solidFill>
              </a:defRPr>
            </a:lvl1pPr>
            <a:lvl2pPr marL="880110" indent="-377190">
              <a:buClr>
                <a:schemeClr val="tx2"/>
              </a:buClr>
              <a:buSzPct val="111000"/>
              <a:buFont typeface="Arial" charset="0"/>
              <a:buChar char="•"/>
              <a:defRPr sz="2200">
                <a:solidFill>
                  <a:schemeClr val="tx1">
                    <a:lumMod val="65000"/>
                    <a:lumOff val="35000"/>
                  </a:schemeClr>
                </a:solidFill>
              </a:defRPr>
            </a:lvl2pPr>
            <a:lvl3pPr marL="1383030" indent="-377190">
              <a:buClr>
                <a:schemeClr val="tx2"/>
              </a:buClr>
              <a:buFont typeface="Arial" charset="0"/>
              <a:buChar char="•"/>
              <a:defRPr sz="1980">
                <a:solidFill>
                  <a:schemeClr val="tx1">
                    <a:lumMod val="65000"/>
                    <a:lumOff val="35000"/>
                  </a:schemeClr>
                </a:solidFill>
              </a:defRPr>
            </a:lvl3pPr>
            <a:lvl4pPr marL="1823085" indent="-314325">
              <a:buClr>
                <a:schemeClr val="tx2"/>
              </a:buClr>
              <a:buFont typeface="Arial" charset="0"/>
              <a:buChar char="•"/>
              <a:defRPr sz="1760">
                <a:solidFill>
                  <a:schemeClr val="tx1">
                    <a:lumMod val="65000"/>
                    <a:lumOff val="35000"/>
                  </a:schemeClr>
                </a:solidFill>
              </a:defRPr>
            </a:lvl4pPr>
            <a:lvl5pPr marL="2326005" indent="-314325">
              <a:buClr>
                <a:schemeClr val="tx2"/>
              </a:buClr>
              <a:buFont typeface="Arial" charset="0"/>
              <a:buChar char="•"/>
              <a:defRPr sz="176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3"/>
          </p:nvPr>
        </p:nvSpPr>
        <p:spPr>
          <a:xfrm>
            <a:off x="672308" y="1192848"/>
            <a:ext cx="8691085" cy="385022"/>
          </a:xfrm>
          <a:prstGeom prst="rect">
            <a:avLst/>
          </a:prstGeom>
        </p:spPr>
        <p:txBody>
          <a:bodyPr lIns="46800" anchor="t">
            <a:noAutofit/>
          </a:bodyPr>
          <a:lstStyle>
            <a:lvl1pPr>
              <a:defRPr sz="1980" spc="-33"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07" y="454790"/>
            <a:ext cx="8691086" cy="732107"/>
          </a:xfrm>
        </p:spPr>
        <p:txBody>
          <a:bodyPr/>
          <a:lstStyle/>
          <a:p>
            <a:r>
              <a:rPr lang="en-US" dirty="0"/>
              <a:t>Click to edit Master title style</a:t>
            </a:r>
          </a:p>
        </p:txBody>
      </p:sp>
      <p:sp>
        <p:nvSpPr>
          <p:cNvPr id="2" name="Footer Placeholder 1"/>
          <p:cNvSpPr>
            <a:spLocks noGrp="1"/>
          </p:cNvSpPr>
          <p:nvPr>
            <p:ph type="ftr" sz="quarter" idx="15"/>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727256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4" name="Rectangle 33"/>
          <p:cNvSpPr/>
          <p:nvPr userDrawn="1"/>
        </p:nvSpPr>
        <p:spPr>
          <a:xfrm>
            <a:off x="0" y="1"/>
            <a:ext cx="10058400" cy="7279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Freeform 36"/>
          <p:cNvSpPr/>
          <p:nvPr userDrawn="1"/>
        </p:nvSpPr>
        <p:spPr>
          <a:xfrm>
            <a:off x="688024" y="3062521"/>
            <a:ext cx="8682355" cy="3513222"/>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Title 1"/>
          <p:cNvSpPr>
            <a:spLocks noGrp="1"/>
          </p:cNvSpPr>
          <p:nvPr>
            <p:ph type="ctrTitle"/>
          </p:nvPr>
        </p:nvSpPr>
        <p:spPr>
          <a:xfrm>
            <a:off x="1426363" y="3771917"/>
            <a:ext cx="7195123" cy="1199328"/>
          </a:xfrm>
        </p:spPr>
        <p:txBody>
          <a:bodyPr anchor="b">
            <a:noAutofit/>
          </a:bodyPr>
          <a:lstStyle>
            <a:lvl1pPr algn="l">
              <a:defRPr sz="4840" baseline="0">
                <a:solidFill>
                  <a:schemeClr val="bg1"/>
                </a:solidFill>
              </a:defRPr>
            </a:lvl1pPr>
          </a:lstStyle>
          <a:p>
            <a:endParaRPr lang="en-US" dirty="0"/>
          </a:p>
        </p:txBody>
      </p:sp>
      <p:sp>
        <p:nvSpPr>
          <p:cNvPr id="43" name="Subtitle 2"/>
          <p:cNvSpPr>
            <a:spLocks noGrp="1"/>
          </p:cNvSpPr>
          <p:nvPr>
            <p:ph type="subTitle" idx="1"/>
          </p:nvPr>
        </p:nvSpPr>
        <p:spPr>
          <a:xfrm>
            <a:off x="1412301" y="5027035"/>
            <a:ext cx="7204360" cy="498772"/>
          </a:xfrm>
          <a:prstGeom prst="rect">
            <a:avLst/>
          </a:prstGeom>
        </p:spPr>
        <p:txBody>
          <a:bodyPr lIns="46800" tIns="0" rIns="108000" bIns="72000">
            <a:noAutofit/>
          </a:bodyPr>
          <a:lstStyle>
            <a:lvl1pPr marL="0" indent="0" algn="l">
              <a:buNone/>
              <a:defRPr sz="3520" b="0">
                <a:solidFill>
                  <a:schemeClr val="bg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endParaRPr lang="en-US" dirty="0"/>
          </a:p>
        </p:txBody>
      </p:sp>
      <p:sp>
        <p:nvSpPr>
          <p:cNvPr id="3" name="Slide Number Placeholder 2"/>
          <p:cNvSpPr>
            <a:spLocks noGrp="1"/>
          </p:cNvSpPr>
          <p:nvPr>
            <p:ph type="sldNum" sz="quarter" idx="11"/>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2470581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Divider Orange">
    <p:spTree>
      <p:nvGrpSpPr>
        <p:cNvPr id="1" name=""/>
        <p:cNvGrpSpPr/>
        <p:nvPr/>
      </p:nvGrpSpPr>
      <p:grpSpPr>
        <a:xfrm>
          <a:off x="0" y="0"/>
          <a:ext cx="0" cy="0"/>
          <a:chOff x="0" y="0"/>
          <a:chExt cx="0" cy="0"/>
        </a:xfrm>
      </p:grpSpPr>
      <p:sp>
        <p:nvSpPr>
          <p:cNvPr id="34" name="Rectangle 33"/>
          <p:cNvSpPr/>
          <p:nvPr userDrawn="1"/>
        </p:nvSpPr>
        <p:spPr>
          <a:xfrm>
            <a:off x="0" y="1"/>
            <a:ext cx="10058400" cy="7279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Freeform 36"/>
          <p:cNvSpPr/>
          <p:nvPr userDrawn="1"/>
        </p:nvSpPr>
        <p:spPr>
          <a:xfrm>
            <a:off x="688024" y="3062521"/>
            <a:ext cx="8682355" cy="3513222"/>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Title 1"/>
          <p:cNvSpPr>
            <a:spLocks noGrp="1"/>
          </p:cNvSpPr>
          <p:nvPr>
            <p:ph type="ctrTitle"/>
          </p:nvPr>
        </p:nvSpPr>
        <p:spPr>
          <a:xfrm>
            <a:off x="1426363" y="3771917"/>
            <a:ext cx="7195123" cy="1199328"/>
          </a:xfrm>
        </p:spPr>
        <p:txBody>
          <a:bodyPr anchor="b">
            <a:noAutofit/>
          </a:bodyPr>
          <a:lstStyle>
            <a:lvl1pPr algn="l">
              <a:defRPr sz="4840" baseline="0">
                <a:solidFill>
                  <a:schemeClr val="bg1"/>
                </a:solidFill>
              </a:defRPr>
            </a:lvl1pPr>
          </a:lstStyle>
          <a:p>
            <a:endParaRPr lang="en-US" dirty="0"/>
          </a:p>
        </p:txBody>
      </p:sp>
      <p:sp>
        <p:nvSpPr>
          <p:cNvPr id="43" name="Subtitle 2"/>
          <p:cNvSpPr>
            <a:spLocks noGrp="1"/>
          </p:cNvSpPr>
          <p:nvPr>
            <p:ph type="subTitle" idx="1"/>
          </p:nvPr>
        </p:nvSpPr>
        <p:spPr>
          <a:xfrm>
            <a:off x="1412301" y="5027035"/>
            <a:ext cx="7204360" cy="498772"/>
          </a:xfrm>
          <a:prstGeom prst="rect">
            <a:avLst/>
          </a:prstGeom>
        </p:spPr>
        <p:txBody>
          <a:bodyPr lIns="46800" tIns="0" rIns="108000" bIns="72000">
            <a:noAutofit/>
          </a:bodyPr>
          <a:lstStyle>
            <a:lvl1pPr marL="0" indent="0" algn="l">
              <a:buNone/>
              <a:defRPr sz="3520" b="0">
                <a:solidFill>
                  <a:schemeClr val="bg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endParaRPr lang="en-US" dirty="0"/>
          </a:p>
        </p:txBody>
      </p:sp>
      <p:sp>
        <p:nvSpPr>
          <p:cNvPr id="3" name="Slide Number Placeholder 2"/>
          <p:cNvSpPr>
            <a:spLocks noGrp="1"/>
          </p:cNvSpPr>
          <p:nvPr>
            <p:ph type="sldNum" sz="quarter" idx="11"/>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2414696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34" name="Rectangle 33"/>
          <p:cNvSpPr/>
          <p:nvPr userDrawn="1"/>
        </p:nvSpPr>
        <p:spPr>
          <a:xfrm>
            <a:off x="0" y="1"/>
            <a:ext cx="10058400" cy="7279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Freeform 36"/>
          <p:cNvSpPr/>
          <p:nvPr userDrawn="1"/>
        </p:nvSpPr>
        <p:spPr>
          <a:xfrm>
            <a:off x="688024" y="3062521"/>
            <a:ext cx="8682355" cy="3513222"/>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Title 1"/>
          <p:cNvSpPr>
            <a:spLocks noGrp="1"/>
          </p:cNvSpPr>
          <p:nvPr>
            <p:ph type="ctrTitle"/>
          </p:nvPr>
        </p:nvSpPr>
        <p:spPr>
          <a:xfrm>
            <a:off x="1426363" y="3771917"/>
            <a:ext cx="7195123" cy="1199328"/>
          </a:xfrm>
        </p:spPr>
        <p:txBody>
          <a:bodyPr anchor="b">
            <a:noAutofit/>
          </a:bodyPr>
          <a:lstStyle>
            <a:lvl1pPr algn="l">
              <a:defRPr sz="4840" baseline="0">
                <a:solidFill>
                  <a:schemeClr val="bg1"/>
                </a:solidFill>
              </a:defRPr>
            </a:lvl1pPr>
          </a:lstStyle>
          <a:p>
            <a:endParaRPr lang="en-US" dirty="0"/>
          </a:p>
        </p:txBody>
      </p:sp>
      <p:sp>
        <p:nvSpPr>
          <p:cNvPr id="43" name="Subtitle 2"/>
          <p:cNvSpPr>
            <a:spLocks noGrp="1"/>
          </p:cNvSpPr>
          <p:nvPr>
            <p:ph type="subTitle" idx="1"/>
          </p:nvPr>
        </p:nvSpPr>
        <p:spPr>
          <a:xfrm>
            <a:off x="1412301" y="5027035"/>
            <a:ext cx="7204360" cy="498772"/>
          </a:xfrm>
          <a:prstGeom prst="rect">
            <a:avLst/>
          </a:prstGeom>
        </p:spPr>
        <p:txBody>
          <a:bodyPr lIns="46800" tIns="0" rIns="108000" bIns="72000">
            <a:noAutofit/>
          </a:bodyPr>
          <a:lstStyle>
            <a:lvl1pPr marL="0" indent="0" algn="l">
              <a:buNone/>
              <a:defRPr sz="3520" b="0">
                <a:solidFill>
                  <a:schemeClr val="bg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endParaRPr lang="en-US" dirty="0"/>
          </a:p>
        </p:txBody>
      </p:sp>
      <p:sp>
        <p:nvSpPr>
          <p:cNvPr id="3" name="Slide Number Placeholder 2"/>
          <p:cNvSpPr>
            <a:spLocks noGrp="1"/>
          </p:cNvSpPr>
          <p:nvPr>
            <p:ph type="sldNum" sz="quarter" idx="11"/>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2886171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Divider Red - Photo">
    <p:spTree>
      <p:nvGrpSpPr>
        <p:cNvPr id="1" name=""/>
        <p:cNvGrpSpPr/>
        <p:nvPr/>
      </p:nvGrpSpPr>
      <p:grpSpPr>
        <a:xfrm>
          <a:off x="0" y="0"/>
          <a:ext cx="0" cy="0"/>
          <a:chOff x="0" y="0"/>
          <a:chExt cx="0" cy="0"/>
        </a:xfrm>
      </p:grpSpPr>
      <p:sp>
        <p:nvSpPr>
          <p:cNvPr id="14"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90" marR="0" lvl="0" indent="0" algn="l" defTabSz="50292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FFFFFF"/>
                </a:solidFill>
                <a:effectLst/>
                <a:uLnTx/>
                <a:uFillTx/>
                <a:latin typeface="Calibri"/>
                <a:ea typeface="+mn-ea"/>
                <a:cs typeface="Calibri"/>
              </a:rPr>
              <a:t>Slide Instructions</a:t>
            </a:r>
          </a:p>
        </p:txBody>
      </p:sp>
      <p:sp>
        <p:nvSpPr>
          <p:cNvPr id="16" name="Rectangle 15"/>
          <p:cNvSpPr/>
          <p:nvPr userDrawn="1"/>
        </p:nvSpPr>
        <p:spPr>
          <a:xfrm>
            <a:off x="10536039" y="237493"/>
            <a:ext cx="2065078" cy="4870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502920" rtl="0" eaLnBrk="1" fontAlgn="auto" latinLnBrk="0" hangingPunct="1">
              <a:lnSpc>
                <a:spcPct val="100000"/>
              </a:lnSpc>
              <a:spcBef>
                <a:spcPts val="0"/>
              </a:spcBef>
              <a:spcAft>
                <a:spcPts val="330"/>
              </a:spcAft>
              <a:buClrTx/>
              <a:buSzTx/>
              <a:buFontTx/>
              <a:buNone/>
              <a:tabLst/>
              <a:defRPr/>
            </a:pPr>
            <a:r>
              <a:rPr kumimoji="0" lang="en-US" sz="770" b="0" i="1" u="none" strike="noStrike" kern="1200" cap="none" spc="0" normalizeH="0" baseline="0" noProof="0" dirty="0">
                <a:ln>
                  <a:noFill/>
                </a:ln>
                <a:solidFill>
                  <a:srgbClr val="464B54"/>
                </a:solidFill>
                <a:effectLst/>
                <a:uLnTx/>
                <a:uFillTx/>
                <a:latin typeface="Arial"/>
                <a:ea typeface="+mn-ea"/>
                <a:cs typeface="+mn-cs"/>
              </a:rPr>
              <a:t>Instructions are not visible during Show Mode</a:t>
            </a:r>
            <a:br>
              <a:rPr kumimoji="0" lang="en-US" sz="770" b="0" i="1" u="none" strike="noStrike" kern="1200" cap="none" spc="0" normalizeH="0" baseline="0" noProof="0" dirty="0">
                <a:ln>
                  <a:noFill/>
                </a:ln>
                <a:solidFill>
                  <a:srgbClr val="464B54"/>
                </a:solidFill>
                <a:effectLst/>
                <a:uLnTx/>
                <a:uFillTx/>
                <a:latin typeface="Arial"/>
                <a:ea typeface="+mn-ea"/>
                <a:cs typeface="+mn-cs"/>
              </a:rPr>
            </a:br>
            <a:br>
              <a:rPr kumimoji="0" lang="en-US" sz="770" b="0" i="1" u="none" strike="noStrike" kern="1200" cap="none" spc="0" normalizeH="0" baseline="0" noProof="0" dirty="0">
                <a:ln>
                  <a:noFill/>
                </a:ln>
                <a:solidFill>
                  <a:srgbClr val="464B54"/>
                </a:solidFill>
                <a:effectLst/>
                <a:uLnTx/>
                <a:uFillTx/>
                <a:latin typeface="Arial"/>
                <a:ea typeface="+mn-ea"/>
                <a:cs typeface="+mn-cs"/>
              </a:rPr>
            </a:br>
            <a:r>
              <a:rPr kumimoji="0" lang="en-US" sz="770" b="1" i="0" u="none" strike="noStrike" kern="1200" cap="none" spc="0" normalizeH="0" baseline="0" noProof="0" dirty="0">
                <a:ln>
                  <a:noFill/>
                </a:ln>
                <a:solidFill>
                  <a:srgbClr val="464B54"/>
                </a:solidFill>
                <a:effectLst/>
                <a:uLnTx/>
                <a:uFillTx/>
                <a:latin typeface="Arial"/>
                <a:ea typeface="+mn-ea"/>
                <a:cs typeface="+mn-cs"/>
              </a:rPr>
              <a:t>To replace the default photo: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you do not want to replace the photo, the default photo will remain.</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To replace the photo, click on the photo and press “</a:t>
            </a:r>
            <a:r>
              <a:rPr kumimoji="0" lang="en-US" sz="770" b="1" i="0" u="none" strike="noStrike" kern="1200" cap="none" spc="0" normalizeH="0" baseline="0" noProof="0" dirty="0">
                <a:ln>
                  <a:noFill/>
                </a:ln>
                <a:solidFill>
                  <a:srgbClr val="464B54"/>
                </a:solidFill>
                <a:effectLst/>
                <a:uLnTx/>
                <a:uFillTx/>
                <a:latin typeface="Arial"/>
                <a:ea typeface="+mn-ea"/>
                <a:cs typeface="+mn-cs"/>
              </a:rPr>
              <a:t>Delete</a:t>
            </a:r>
            <a:r>
              <a:rPr kumimoji="0" lang="en-US" sz="770" b="0" i="0" u="none" strike="noStrike" kern="1200" cap="none" spc="0" normalizeH="0" baseline="0" noProof="0" dirty="0">
                <a:ln>
                  <a:noFill/>
                </a:ln>
                <a:solidFill>
                  <a:srgbClr val="464B54"/>
                </a:solidFill>
                <a:effectLst/>
                <a:uLnTx/>
                <a:uFillTx/>
                <a:latin typeface="Arial"/>
                <a:ea typeface="+mn-ea"/>
                <a:cs typeface="+mn-cs"/>
              </a:rPr>
              <a:t>” on your keyboard.</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Then click on the “</a:t>
            </a:r>
            <a:r>
              <a:rPr kumimoji="0" lang="en-US" sz="770" b="1" i="0" u="none" strike="noStrike" kern="1200" cap="none" spc="0" normalizeH="0" baseline="0" noProof="0" dirty="0">
                <a:ln>
                  <a:noFill/>
                </a:ln>
                <a:solidFill>
                  <a:srgbClr val="464B54"/>
                </a:solidFill>
                <a:effectLst/>
                <a:uLnTx/>
                <a:uFillTx/>
                <a:latin typeface="Arial"/>
                <a:ea typeface="+mn-ea"/>
                <a:cs typeface="+mn-cs"/>
              </a:rPr>
              <a:t>Insert</a:t>
            </a:r>
            <a:r>
              <a:rPr kumimoji="0" lang="en-US" sz="770" b="0" i="0" u="none" strike="noStrike" kern="1200" cap="none" spc="0" normalizeH="0" baseline="0" noProof="0" dirty="0">
                <a:ln>
                  <a:noFill/>
                </a:ln>
                <a:solidFill>
                  <a:srgbClr val="464B54"/>
                </a:solidFill>
                <a:effectLst/>
                <a:uLnTx/>
                <a:uFillTx/>
                <a:latin typeface="Arial"/>
                <a:ea typeface="+mn-ea"/>
                <a:cs typeface="+mn-cs"/>
              </a:rPr>
              <a:t>” tab on the toolbar at the top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Find and select the desired photo and click “</a:t>
            </a:r>
            <a:r>
              <a:rPr kumimoji="0" lang="en-US" sz="770" b="1" i="0" u="none" strike="noStrike" kern="1200" cap="none" spc="0" normalizeH="0" baseline="0" noProof="0" dirty="0">
                <a:ln>
                  <a:noFill/>
                </a:ln>
                <a:solidFill>
                  <a:srgbClr val="464B54"/>
                </a:solidFill>
                <a:effectLst/>
                <a:uLnTx/>
                <a:uFillTx/>
                <a:latin typeface="Arial"/>
                <a:ea typeface="+mn-ea"/>
                <a:cs typeface="+mn-cs"/>
              </a:rPr>
              <a:t>Insert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endParaRPr kumimoji="0" lang="en-US" sz="770" b="0" i="0" u="none" strike="noStrike" kern="1200" cap="none" spc="0" normalizeH="0" baseline="0" noProof="0" dirty="0">
              <a:ln>
                <a:noFill/>
              </a:ln>
              <a:solidFill>
                <a:srgbClr val="464B54"/>
              </a:solidFill>
              <a:effectLst/>
              <a:uLnTx/>
              <a:uFillTx/>
              <a:latin typeface="Arial"/>
              <a:ea typeface="+mn-ea"/>
              <a:cs typeface="+mn-cs"/>
            </a:endParaRPr>
          </a:p>
          <a:p>
            <a:pPr marL="0" marR="0" lvl="0" indent="0" algn="l" defTabSz="1005789" rtl="0" eaLnBrk="1" fontAlgn="auto" latinLnBrk="0" hangingPunct="1">
              <a:lnSpc>
                <a:spcPct val="100000"/>
              </a:lnSpc>
              <a:spcBef>
                <a:spcPts val="0"/>
              </a:spcBef>
              <a:spcAft>
                <a:spcPts val="330"/>
              </a:spcAft>
              <a:buClrTx/>
              <a:buSzTx/>
              <a:buFont typeface="Wingdings" charset="2"/>
              <a:buNone/>
              <a:tabLst/>
              <a:defRPr/>
            </a:pPr>
            <a:r>
              <a:rPr kumimoji="0" lang="en-US" sz="770" b="1" i="0" u="none" strike="noStrike" kern="1200" cap="none" spc="0" normalizeH="0" baseline="0" noProof="0" dirty="0">
                <a:ln>
                  <a:noFill/>
                </a:ln>
                <a:solidFill>
                  <a:srgbClr val="464B54"/>
                </a:solidFill>
                <a:effectLst/>
                <a:uLnTx/>
                <a:uFillTx/>
                <a:latin typeface="Arial"/>
                <a:ea typeface="+mn-ea"/>
                <a:cs typeface="+mn-cs"/>
              </a:rPr>
              <a:t>To reposition your photo: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1" i="1" u="none" strike="noStrike" kern="1200" cap="none" spc="0" normalizeH="0" baseline="0" noProof="0" dirty="0">
                <a:ln>
                  <a:noFill/>
                </a:ln>
                <a:solidFill>
                  <a:srgbClr val="FF0000"/>
                </a:solidFill>
                <a:effectLst/>
                <a:uLnTx/>
                <a:uFillTx/>
                <a:latin typeface="Arial"/>
                <a:ea typeface="+mn-ea"/>
                <a:cs typeface="+mn-cs"/>
              </a:rPr>
              <a:t>For PowerPoint 2016 users</a:t>
            </a:r>
            <a:r>
              <a:rPr kumimoji="0" lang="en-US" sz="770" b="0" i="0" u="none" strike="noStrike" kern="1200" cap="none" spc="0" normalizeH="0" baseline="0" noProof="0" dirty="0">
                <a:ln>
                  <a:noFill/>
                </a:ln>
                <a:solidFill>
                  <a:srgbClr val="464B54"/>
                </a:solidFill>
                <a:effectLst/>
                <a:uLnTx/>
                <a:uFillTx/>
                <a:latin typeface="Arial"/>
                <a:ea typeface="+mn-ea"/>
                <a:cs typeface="+mn-cs"/>
              </a:rPr>
              <a: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Format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Next, select the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icon at the top of the navigation pane, and then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Crop</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Under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 position</a:t>
            </a:r>
            <a:r>
              <a:rPr kumimoji="0" lang="en-US" sz="770" b="0" i="0" u="none" strike="noStrike" kern="1200" cap="none" spc="0" normalizeH="0" baseline="0" noProof="0" dirty="0">
                <a:ln>
                  <a:noFill/>
                </a:ln>
                <a:solidFill>
                  <a:srgbClr val="464B54"/>
                </a:solidFill>
                <a:effectLst/>
                <a:uLnTx/>
                <a:uFillTx/>
                <a:latin typeface="Arial"/>
                <a:ea typeface="+mn-ea"/>
                <a:cs typeface="+mn-cs"/>
              </a:rPr>
              <a:t>”, use the “</a:t>
            </a:r>
            <a:r>
              <a:rPr kumimoji="0" lang="en-US" sz="770" b="1" i="0" u="none" strike="noStrike" kern="1200" cap="none" spc="0" normalizeH="0" baseline="0" noProof="0" dirty="0">
                <a:ln>
                  <a:noFill/>
                </a:ln>
                <a:solidFill>
                  <a:srgbClr val="464B54"/>
                </a:solidFill>
                <a:effectLst/>
                <a:uLnTx/>
                <a:uFillTx/>
                <a:latin typeface="Arial"/>
                <a:ea typeface="+mn-ea"/>
                <a:cs typeface="+mn-cs"/>
              </a:rPr>
              <a:t>Offset X</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and</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Offset Y</a:t>
            </a:r>
            <a:r>
              <a:rPr kumimoji="0" lang="en-US" sz="770" b="0" i="0" u="none" strike="noStrike" kern="1200" cap="none" spc="0" normalizeH="0" baseline="0" noProof="0" dirty="0">
                <a:ln>
                  <a:noFill/>
                </a:ln>
                <a:solidFill>
                  <a:srgbClr val="464B54"/>
                </a:solidFill>
                <a:effectLst/>
                <a:uLnTx/>
                <a:uFillTx/>
                <a:latin typeface="Arial"/>
                <a:ea typeface="+mn-ea"/>
                <a:cs typeface="+mn-cs"/>
              </a:rPr>
              <a:t>” controls to reposition the photo inside the logo. </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the new photo overlaps/hides the text,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Send to Back</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1" i="1" u="none" strike="noStrike" kern="1200" cap="none" spc="0" normalizeH="0" baseline="0" noProof="0" dirty="0">
                <a:ln>
                  <a:noFill/>
                </a:ln>
                <a:solidFill>
                  <a:srgbClr val="FF0000"/>
                </a:solidFill>
                <a:effectLst/>
                <a:uLnTx/>
                <a:uFillTx/>
                <a:latin typeface="Arial"/>
                <a:ea typeface="+mn-ea"/>
                <a:cs typeface="+mn-cs"/>
              </a:rPr>
              <a:t>For earlier versions of PowerPoint</a:t>
            </a:r>
            <a:r>
              <a:rPr kumimoji="0" lang="en-US" sz="770" b="0" i="0" u="none" strike="noStrike" kern="1200" cap="none" spc="0" normalizeH="0" baseline="0" noProof="0" dirty="0">
                <a:ln>
                  <a:noFill/>
                </a:ln>
                <a:solidFill>
                  <a:srgbClr val="464B54"/>
                </a:solidFill>
                <a:effectLst/>
                <a:uLnTx/>
                <a:uFillTx/>
                <a:latin typeface="Arial"/>
                <a:ea typeface="+mn-ea"/>
                <a:cs typeface="+mn-cs"/>
              </a:rPr>
              <a: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Format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and then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Crop</a:t>
            </a:r>
            <a:r>
              <a:rPr kumimoji="0" lang="en-US" sz="770" b="0" i="0" u="none" strike="noStrike" kern="1200" cap="none" spc="0" normalizeH="0" baseline="0" noProof="0" dirty="0">
                <a:ln>
                  <a:noFill/>
                </a:ln>
                <a:solidFill>
                  <a:srgbClr val="464B54"/>
                </a:solidFill>
                <a:effectLst/>
                <a:uLnTx/>
                <a:uFillTx/>
                <a:latin typeface="Arial"/>
                <a:ea typeface="+mn-ea"/>
                <a:cs typeface="+mn-cs"/>
              </a:rPr>
              <a:t>” on the navigation pane.</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Under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 position</a:t>
            </a:r>
            <a:r>
              <a:rPr kumimoji="0" lang="en-US" sz="770" b="0" i="0" u="none" strike="noStrike" kern="1200" cap="none" spc="0" normalizeH="0" baseline="0" noProof="0" dirty="0">
                <a:ln>
                  <a:noFill/>
                </a:ln>
                <a:solidFill>
                  <a:srgbClr val="464B54"/>
                </a:solidFill>
                <a:effectLst/>
                <a:uLnTx/>
                <a:uFillTx/>
                <a:latin typeface="Arial"/>
                <a:ea typeface="+mn-ea"/>
                <a:cs typeface="+mn-cs"/>
              </a:rPr>
              <a:t>”, use the “</a:t>
            </a:r>
            <a:r>
              <a:rPr kumimoji="0" lang="en-US" sz="770" b="1" i="0" u="none" strike="noStrike" kern="1200" cap="none" spc="0" normalizeH="0" baseline="0" noProof="0" dirty="0">
                <a:ln>
                  <a:noFill/>
                </a:ln>
                <a:solidFill>
                  <a:srgbClr val="464B54"/>
                </a:solidFill>
                <a:effectLst/>
                <a:uLnTx/>
                <a:uFillTx/>
                <a:latin typeface="Arial"/>
                <a:ea typeface="+mn-ea"/>
                <a:cs typeface="+mn-cs"/>
              </a:rPr>
              <a:t>Offset X</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and</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Offset Y</a:t>
            </a:r>
            <a:r>
              <a:rPr kumimoji="0" lang="en-US" sz="770" b="0" i="0" u="none" strike="noStrike" kern="1200" cap="none" spc="0" normalizeH="0" baseline="0" noProof="0" dirty="0">
                <a:ln>
                  <a:noFill/>
                </a:ln>
                <a:solidFill>
                  <a:srgbClr val="464B54"/>
                </a:solidFill>
                <a:effectLst/>
                <a:uLnTx/>
                <a:uFillTx/>
                <a:latin typeface="Arial"/>
                <a:ea typeface="+mn-ea"/>
                <a:cs typeface="+mn-cs"/>
              </a:rPr>
              <a:t>” controls to reposition the photo inside the logo. </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the new photo overlaps/hides the text,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Send to Back</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p:txBody>
      </p:sp>
      <p:sp>
        <p:nvSpPr>
          <p:cNvPr id="18" name="Slide Number Placeholder 5"/>
          <p:cNvSpPr>
            <a:spLocks noGrp="1"/>
          </p:cNvSpPr>
          <p:nvPr>
            <p:ph type="sldNum" sz="quarter" idx="13"/>
          </p:nvPr>
        </p:nvSpPr>
        <p:spPr>
          <a:xfrm>
            <a:off x="9052560" y="7382670"/>
            <a:ext cx="502920" cy="259080"/>
          </a:xfrm>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21" name="Footer Placeholder 1"/>
          <p:cNvSpPr>
            <a:spLocks noGrp="1"/>
          </p:cNvSpPr>
          <p:nvPr>
            <p:ph type="ftr" sz="quarter" idx="14"/>
          </p:nvPr>
        </p:nvSpPr>
        <p:spPr>
          <a:xfrm>
            <a:off x="4023360" y="7382670"/>
            <a:ext cx="5029200" cy="259080"/>
          </a:xfrm>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spTree>
    <p:extLst>
      <p:ext uri="{BB962C8B-B14F-4D97-AF65-F5344CB8AC3E}">
        <p14:creationId xmlns:p14="http://schemas.microsoft.com/office/powerpoint/2010/main" val="1959036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 Blue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Picture Placeholder 18"/>
          <p:cNvSpPr>
            <a:spLocks noGrp="1"/>
          </p:cNvSpPr>
          <p:nvPr>
            <p:ph type="pic" sz="quarter" idx="12"/>
          </p:nvPr>
        </p:nvSpPr>
        <p:spPr>
          <a:xfrm>
            <a:off x="-12050" y="-13448"/>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endParaRPr lang="en-US" dirty="0"/>
          </a:p>
        </p:txBody>
      </p:sp>
      <p:sp>
        <p:nvSpPr>
          <p:cNvPr id="9" name="Snip Diagonal Corner Rectangle 8"/>
          <p:cNvSpPr/>
          <p:nvPr userDrawn="1"/>
        </p:nvSpPr>
        <p:spPr>
          <a:xfrm rot="2702904" flipV="1">
            <a:off x="1609209" y="6959234"/>
            <a:ext cx="2238851" cy="11738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Snip Diagonal Corner Rectangle 9"/>
          <p:cNvSpPr/>
          <p:nvPr userDrawn="1"/>
        </p:nvSpPr>
        <p:spPr>
          <a:xfrm rot="2702904" flipV="1">
            <a:off x="8225338" y="2687585"/>
            <a:ext cx="2226882" cy="112595"/>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4"/>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17" name="Snip Single Corner Rectangle 16"/>
          <p:cNvSpPr/>
          <p:nvPr userDrawn="1"/>
        </p:nvSpPr>
        <p:spPr>
          <a:xfrm>
            <a:off x="-8482" y="3798821"/>
            <a:ext cx="6339697" cy="2793110"/>
          </a:xfrm>
          <a:prstGeom prst="snip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1"/>
          <p:cNvSpPr>
            <a:spLocks noGrp="1"/>
          </p:cNvSpPr>
          <p:nvPr>
            <p:ph type="title" hasCustomPrompt="1"/>
          </p:nvPr>
        </p:nvSpPr>
        <p:spPr>
          <a:xfrm>
            <a:off x="678856" y="4136422"/>
            <a:ext cx="5265934" cy="1295907"/>
          </a:xfrm>
          <a:prstGeom prst="rect">
            <a:avLst/>
          </a:prstGeom>
        </p:spPr>
        <p:txBody>
          <a:bodyPr anchor="b">
            <a:noAutofit/>
          </a:bodyPr>
          <a:lstStyle>
            <a:lvl1pPr>
              <a:defRPr sz="3960">
                <a:solidFill>
                  <a:schemeClr val="bg1"/>
                </a:solidFill>
              </a:defRPr>
            </a:lvl1pPr>
          </a:lstStyle>
          <a:p>
            <a:r>
              <a:rPr lang="en-US" dirty="0"/>
              <a:t>Section Header</a:t>
            </a:r>
          </a:p>
        </p:txBody>
      </p:sp>
      <p:sp>
        <p:nvSpPr>
          <p:cNvPr id="12" name="Text Placeholder 2"/>
          <p:cNvSpPr>
            <a:spLocks noGrp="1"/>
          </p:cNvSpPr>
          <p:nvPr>
            <p:ph type="body" idx="1" hasCustomPrompt="1"/>
          </p:nvPr>
        </p:nvSpPr>
        <p:spPr>
          <a:xfrm>
            <a:off x="688023" y="5432330"/>
            <a:ext cx="5256767" cy="770711"/>
          </a:xfrm>
          <a:prstGeom prst="rect">
            <a:avLst/>
          </a:prstGeom>
        </p:spPr>
        <p:txBody>
          <a:bodyPr lIns="0" rIns="36000">
            <a:normAutofit/>
          </a:bodyPr>
          <a:lstStyle>
            <a:lvl1pPr marL="0" indent="0">
              <a:spcBef>
                <a:spcPts val="0"/>
              </a:spcBef>
              <a:buNone/>
              <a:defRPr sz="2200" b="0">
                <a:solidFill>
                  <a:schemeClr val="bg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dirty="0"/>
              <a:t>Sub-header</a:t>
            </a:r>
          </a:p>
        </p:txBody>
      </p:sp>
      <p:sp>
        <p:nvSpPr>
          <p:cNvPr id="16"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7790" marR="0" lvl="0" indent="0" algn="l" defTabSz="50292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FFFFFF"/>
                </a:solidFill>
                <a:effectLst/>
                <a:uLnTx/>
                <a:uFillTx/>
                <a:latin typeface="Calibri"/>
                <a:ea typeface="+mn-ea"/>
                <a:cs typeface="Calibri"/>
              </a:rPr>
              <a:t>Slide Instructions</a:t>
            </a:r>
          </a:p>
        </p:txBody>
      </p:sp>
      <p:sp>
        <p:nvSpPr>
          <p:cNvPr id="18" name="Rectangle 17"/>
          <p:cNvSpPr/>
          <p:nvPr userDrawn="1"/>
        </p:nvSpPr>
        <p:spPr>
          <a:xfrm>
            <a:off x="10536039" y="237493"/>
            <a:ext cx="2065078" cy="48615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502920" rtl="0" eaLnBrk="1" fontAlgn="auto" latinLnBrk="0" hangingPunct="1">
              <a:lnSpc>
                <a:spcPct val="100000"/>
              </a:lnSpc>
              <a:spcBef>
                <a:spcPts val="0"/>
              </a:spcBef>
              <a:spcAft>
                <a:spcPts val="330"/>
              </a:spcAft>
              <a:buClrTx/>
              <a:buSzTx/>
              <a:buFontTx/>
              <a:buNone/>
              <a:tabLst/>
              <a:defRPr/>
            </a:pPr>
            <a:r>
              <a:rPr kumimoji="0" lang="en-US" sz="770" b="0" i="1" u="none" strike="noStrike" kern="1200" cap="none" spc="0" normalizeH="0" baseline="0" noProof="0" dirty="0">
                <a:ln>
                  <a:noFill/>
                </a:ln>
                <a:solidFill>
                  <a:srgbClr val="464B54"/>
                </a:solidFill>
                <a:effectLst/>
                <a:uLnTx/>
                <a:uFillTx/>
                <a:latin typeface="Arial"/>
                <a:ea typeface="+mn-ea"/>
                <a:cs typeface="+mn-cs"/>
              </a:rPr>
              <a:t>Instructions are not visible during Show Mode</a:t>
            </a:r>
            <a:br>
              <a:rPr kumimoji="0" lang="en-US" sz="770" b="0" i="1" u="none" strike="noStrike" kern="1200" cap="none" spc="0" normalizeH="0" baseline="0" noProof="0" dirty="0">
                <a:ln>
                  <a:noFill/>
                </a:ln>
                <a:solidFill>
                  <a:srgbClr val="464B54"/>
                </a:solidFill>
                <a:effectLst/>
                <a:uLnTx/>
                <a:uFillTx/>
                <a:latin typeface="Arial"/>
                <a:ea typeface="+mn-ea"/>
                <a:cs typeface="+mn-cs"/>
              </a:rPr>
            </a:br>
            <a:br>
              <a:rPr kumimoji="0" lang="en-US" sz="770" b="0" i="1" u="none" strike="noStrike" kern="1200" cap="none" spc="0" normalizeH="0" baseline="0" noProof="0" dirty="0">
                <a:ln>
                  <a:noFill/>
                </a:ln>
                <a:solidFill>
                  <a:srgbClr val="464B54"/>
                </a:solidFill>
                <a:effectLst/>
                <a:uLnTx/>
                <a:uFillTx/>
                <a:latin typeface="Arial"/>
                <a:ea typeface="+mn-ea"/>
                <a:cs typeface="+mn-cs"/>
              </a:rPr>
            </a:br>
            <a:r>
              <a:rPr kumimoji="0" lang="en-US" sz="770" b="1" i="0" u="none" strike="noStrike" kern="1200" cap="none" spc="0" normalizeH="0" baseline="0" noProof="0" dirty="0">
                <a:ln>
                  <a:noFill/>
                </a:ln>
                <a:solidFill>
                  <a:srgbClr val="464B54"/>
                </a:solidFill>
                <a:effectLst/>
                <a:uLnTx/>
                <a:uFillTx/>
                <a:latin typeface="Arial"/>
                <a:ea typeface="+mn-ea"/>
                <a:cs typeface="+mn-cs"/>
              </a:rPr>
              <a:t>To replace the default photo: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you do not want to replace the photo, the default photo will remain.</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To replace the photo, click on the photo and press “</a:t>
            </a:r>
            <a:r>
              <a:rPr kumimoji="0" lang="en-US" sz="770" b="1" i="0" u="none" strike="noStrike" kern="1200" cap="none" spc="0" normalizeH="0" baseline="0" noProof="0" dirty="0">
                <a:ln>
                  <a:noFill/>
                </a:ln>
                <a:solidFill>
                  <a:srgbClr val="464B54"/>
                </a:solidFill>
                <a:effectLst/>
                <a:uLnTx/>
                <a:uFillTx/>
                <a:latin typeface="Arial"/>
                <a:ea typeface="+mn-ea"/>
                <a:cs typeface="+mn-cs"/>
              </a:rPr>
              <a:t>Delete</a:t>
            </a:r>
            <a:r>
              <a:rPr kumimoji="0" lang="en-US" sz="770" b="0" i="0" u="none" strike="noStrike" kern="1200" cap="none" spc="0" normalizeH="0" baseline="0" noProof="0" dirty="0">
                <a:ln>
                  <a:noFill/>
                </a:ln>
                <a:solidFill>
                  <a:srgbClr val="464B54"/>
                </a:solidFill>
                <a:effectLst/>
                <a:uLnTx/>
                <a:uFillTx/>
                <a:latin typeface="Arial"/>
                <a:ea typeface="+mn-ea"/>
                <a:cs typeface="+mn-cs"/>
              </a:rPr>
              <a:t>” on your keyboard.</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Then click on the “</a:t>
            </a:r>
            <a:r>
              <a:rPr kumimoji="0" lang="en-US" sz="770" b="1" i="0" u="none" strike="noStrike" kern="1200" cap="none" spc="0" normalizeH="0" baseline="0" noProof="0" dirty="0">
                <a:ln>
                  <a:noFill/>
                </a:ln>
                <a:solidFill>
                  <a:srgbClr val="464B54"/>
                </a:solidFill>
                <a:effectLst/>
                <a:uLnTx/>
                <a:uFillTx/>
                <a:latin typeface="Arial"/>
                <a:ea typeface="+mn-ea"/>
                <a:cs typeface="+mn-cs"/>
              </a:rPr>
              <a:t>Insert</a:t>
            </a:r>
            <a:r>
              <a:rPr kumimoji="0" lang="en-US" sz="770" b="0" i="0" u="none" strike="noStrike" kern="1200" cap="none" spc="0" normalizeH="0" baseline="0" noProof="0" dirty="0">
                <a:ln>
                  <a:noFill/>
                </a:ln>
                <a:solidFill>
                  <a:srgbClr val="464B54"/>
                </a:solidFill>
                <a:effectLst/>
                <a:uLnTx/>
                <a:uFillTx/>
                <a:latin typeface="Arial"/>
                <a:ea typeface="+mn-ea"/>
                <a:cs typeface="+mn-cs"/>
              </a:rPr>
              <a:t>” tab on the toolbar at the top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Find and select the desired photo and click “</a:t>
            </a:r>
            <a:r>
              <a:rPr kumimoji="0" lang="en-US" sz="770" b="1" i="0" u="none" strike="noStrike" kern="1200" cap="none" spc="0" normalizeH="0" baseline="0" noProof="0" dirty="0">
                <a:ln>
                  <a:noFill/>
                </a:ln>
                <a:solidFill>
                  <a:srgbClr val="464B54"/>
                </a:solidFill>
                <a:effectLst/>
                <a:uLnTx/>
                <a:uFillTx/>
                <a:latin typeface="Arial"/>
                <a:ea typeface="+mn-ea"/>
                <a:cs typeface="+mn-cs"/>
              </a:rPr>
              <a:t>Insert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p>
          <a:p>
            <a:pPr marL="103029" marR="0" lvl="0" indent="-103029" algn="l" defTabSz="1005840" rtl="0" eaLnBrk="1" fontAlgn="auto" latinLnBrk="0" hangingPunct="1">
              <a:lnSpc>
                <a:spcPct val="100000"/>
              </a:lnSpc>
              <a:spcBef>
                <a:spcPts val="0"/>
              </a:spcBef>
              <a:spcAft>
                <a:spcPts val="330"/>
              </a:spcAft>
              <a:buClrTx/>
              <a:buSzTx/>
              <a:buFont typeface="Wingdings" charset="2"/>
              <a:buChar char="§"/>
              <a:tabLst/>
              <a:defRPr/>
            </a:pPr>
            <a:endParaRPr kumimoji="0" lang="en-US" sz="770" b="0" i="0" u="none" strike="noStrike" kern="1200" cap="none" spc="0" normalizeH="0" baseline="0" noProof="0" dirty="0">
              <a:ln>
                <a:noFill/>
              </a:ln>
              <a:solidFill>
                <a:srgbClr val="464B54"/>
              </a:solidFill>
              <a:effectLst/>
              <a:uLnTx/>
              <a:uFillTx/>
              <a:latin typeface="Arial"/>
              <a:ea typeface="+mn-ea"/>
              <a:cs typeface="+mn-cs"/>
            </a:endParaRPr>
          </a:p>
          <a:p>
            <a:pPr marL="0" marR="0" lvl="0" indent="0" algn="l" defTabSz="1005789" rtl="0" eaLnBrk="1" fontAlgn="auto" latinLnBrk="0" hangingPunct="1">
              <a:lnSpc>
                <a:spcPct val="100000"/>
              </a:lnSpc>
              <a:spcBef>
                <a:spcPts val="0"/>
              </a:spcBef>
              <a:spcAft>
                <a:spcPts val="330"/>
              </a:spcAft>
              <a:buClrTx/>
              <a:buSzTx/>
              <a:buFont typeface="Wingdings" charset="2"/>
              <a:buNone/>
              <a:tabLst/>
              <a:defRPr/>
            </a:pPr>
            <a:r>
              <a:rPr kumimoji="0" lang="en-US" sz="770" b="1" i="0" u="none" strike="noStrike" kern="1200" cap="none" spc="0" normalizeH="0" baseline="0" noProof="0" dirty="0">
                <a:ln>
                  <a:noFill/>
                </a:ln>
                <a:solidFill>
                  <a:srgbClr val="464B54"/>
                </a:solidFill>
                <a:effectLst/>
                <a:uLnTx/>
                <a:uFillTx/>
                <a:latin typeface="Arial"/>
                <a:ea typeface="+mn-ea"/>
                <a:cs typeface="+mn-cs"/>
              </a:rPr>
              <a:t>To reposition your photo:</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1" i="1" u="none" strike="noStrike" kern="1200" cap="none" spc="0" normalizeH="0" baseline="0" noProof="0" dirty="0">
                <a:ln>
                  <a:noFill/>
                </a:ln>
                <a:solidFill>
                  <a:srgbClr val="FF0000"/>
                </a:solidFill>
                <a:effectLst/>
                <a:uLnTx/>
                <a:uFillTx/>
                <a:latin typeface="Arial"/>
                <a:ea typeface="+mn-ea"/>
                <a:cs typeface="+mn-cs"/>
              </a:rPr>
              <a:t>For PowerPoint 2016 users</a:t>
            </a:r>
            <a:r>
              <a:rPr kumimoji="0" lang="en-US" sz="770" b="0" i="0" u="none" strike="noStrike" kern="1200" cap="none" spc="0" normalizeH="0" baseline="0" noProof="0" dirty="0">
                <a:ln>
                  <a:noFill/>
                </a:ln>
                <a:solidFill>
                  <a:srgbClr val="464B54"/>
                </a:solidFill>
                <a:effectLst/>
                <a:uLnTx/>
                <a:uFillTx/>
                <a:latin typeface="Arial"/>
                <a:ea typeface="+mn-ea"/>
                <a:cs typeface="+mn-cs"/>
              </a:rPr>
              <a: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Format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Next, select the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icon at the top of the navigation pane, and then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Crop</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Under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 position</a:t>
            </a:r>
            <a:r>
              <a:rPr kumimoji="0" lang="en-US" sz="770" b="0" i="0" u="none" strike="noStrike" kern="1200" cap="none" spc="0" normalizeH="0" baseline="0" noProof="0" dirty="0">
                <a:ln>
                  <a:noFill/>
                </a:ln>
                <a:solidFill>
                  <a:srgbClr val="464B54"/>
                </a:solidFill>
                <a:effectLst/>
                <a:uLnTx/>
                <a:uFillTx/>
                <a:latin typeface="Arial"/>
                <a:ea typeface="+mn-ea"/>
                <a:cs typeface="+mn-cs"/>
              </a:rPr>
              <a:t>”, use the “</a:t>
            </a:r>
            <a:r>
              <a:rPr kumimoji="0" lang="en-US" sz="770" b="1" i="0" u="none" strike="noStrike" kern="1200" cap="none" spc="0" normalizeH="0" baseline="0" noProof="0" dirty="0">
                <a:ln>
                  <a:noFill/>
                </a:ln>
                <a:solidFill>
                  <a:srgbClr val="464B54"/>
                </a:solidFill>
                <a:effectLst/>
                <a:uLnTx/>
                <a:uFillTx/>
                <a:latin typeface="Arial"/>
                <a:ea typeface="+mn-ea"/>
                <a:cs typeface="+mn-cs"/>
              </a:rPr>
              <a:t>Offset X</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and</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Offset Y</a:t>
            </a:r>
            <a:r>
              <a:rPr kumimoji="0" lang="en-US" sz="770" b="0" i="0" u="none" strike="noStrike" kern="1200" cap="none" spc="0" normalizeH="0" baseline="0" noProof="0" dirty="0">
                <a:ln>
                  <a:noFill/>
                </a:ln>
                <a:solidFill>
                  <a:srgbClr val="464B54"/>
                </a:solidFill>
                <a:effectLst/>
                <a:uLnTx/>
                <a:uFillTx/>
                <a:latin typeface="Arial"/>
                <a:ea typeface="+mn-ea"/>
                <a:cs typeface="+mn-cs"/>
              </a:rPr>
              <a:t>” controls to reposition the photo inside the logo. </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the new photo overlaps/hides the text,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Send to Back</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1" i="1" u="none" strike="noStrike" kern="1200" cap="none" spc="0" normalizeH="0" baseline="0" noProof="0" dirty="0">
                <a:ln>
                  <a:noFill/>
                </a:ln>
                <a:solidFill>
                  <a:srgbClr val="FF0000"/>
                </a:solidFill>
                <a:effectLst/>
                <a:uLnTx/>
                <a:uFillTx/>
                <a:latin typeface="Arial"/>
                <a:ea typeface="+mn-ea"/>
                <a:cs typeface="+mn-cs"/>
              </a:rPr>
              <a:t>For earlier versions of PowerPoint</a:t>
            </a:r>
            <a:r>
              <a:rPr kumimoji="0" lang="en-US" sz="770" b="0" i="0" u="none" strike="noStrike" kern="1200" cap="none" spc="0" normalizeH="0" baseline="0" noProof="0" dirty="0">
                <a:ln>
                  <a:noFill/>
                </a:ln>
                <a:solidFill>
                  <a:srgbClr val="464B54"/>
                </a:solidFill>
                <a:effectLst/>
                <a:uLnTx/>
                <a:uFillTx/>
                <a:latin typeface="Arial"/>
                <a:ea typeface="+mn-ea"/>
                <a:cs typeface="+mn-cs"/>
              </a:rPr>
              <a: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Format</a:t>
            </a:r>
            <a:r>
              <a:rPr kumimoji="0" lang="en-US" sz="770" b="0" i="0" u="none" strike="noStrike" kern="1200" cap="none" spc="0" normalizeH="0" baseline="0" noProof="0" dirty="0">
                <a:ln>
                  <a:noFill/>
                </a:ln>
                <a:solidFill>
                  <a:srgbClr val="464B54"/>
                </a:solidFill>
                <a:effectLst/>
                <a:uLnTx/>
                <a:uFillTx/>
                <a:latin typeface="Arial"/>
                <a:ea typeface="+mn-ea"/>
                <a:cs typeface="+mn-cs"/>
              </a:rPr>
              <a:t>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a:t>
            </a:r>
            <a:r>
              <a:rPr kumimoji="0" lang="en-US" sz="770" b="0" i="0" u="none" strike="noStrike" kern="1200" cap="none" spc="0" normalizeH="0" baseline="0" noProof="0" dirty="0">
                <a:ln>
                  <a:noFill/>
                </a:ln>
                <a:solidFill>
                  <a:srgbClr val="464B54"/>
                </a:solidFill>
                <a:effectLst/>
                <a:uLnTx/>
                <a:uFillTx/>
                <a:latin typeface="Arial"/>
                <a:ea typeface="+mn-ea"/>
                <a:cs typeface="+mn-cs"/>
              </a:rPr>
              <a:t>”, and then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Crop</a:t>
            </a:r>
            <a:r>
              <a:rPr kumimoji="0" lang="en-US" sz="770" b="0" i="0" u="none" strike="noStrike" kern="1200" cap="none" spc="0" normalizeH="0" baseline="0" noProof="0" dirty="0">
                <a:ln>
                  <a:noFill/>
                </a:ln>
                <a:solidFill>
                  <a:srgbClr val="464B54"/>
                </a:solidFill>
                <a:effectLst/>
                <a:uLnTx/>
                <a:uFillTx/>
                <a:latin typeface="Arial"/>
                <a:ea typeface="+mn-ea"/>
                <a:cs typeface="+mn-cs"/>
              </a:rPr>
              <a:t>” on the navigation pane.</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Under “</a:t>
            </a:r>
            <a:r>
              <a:rPr kumimoji="0" lang="en-US" sz="770" b="1" i="0" u="none" strike="noStrike" kern="1200" cap="none" spc="0" normalizeH="0" baseline="0" noProof="0" dirty="0">
                <a:ln>
                  <a:noFill/>
                </a:ln>
                <a:solidFill>
                  <a:srgbClr val="464B54"/>
                </a:solidFill>
                <a:effectLst/>
                <a:uLnTx/>
                <a:uFillTx/>
                <a:latin typeface="Arial"/>
                <a:ea typeface="+mn-ea"/>
                <a:cs typeface="+mn-cs"/>
              </a:rPr>
              <a:t>Picture position</a:t>
            </a:r>
            <a:r>
              <a:rPr kumimoji="0" lang="en-US" sz="770" b="0" i="0" u="none" strike="noStrike" kern="1200" cap="none" spc="0" normalizeH="0" baseline="0" noProof="0" dirty="0">
                <a:ln>
                  <a:noFill/>
                </a:ln>
                <a:solidFill>
                  <a:srgbClr val="464B54"/>
                </a:solidFill>
                <a:effectLst/>
                <a:uLnTx/>
                <a:uFillTx/>
                <a:latin typeface="Arial"/>
                <a:ea typeface="+mn-ea"/>
                <a:cs typeface="+mn-cs"/>
              </a:rPr>
              <a:t>”, use the “</a:t>
            </a:r>
            <a:r>
              <a:rPr kumimoji="0" lang="en-US" sz="770" b="1" i="0" u="none" strike="noStrike" kern="1200" cap="none" spc="0" normalizeH="0" baseline="0" noProof="0" dirty="0">
                <a:ln>
                  <a:noFill/>
                </a:ln>
                <a:solidFill>
                  <a:srgbClr val="464B54"/>
                </a:solidFill>
                <a:effectLst/>
                <a:uLnTx/>
                <a:uFillTx/>
                <a:latin typeface="Arial"/>
                <a:ea typeface="+mn-ea"/>
                <a:cs typeface="+mn-cs"/>
              </a:rPr>
              <a:t>Offset X</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and</a:t>
            </a:r>
            <a:r>
              <a:rPr kumimoji="0" lang="en-US" sz="770" b="1" i="0" u="none" strike="noStrike" kern="1200" cap="none" spc="0" normalizeH="0" baseline="0" noProof="0" dirty="0">
                <a:ln>
                  <a:noFill/>
                </a:ln>
                <a:solidFill>
                  <a:srgbClr val="464B54"/>
                </a:solidFill>
                <a:effectLst/>
                <a:uLnTx/>
                <a:uFillTx/>
                <a:latin typeface="Arial"/>
                <a:ea typeface="+mn-ea"/>
                <a:cs typeface="+mn-cs"/>
              </a:rPr>
              <a:t> </a:t>
            </a:r>
            <a:r>
              <a:rPr kumimoji="0" lang="en-US" sz="770" b="0" i="0" u="none" strike="noStrike" kern="1200" cap="none" spc="0" normalizeH="0" baseline="0" noProof="0" dirty="0">
                <a:ln>
                  <a:noFill/>
                </a:ln>
                <a:solidFill>
                  <a:srgbClr val="464B54"/>
                </a:solidFill>
                <a:effectLst/>
                <a:uLnTx/>
                <a:uFillTx/>
                <a:latin typeface="Arial"/>
                <a:ea typeface="+mn-ea"/>
                <a:cs typeface="+mn-cs"/>
              </a:rPr>
              <a:t>“</a:t>
            </a:r>
            <a:r>
              <a:rPr kumimoji="0" lang="en-US" sz="770" b="1" i="0" u="none" strike="noStrike" kern="1200" cap="none" spc="0" normalizeH="0" baseline="0" noProof="0" dirty="0">
                <a:ln>
                  <a:noFill/>
                </a:ln>
                <a:solidFill>
                  <a:srgbClr val="464B54"/>
                </a:solidFill>
                <a:effectLst/>
                <a:uLnTx/>
                <a:uFillTx/>
                <a:latin typeface="Arial"/>
                <a:ea typeface="+mn-ea"/>
                <a:cs typeface="+mn-cs"/>
              </a:rPr>
              <a:t>Offset Y</a:t>
            </a:r>
            <a:r>
              <a:rPr kumimoji="0" lang="en-US" sz="770" b="0" i="0" u="none" strike="noStrike" kern="1200" cap="none" spc="0" normalizeH="0" baseline="0" noProof="0" dirty="0">
                <a:ln>
                  <a:noFill/>
                </a:ln>
                <a:solidFill>
                  <a:srgbClr val="464B54"/>
                </a:solidFill>
                <a:effectLst/>
                <a:uLnTx/>
                <a:uFillTx/>
                <a:latin typeface="Arial"/>
                <a:ea typeface="+mn-ea"/>
                <a:cs typeface="+mn-cs"/>
              </a:rPr>
              <a:t>” controls to reposition the photo inside the logo. </a:t>
            </a:r>
          </a:p>
          <a:p>
            <a:pPr marL="103024" marR="0" lvl="0" indent="-103024" algn="l" defTabSz="1005789" rtl="0" eaLnBrk="1" fontAlgn="auto" latinLnBrk="0" hangingPunct="1">
              <a:lnSpc>
                <a:spcPct val="100000"/>
              </a:lnSpc>
              <a:spcBef>
                <a:spcPts val="0"/>
              </a:spcBef>
              <a:spcAft>
                <a:spcPts val="330"/>
              </a:spcAft>
              <a:buClrTx/>
              <a:buSzTx/>
              <a:buFont typeface="Wingdings" charset="2"/>
              <a:buChar char="§"/>
              <a:tabLst/>
              <a:defRPr/>
            </a:pPr>
            <a:r>
              <a:rPr kumimoji="0" lang="en-US" sz="770" b="0" i="0" u="none" strike="noStrike" kern="1200" cap="none" spc="0" normalizeH="0" baseline="0" noProof="0" dirty="0">
                <a:ln>
                  <a:noFill/>
                </a:ln>
                <a:solidFill>
                  <a:srgbClr val="464B54"/>
                </a:solidFill>
                <a:effectLst/>
                <a:uLnTx/>
                <a:uFillTx/>
                <a:latin typeface="Arial"/>
                <a:ea typeface="+mn-ea"/>
                <a:cs typeface="+mn-cs"/>
              </a:rPr>
              <a:t>If the new photo overlaps/hides the text, right-click the photo and select “</a:t>
            </a:r>
            <a:r>
              <a:rPr kumimoji="0" lang="en-US" sz="770" b="1" i="0" u="none" strike="noStrike" kern="1200" cap="none" spc="0" normalizeH="0" baseline="0" noProof="0" dirty="0">
                <a:ln>
                  <a:noFill/>
                </a:ln>
                <a:solidFill>
                  <a:srgbClr val="464B54"/>
                </a:solidFill>
                <a:effectLst/>
                <a:uLnTx/>
                <a:uFillTx/>
                <a:latin typeface="Arial"/>
                <a:ea typeface="+mn-ea"/>
                <a:cs typeface="+mn-cs"/>
              </a:rPr>
              <a:t>Send to Back</a:t>
            </a:r>
            <a:r>
              <a:rPr kumimoji="0" lang="en-US" sz="770" b="0" i="0" u="none" strike="noStrike" kern="1200" cap="none" spc="0" normalizeH="0" baseline="0" noProof="0" dirty="0">
                <a:ln>
                  <a:noFill/>
                </a:ln>
                <a:solidFill>
                  <a:srgbClr val="464B54"/>
                </a:solidFill>
                <a:effectLst/>
                <a:uLnTx/>
                <a:uFillTx/>
                <a:latin typeface="Arial"/>
                <a:ea typeface="+mn-ea"/>
                <a:cs typeface="+mn-cs"/>
              </a:rPr>
              <a:t>”.</a:t>
            </a:r>
          </a:p>
        </p:txBody>
      </p:sp>
      <p:sp>
        <p:nvSpPr>
          <p:cNvPr id="2" name="Footer Placeholder 1"/>
          <p:cNvSpPr>
            <a:spLocks noGrp="1"/>
          </p:cNvSpPr>
          <p:nvPr>
            <p:ph type="ftr" sz="quarter" idx="15"/>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pic>
        <p:nvPicPr>
          <p:cNvPr id="20" name="Picture 19" descr="Pres 2002 3 red cmyk copy.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954" y="7399211"/>
            <a:ext cx="1676161" cy="195840"/>
          </a:xfrm>
          <a:prstGeom prst="rect">
            <a:avLst/>
          </a:prstGeom>
        </p:spPr>
      </p:pic>
    </p:spTree>
    <p:extLst>
      <p:ext uri="{BB962C8B-B14F-4D97-AF65-F5344CB8AC3E}">
        <p14:creationId xmlns:p14="http://schemas.microsoft.com/office/powerpoint/2010/main" val="869504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FD023-8A67-4E08-B1FF-114C828FA984}"/>
              </a:ext>
            </a:extLst>
          </p:cNvPr>
          <p:cNvSpPr>
            <a:spLocks noGrp="1"/>
          </p:cNvSpPr>
          <p:nvPr>
            <p:ph type="sldNum" sz="quarter" idx="10"/>
          </p:nvPr>
        </p:nvSpPr>
        <p:spPr/>
        <p:txBody>
          <a:body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4" name="Footer Placeholder 3">
            <a:extLst>
              <a:ext uri="{FF2B5EF4-FFF2-40B4-BE49-F238E27FC236}">
                <a16:creationId xmlns:a16="http://schemas.microsoft.com/office/drawing/2014/main" id="{0C81C925-5C9A-4530-89B8-7D689A4C3D8F}"/>
              </a:ext>
            </a:extLst>
          </p:cNvPr>
          <p:cNvSpPr>
            <a:spLocks noGrp="1"/>
          </p:cNvSpPr>
          <p:nvPr>
            <p:ph type="ftr" sz="quarter" idx="11"/>
          </p:nvPr>
        </p:nvSpPr>
        <p:spPr/>
        <p:txBody>
          <a:body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pic>
        <p:nvPicPr>
          <p:cNvPr id="7" name="Picture 6">
            <a:extLst>
              <a:ext uri="{FF2B5EF4-FFF2-40B4-BE49-F238E27FC236}">
                <a16:creationId xmlns:a16="http://schemas.microsoft.com/office/drawing/2014/main" id="{A9B0B900-74C8-4770-9A92-90E995E38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921" y="7254237"/>
            <a:ext cx="1567433" cy="414528"/>
          </a:xfrm>
          <a:prstGeom prst="rect">
            <a:avLst/>
          </a:prstGeom>
        </p:spPr>
      </p:pic>
    </p:spTree>
    <p:extLst>
      <p:ext uri="{BB962C8B-B14F-4D97-AF65-F5344CB8AC3E}">
        <p14:creationId xmlns:p14="http://schemas.microsoft.com/office/powerpoint/2010/main" val="44441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FAD507F9-185A-4494-899B-CFCD9F991134}" type="datetimeFigureOut">
              <a:rPr lang="en-US" smtClean="0"/>
              <a:t>12/7/2023</a:t>
            </a:fld>
            <a:endParaRPr lang="en-US" dirty="0"/>
          </a:p>
        </p:txBody>
      </p:sp>
      <p:sp>
        <p:nvSpPr>
          <p:cNvPr id="8" name="Footer Placeholder 7"/>
          <p:cNvSpPr>
            <a:spLocks noGrp="1"/>
          </p:cNvSpPr>
          <p:nvPr>
            <p:ph type="ftr" sz="quarter" idx="6"/>
          </p:nvPr>
        </p:nvSpPr>
        <p:spPr/>
        <p:txBody>
          <a:bodyPr/>
          <a:lstStyle/>
          <a:p>
            <a:endParaRPr lang="en-US" dirty="0"/>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4431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 name="Title 1"/>
          <p:cNvSpPr>
            <a:spLocks noGrp="1"/>
          </p:cNvSpPr>
          <p:nvPr>
            <p:ph type="ctrTitle" hasCustomPrompt="1"/>
          </p:nvPr>
        </p:nvSpPr>
        <p:spPr>
          <a:xfrm>
            <a:off x="688025" y="3100897"/>
            <a:ext cx="4625438" cy="1931405"/>
          </a:xfrm>
        </p:spPr>
        <p:txBody>
          <a:bodyPr anchor="b">
            <a:noAutofit/>
          </a:bodyPr>
          <a:lstStyle>
            <a:lvl1pPr algn="l">
              <a:lnSpc>
                <a:spcPct val="80000"/>
              </a:lnSpc>
              <a:defRPr sz="4455">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5" y="5032311"/>
            <a:ext cx="4625438" cy="593439"/>
          </a:xfrm>
          <a:prstGeom prst="rect">
            <a:avLst/>
          </a:prstGeom>
        </p:spPr>
        <p:txBody>
          <a:bodyPr lIns="46800" rIns="46800">
            <a:noAutofit/>
          </a:bodyPr>
          <a:lstStyle>
            <a:lvl1pPr marL="0" indent="0" algn="l">
              <a:buNone/>
              <a:defRPr sz="2640">
                <a:solidFill>
                  <a:schemeClr val="tx1">
                    <a:lumMod val="65000"/>
                    <a:lumOff val="35000"/>
                  </a:schemeClr>
                </a:solidFill>
              </a:defRPr>
            </a:lvl1pPr>
            <a:lvl2pPr marL="377163" indent="0" algn="ctr">
              <a:buNone/>
              <a:defRPr sz="1650"/>
            </a:lvl2pPr>
            <a:lvl3pPr marL="754324" indent="0" algn="ctr">
              <a:buNone/>
              <a:defRPr sz="1485"/>
            </a:lvl3pPr>
            <a:lvl4pPr marL="1131486" indent="0" algn="ctr">
              <a:buNone/>
              <a:defRPr sz="1320"/>
            </a:lvl4pPr>
            <a:lvl5pPr marL="1508648" indent="0" algn="ctr">
              <a:buNone/>
              <a:defRPr sz="1320"/>
            </a:lvl5pPr>
            <a:lvl6pPr marL="1885810" indent="0" algn="ctr">
              <a:buNone/>
              <a:defRPr sz="1320"/>
            </a:lvl6pPr>
            <a:lvl7pPr marL="2262970" indent="0" algn="ctr">
              <a:buNone/>
              <a:defRPr sz="1320"/>
            </a:lvl7pPr>
            <a:lvl8pPr marL="2640132" indent="0" algn="ctr">
              <a:buNone/>
              <a:defRPr sz="1320"/>
            </a:lvl8pPr>
            <a:lvl9pPr marL="3017295" indent="0" algn="ctr">
              <a:buNone/>
              <a:defRPr sz="1320"/>
            </a:lvl9pPr>
          </a:lstStyle>
          <a:p>
            <a:r>
              <a:rPr lang="en-US" dirty="0"/>
              <a:t>Presenter Name</a:t>
            </a:r>
          </a:p>
        </p:txBody>
      </p:sp>
      <p:sp>
        <p:nvSpPr>
          <p:cNvPr id="13"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38" indent="0" algn="l"/>
            <a:r>
              <a:rPr lang="en-US" sz="743" b="1" i="0" dirty="0">
                <a:latin typeface="Calibri"/>
                <a:cs typeface="Calibri"/>
              </a:rPr>
              <a:t>Slide</a:t>
            </a:r>
            <a:r>
              <a:rPr lang="en-US" sz="743" b="1" i="0" baseline="0" dirty="0">
                <a:latin typeface="Calibri"/>
                <a:cs typeface="Calibri"/>
              </a:rPr>
              <a:t> Instructions</a:t>
            </a:r>
            <a:endParaRPr lang="en-US" sz="743" b="1" i="0" dirty="0">
              <a:latin typeface="Calibri"/>
              <a:cs typeface="Calibri"/>
            </a:endParaRPr>
          </a:p>
        </p:txBody>
      </p:sp>
      <p:sp>
        <p:nvSpPr>
          <p:cNvPr id="14" name="Rectangle 13"/>
          <p:cNvSpPr/>
          <p:nvPr userDrawn="1"/>
        </p:nvSpPr>
        <p:spPr>
          <a:xfrm>
            <a:off x="10536039" y="237506"/>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7" i="1" dirty="0">
                <a:solidFill>
                  <a:srgbClr val="464B54"/>
                </a:solidFill>
              </a:rPr>
              <a:t>Instructions</a:t>
            </a:r>
            <a:r>
              <a:rPr lang="en-US" sz="537" i="1" baseline="0" dirty="0">
                <a:solidFill>
                  <a:srgbClr val="464B54"/>
                </a:solidFill>
              </a:rPr>
              <a:t> are not visible during Show Mode</a:t>
            </a:r>
            <a:br>
              <a:rPr lang="en-US" sz="537" i="1" baseline="0" dirty="0">
                <a:solidFill>
                  <a:srgbClr val="464B54"/>
                </a:solidFill>
              </a:rPr>
            </a:br>
            <a:br>
              <a:rPr lang="en-US" sz="537" i="1" baseline="0" dirty="0">
                <a:solidFill>
                  <a:srgbClr val="464B54"/>
                </a:solidFill>
              </a:rPr>
            </a:br>
            <a:r>
              <a:rPr lang="en-US" sz="743" b="1" i="0" baseline="0" dirty="0">
                <a:solidFill>
                  <a:srgbClr val="464B54"/>
                </a:solidFill>
              </a:rPr>
              <a:t>To insert images</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A</a:t>
            </a:r>
            <a:r>
              <a:rPr lang="en-US" sz="660" b="0" i="0" baseline="0" dirty="0">
                <a:solidFill>
                  <a:srgbClr val="464B54"/>
                </a:solidFill>
              </a:rPr>
              <a:t> different image can be placed in e</a:t>
            </a:r>
            <a:r>
              <a:rPr lang="en-US" sz="660" b="0" i="0" dirty="0">
                <a:solidFill>
                  <a:srgbClr val="464B54"/>
                </a:solidFill>
              </a:rPr>
              <a:t>ach section of the Presbyterian Health Services logo</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If you do not want</a:t>
            </a:r>
            <a:r>
              <a:rPr lang="en-US" sz="660" b="0" i="0" baseline="0" dirty="0">
                <a:solidFill>
                  <a:srgbClr val="464B54"/>
                </a:solidFill>
              </a:rPr>
              <a:t> to put any photos in, it will remain red</a:t>
            </a:r>
            <a:endParaRPr lang="en-US" sz="660" b="0" i="0" dirty="0">
              <a:solidFill>
                <a:srgbClr val="464B54"/>
              </a:solidFill>
            </a:endParaRP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Drag</a:t>
            </a:r>
            <a:r>
              <a:rPr lang="en-US" sz="660" b="0" i="0" baseline="0" dirty="0">
                <a:solidFill>
                  <a:srgbClr val="464B54"/>
                </a:solidFill>
              </a:rPr>
              <a:t> the image from your source folder onto the slide or click the placeholder and select the photo</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rPr>
              <a:t>To reposition your photo, click “</a:t>
            </a:r>
            <a:r>
              <a:rPr lang="en-US" sz="660" b="1" i="0" baseline="0" dirty="0">
                <a:solidFill>
                  <a:srgbClr val="464B54"/>
                </a:solidFill>
              </a:rPr>
              <a:t>Picture Format” </a:t>
            </a:r>
            <a:r>
              <a:rPr lang="en-US" sz="660" b="0" i="0" baseline="0" dirty="0">
                <a:solidFill>
                  <a:srgbClr val="464B54"/>
                </a:solidFill>
              </a:rPr>
              <a:t>and then </a:t>
            </a:r>
            <a:r>
              <a:rPr lang="en-US" sz="660" b="1" i="0" baseline="0" dirty="0">
                <a:solidFill>
                  <a:srgbClr val="464B54"/>
                </a:solidFill>
              </a:rPr>
              <a:t>“Crop”</a:t>
            </a:r>
          </a:p>
          <a:p>
            <a:pPr marL="77266" indent="-77266" algn="l">
              <a:spcAft>
                <a:spcPts val="248"/>
              </a:spcAft>
              <a:buFont typeface="Wingdings" charset="2"/>
              <a:buChar char="§"/>
              <a:tabLst/>
            </a:pPr>
            <a:r>
              <a:rPr lang="en-US" sz="660" b="0" i="0" baseline="0" dirty="0">
                <a:solidFill>
                  <a:srgbClr val="464B54"/>
                </a:solidFill>
              </a:rPr>
              <a:t>If the image overlaps/hides the text, click “</a:t>
            </a:r>
            <a:r>
              <a:rPr lang="en-US" sz="660" b="1" i="0" baseline="0" dirty="0">
                <a:solidFill>
                  <a:srgbClr val="464B54"/>
                </a:solidFill>
              </a:rPr>
              <a:t>reset” </a:t>
            </a:r>
            <a:r>
              <a:rPr lang="en-US" sz="660" b="0" i="0" baseline="0" dirty="0">
                <a:solidFill>
                  <a:srgbClr val="464B54"/>
                </a:solidFill>
              </a:rPr>
              <a:t>or right click on the image and select </a:t>
            </a:r>
            <a:r>
              <a:rPr lang="en-US" sz="660" b="1" i="0" baseline="0" dirty="0">
                <a:solidFill>
                  <a:srgbClr val="464B54"/>
                </a:solidFill>
              </a:rPr>
              <a:t>Arrange &gt; Send to Back</a:t>
            </a:r>
            <a:endParaRPr lang="en-US" sz="660" b="0" i="0" dirty="0">
              <a:solidFill>
                <a:srgbClr val="464B54"/>
              </a:solidFill>
            </a:endParaRPr>
          </a:p>
        </p:txBody>
      </p:sp>
      <p:sp>
        <p:nvSpPr>
          <p:cNvPr id="5" name="Text Placeholder 4"/>
          <p:cNvSpPr>
            <a:spLocks noGrp="1"/>
          </p:cNvSpPr>
          <p:nvPr>
            <p:ph type="body" sz="quarter" idx="15" hasCustomPrompt="1"/>
          </p:nvPr>
        </p:nvSpPr>
        <p:spPr>
          <a:xfrm>
            <a:off x="695009" y="5664655"/>
            <a:ext cx="4625438" cy="444395"/>
          </a:xfrm>
        </p:spPr>
        <p:txBody>
          <a:bodyPr lIns="46800" anchor="ctr">
            <a:noAutofit/>
          </a:bodyPr>
          <a:lstStyle>
            <a:lvl1pPr marL="0" indent="0">
              <a:buNone/>
              <a:defRPr sz="990" b="1" cap="all" spc="-26" baseline="0"/>
            </a:lvl1pPr>
          </a:lstStyle>
          <a:p>
            <a:pPr lvl="0"/>
            <a:r>
              <a:rPr lang="en-US" dirty="0"/>
              <a:t>Presentation Date</a:t>
            </a:r>
          </a:p>
        </p:txBody>
      </p:sp>
      <p:pic>
        <p:nvPicPr>
          <p:cNvPr id="16" name="Picture 15" descr="Pres 2002 3 red cmyk cop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8224" y="1687085"/>
            <a:ext cx="4595238" cy="715867"/>
          </a:xfrm>
          <a:prstGeom prst="rect">
            <a:avLst/>
          </a:prstGeom>
        </p:spPr>
      </p:pic>
      <p:sp>
        <p:nvSpPr>
          <p:cNvPr id="17" name="Picture Placeholder 36"/>
          <p:cNvSpPr>
            <a:spLocks noGrp="1"/>
          </p:cNvSpPr>
          <p:nvPr>
            <p:ph type="pic" sz="quarter" idx="10"/>
          </p:nvPr>
        </p:nvSpPr>
        <p:spPr>
          <a:xfrm>
            <a:off x="7489258" y="-5954"/>
            <a:ext cx="2569142" cy="3287055"/>
          </a:xfrm>
          <a:custGeom>
            <a:avLst/>
            <a:gdLst>
              <a:gd name="connsiteX0" fmla="*/ 672070 w 3123802"/>
              <a:gd name="connsiteY0" fmla="*/ 0 h 2900343"/>
              <a:gd name="connsiteX1" fmla="*/ 3123802 w 3123802"/>
              <a:gd name="connsiteY1" fmla="*/ 0 h 2900343"/>
              <a:gd name="connsiteX2" fmla="*/ 3123802 w 3123802"/>
              <a:gd name="connsiteY2" fmla="*/ 843763 h 2900343"/>
              <a:gd name="connsiteX3" fmla="*/ 2520175 w 3123802"/>
              <a:gd name="connsiteY3" fmla="*/ 1799061 h 2900343"/>
              <a:gd name="connsiteX4" fmla="*/ 1880839 w 3123802"/>
              <a:gd name="connsiteY4" fmla="*/ 817754 h 2900343"/>
              <a:gd name="connsiteX5" fmla="*/ 633220 w 3123802"/>
              <a:gd name="connsiteY5" fmla="*/ 2900343 h 2900343"/>
              <a:gd name="connsiteX6" fmla="*/ 569308 w 3123802"/>
              <a:gd name="connsiteY6" fmla="*/ 2842256 h 2900343"/>
              <a:gd name="connsiteX7" fmla="*/ 0 w 3123802"/>
              <a:gd name="connsiteY7" fmla="*/ 1467826 h 2900343"/>
              <a:gd name="connsiteX8" fmla="*/ 569308 w 3123802"/>
              <a:gd name="connsiteY8" fmla="*/ 93397 h 290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2" h="2900343">
                <a:moveTo>
                  <a:pt x="672070" y="0"/>
                </a:moveTo>
                <a:lnTo>
                  <a:pt x="3123802" y="0"/>
                </a:lnTo>
                <a:lnTo>
                  <a:pt x="3123802" y="843763"/>
                </a:lnTo>
                <a:lnTo>
                  <a:pt x="2520175" y="1799061"/>
                </a:lnTo>
                <a:lnTo>
                  <a:pt x="1880839" y="817754"/>
                </a:lnTo>
                <a:lnTo>
                  <a:pt x="633220" y="2900343"/>
                </a:lnTo>
                <a:lnTo>
                  <a:pt x="569308" y="2842256"/>
                </a:lnTo>
                <a:cubicBezTo>
                  <a:pt x="217561" y="2490508"/>
                  <a:pt x="0" y="2004574"/>
                  <a:pt x="0" y="1467826"/>
                </a:cubicBezTo>
                <a:cubicBezTo>
                  <a:pt x="0" y="931078"/>
                  <a:pt x="217561" y="445144"/>
                  <a:pt x="569308" y="93397"/>
                </a:cubicBezTo>
                <a:close/>
              </a:path>
            </a:pathLst>
          </a:custGeom>
          <a:solidFill>
            <a:schemeClr val="bg2"/>
          </a:solidFill>
          <a:ln>
            <a:noFill/>
          </a:ln>
        </p:spPr>
        <p:txBody>
          <a:bodyPr wrap="square" anchor="ctr" anchorCtr="1">
            <a:noAutofit/>
          </a:bodyPr>
          <a:lstStyle>
            <a:lvl1pPr>
              <a:defRPr sz="660">
                <a:noFill/>
              </a:defRPr>
            </a:lvl1pPr>
          </a:lstStyle>
          <a:p>
            <a:r>
              <a:rPr lang="en-US" dirty="0"/>
              <a:t>Click icon to add picture</a:t>
            </a:r>
          </a:p>
        </p:txBody>
      </p:sp>
      <p:sp>
        <p:nvSpPr>
          <p:cNvPr id="18" name="Picture Placeholder 26"/>
          <p:cNvSpPr>
            <a:spLocks noGrp="1"/>
          </p:cNvSpPr>
          <p:nvPr>
            <p:ph type="pic" sz="quarter" idx="11"/>
          </p:nvPr>
        </p:nvSpPr>
        <p:spPr>
          <a:xfrm>
            <a:off x="6860468" y="1461954"/>
            <a:ext cx="3192456" cy="5182372"/>
          </a:xfrm>
          <a:custGeom>
            <a:avLst/>
            <a:gdLst>
              <a:gd name="connsiteX0" fmla="*/ 0 w 4065587"/>
              <a:gd name="connsiteY0" fmla="*/ 0 h 4719638"/>
              <a:gd name="connsiteX1" fmla="*/ 2032794 w 4065587"/>
              <a:gd name="connsiteY1" fmla="*/ 0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0 w 4065587"/>
              <a:gd name="connsiteY0" fmla="*/ 0 h 4719638"/>
              <a:gd name="connsiteX1" fmla="*/ 3322751 w 4065587"/>
              <a:gd name="connsiteY1" fmla="*/ 767442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2841172 w 4065587"/>
              <a:gd name="connsiteY0" fmla="*/ 0 h 4686981"/>
              <a:gd name="connsiteX1" fmla="*/ 3322751 w 4065587"/>
              <a:gd name="connsiteY1" fmla="*/ 734785 h 4686981"/>
              <a:gd name="connsiteX2" fmla="*/ 2032794 w 4065587"/>
              <a:gd name="connsiteY2" fmla="*/ 2654188 h 4686981"/>
              <a:gd name="connsiteX3" fmla="*/ 4065587 w 4065587"/>
              <a:gd name="connsiteY3" fmla="*/ 2654188 h 4686981"/>
              <a:gd name="connsiteX4" fmla="*/ 4065587 w 4065587"/>
              <a:gd name="connsiteY4" fmla="*/ 4686981 h 4686981"/>
              <a:gd name="connsiteX5" fmla="*/ 0 w 4065587"/>
              <a:gd name="connsiteY5" fmla="*/ 4686981 h 4686981"/>
              <a:gd name="connsiteX6" fmla="*/ 2841172 w 4065587"/>
              <a:gd name="connsiteY6" fmla="*/ 0 h 4686981"/>
              <a:gd name="connsiteX0" fmla="*/ 2645229 w 3869644"/>
              <a:gd name="connsiteY0" fmla="*/ 0 h 4686981"/>
              <a:gd name="connsiteX1" fmla="*/ 3126808 w 3869644"/>
              <a:gd name="connsiteY1" fmla="*/ 734785 h 4686981"/>
              <a:gd name="connsiteX2" fmla="*/ 1836851 w 3869644"/>
              <a:gd name="connsiteY2" fmla="*/ 2654188 h 4686981"/>
              <a:gd name="connsiteX3" fmla="*/ 3869644 w 3869644"/>
              <a:gd name="connsiteY3" fmla="*/ 2654188 h 4686981"/>
              <a:gd name="connsiteX4" fmla="*/ 3869644 w 3869644"/>
              <a:gd name="connsiteY4" fmla="*/ 4686981 h 4686981"/>
              <a:gd name="connsiteX5" fmla="*/ 0 w 3869644"/>
              <a:gd name="connsiteY5" fmla="*/ 4572681 h 4686981"/>
              <a:gd name="connsiteX6" fmla="*/ 2645229 w 3869644"/>
              <a:gd name="connsiteY6" fmla="*/ 0 h 4686981"/>
              <a:gd name="connsiteX0" fmla="*/ 2645229 w 3869644"/>
              <a:gd name="connsiteY0" fmla="*/ 0 h 4589009"/>
              <a:gd name="connsiteX1" fmla="*/ 3126808 w 3869644"/>
              <a:gd name="connsiteY1" fmla="*/ 734785 h 4589009"/>
              <a:gd name="connsiteX2" fmla="*/ 1836851 w 3869644"/>
              <a:gd name="connsiteY2" fmla="*/ 2654188 h 4589009"/>
              <a:gd name="connsiteX3" fmla="*/ 3869644 w 3869644"/>
              <a:gd name="connsiteY3" fmla="*/ 2654188 h 4589009"/>
              <a:gd name="connsiteX4" fmla="*/ 3869644 w 3869644"/>
              <a:gd name="connsiteY4" fmla="*/ 4589009 h 4589009"/>
              <a:gd name="connsiteX5" fmla="*/ 0 w 3869644"/>
              <a:gd name="connsiteY5" fmla="*/ 4572681 h 4589009"/>
              <a:gd name="connsiteX6" fmla="*/ 2645229 w 3869644"/>
              <a:gd name="connsiteY6" fmla="*/ 0 h 4589009"/>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56352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4238060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020557 w 3869644"/>
              <a:gd name="connsiteY3" fmla="*/ 3608614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8175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644" h="4572681">
                <a:moveTo>
                  <a:pt x="2645229" y="0"/>
                </a:moveTo>
                <a:lnTo>
                  <a:pt x="3126808" y="734785"/>
                </a:lnTo>
                <a:lnTo>
                  <a:pt x="1363322" y="3788175"/>
                </a:lnTo>
                <a:lnTo>
                  <a:pt x="3543072" y="3788228"/>
                </a:lnTo>
                <a:cubicBezTo>
                  <a:pt x="3675572" y="3796048"/>
                  <a:pt x="3760787" y="4088116"/>
                  <a:pt x="3869644" y="4238060"/>
                </a:cubicBezTo>
                <a:lnTo>
                  <a:pt x="3869644" y="4572680"/>
                </a:lnTo>
                <a:lnTo>
                  <a:pt x="0" y="4572681"/>
                </a:lnTo>
                <a:lnTo>
                  <a:pt x="2645229" y="0"/>
                </a:lnTo>
                <a:close/>
              </a:path>
            </a:pathLst>
          </a:custGeom>
          <a:solidFill>
            <a:schemeClr val="bg2"/>
          </a:solidFill>
          <a:ln>
            <a:noFill/>
          </a:ln>
        </p:spPr>
        <p:txBody>
          <a:bodyPr anchor="ctr" anchorCtr="1">
            <a:normAutofit/>
          </a:bodyPr>
          <a:lstStyle>
            <a:lvl1pPr>
              <a:defRPr sz="660">
                <a:noFill/>
              </a:defRPr>
            </a:lvl1pPr>
          </a:lstStyle>
          <a:p>
            <a:r>
              <a:rPr lang="en-US" dirty="0"/>
              <a:t>Click icon to add picture</a:t>
            </a:r>
          </a:p>
        </p:txBody>
      </p:sp>
      <p:sp>
        <p:nvSpPr>
          <p:cNvPr id="19" name="Picture Placeholder 46"/>
          <p:cNvSpPr>
            <a:spLocks noGrp="1"/>
          </p:cNvSpPr>
          <p:nvPr>
            <p:ph type="pic" sz="quarter" idx="12"/>
          </p:nvPr>
        </p:nvSpPr>
        <p:spPr>
          <a:xfrm>
            <a:off x="8355569" y="1387896"/>
            <a:ext cx="1697355" cy="4110357"/>
          </a:xfrm>
          <a:custGeom>
            <a:avLst/>
            <a:gdLst>
              <a:gd name="connsiteX0" fmla="*/ 2073274 w 2073274"/>
              <a:gd name="connsiteY0" fmla="*/ 0 h 3626786"/>
              <a:gd name="connsiteX1" fmla="*/ 2073274 w 2073274"/>
              <a:gd name="connsiteY1" fmla="*/ 1670719 h 3626786"/>
              <a:gd name="connsiteX2" fmla="*/ 946150 w 2073274"/>
              <a:gd name="connsiteY2" fmla="*/ 3626786 h 3626786"/>
              <a:gd name="connsiteX3" fmla="*/ 0 w 2073274"/>
              <a:gd name="connsiteY3" fmla="*/ 3626786 h 3626786"/>
            </a:gdLst>
            <a:ahLst/>
            <a:cxnLst>
              <a:cxn ang="0">
                <a:pos x="connsiteX0" y="connsiteY0"/>
              </a:cxn>
              <a:cxn ang="0">
                <a:pos x="connsiteX1" y="connsiteY1"/>
              </a:cxn>
              <a:cxn ang="0">
                <a:pos x="connsiteX2" y="connsiteY2"/>
              </a:cxn>
              <a:cxn ang="0">
                <a:pos x="connsiteX3" y="connsiteY3"/>
              </a:cxn>
            </a:cxnLst>
            <a:rect l="l" t="t" r="r" b="b"/>
            <a:pathLst>
              <a:path w="2073274" h="3626786">
                <a:moveTo>
                  <a:pt x="2073274" y="0"/>
                </a:moveTo>
                <a:lnTo>
                  <a:pt x="2073274" y="1670719"/>
                </a:lnTo>
                <a:lnTo>
                  <a:pt x="946150" y="3626786"/>
                </a:lnTo>
                <a:lnTo>
                  <a:pt x="0" y="3626786"/>
                </a:lnTo>
                <a:close/>
              </a:path>
            </a:pathLst>
          </a:custGeom>
          <a:solidFill>
            <a:schemeClr val="bg2"/>
          </a:solidFill>
          <a:ln>
            <a:noFill/>
          </a:ln>
        </p:spPr>
        <p:txBody>
          <a:bodyPr wrap="square" anchor="ctr" anchorCtr="1">
            <a:noAutofit/>
          </a:bodyPr>
          <a:lstStyle>
            <a:lvl1pPr>
              <a:defRPr sz="660">
                <a:noFill/>
              </a:defRPr>
            </a:lvl1pPr>
          </a:lstStyle>
          <a:p>
            <a:r>
              <a:rPr lang="en-US" dirty="0"/>
              <a:t>Click icon to add picture</a:t>
            </a:r>
          </a:p>
        </p:txBody>
      </p:sp>
      <p:sp>
        <p:nvSpPr>
          <p:cNvPr id="20" name="Picture Placeholder 50"/>
          <p:cNvSpPr>
            <a:spLocks noGrp="1"/>
          </p:cNvSpPr>
          <p:nvPr>
            <p:ph type="pic" sz="quarter" idx="13"/>
          </p:nvPr>
        </p:nvSpPr>
        <p:spPr>
          <a:xfrm>
            <a:off x="7377496" y="6937587"/>
            <a:ext cx="2675429" cy="834813"/>
          </a:xfrm>
          <a:custGeom>
            <a:avLst/>
            <a:gdLst>
              <a:gd name="connsiteX0" fmla="*/ 423545 w 3242944"/>
              <a:gd name="connsiteY0" fmla="*/ 0 h 736600"/>
              <a:gd name="connsiteX1" fmla="*/ 3242944 w 3242944"/>
              <a:gd name="connsiteY1" fmla="*/ 0 h 736600"/>
              <a:gd name="connsiteX2" fmla="*/ 3242944 w 3242944"/>
              <a:gd name="connsiteY2" fmla="*/ 736600 h 736600"/>
              <a:gd name="connsiteX3" fmla="*/ 0 w 3242944"/>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3242944" h="736600">
                <a:moveTo>
                  <a:pt x="423545" y="0"/>
                </a:moveTo>
                <a:lnTo>
                  <a:pt x="3242944" y="0"/>
                </a:lnTo>
                <a:lnTo>
                  <a:pt x="3242944" y="736600"/>
                </a:lnTo>
                <a:lnTo>
                  <a:pt x="0" y="736600"/>
                </a:lnTo>
                <a:close/>
              </a:path>
            </a:pathLst>
          </a:custGeom>
          <a:solidFill>
            <a:schemeClr val="bg2"/>
          </a:solidFill>
          <a:ln>
            <a:noFill/>
          </a:ln>
        </p:spPr>
        <p:txBody>
          <a:bodyPr wrap="square" anchor="ctr" anchorCtr="1">
            <a:noAutofit/>
          </a:bodyPr>
          <a:lstStyle>
            <a:lvl1pPr>
              <a:defRPr sz="660">
                <a:noFill/>
              </a:defRPr>
            </a:lvl1pPr>
          </a:lstStyle>
          <a:p>
            <a:r>
              <a:rPr lang="en-US" dirty="0"/>
              <a:t>Click icon to add picture</a:t>
            </a:r>
          </a:p>
        </p:txBody>
      </p:sp>
      <p:sp>
        <p:nvSpPr>
          <p:cNvPr id="21" name="Picture Placeholder 44"/>
          <p:cNvSpPr>
            <a:spLocks noGrp="1"/>
          </p:cNvSpPr>
          <p:nvPr>
            <p:ph type="pic" sz="quarter" idx="14"/>
          </p:nvPr>
        </p:nvSpPr>
        <p:spPr>
          <a:xfrm>
            <a:off x="9707713" y="3853820"/>
            <a:ext cx="350687" cy="1831552"/>
          </a:xfrm>
          <a:custGeom>
            <a:avLst/>
            <a:gdLst>
              <a:gd name="connsiteX0" fmla="*/ 0 w 396875"/>
              <a:gd name="connsiteY0" fmla="*/ 0 h 1689100"/>
              <a:gd name="connsiteX1" fmla="*/ 396875 w 396875"/>
              <a:gd name="connsiteY1" fmla="*/ 0 h 1689100"/>
              <a:gd name="connsiteX2" fmla="*/ 396875 w 396875"/>
              <a:gd name="connsiteY2" fmla="*/ 1689100 h 1689100"/>
              <a:gd name="connsiteX3" fmla="*/ 0 w 396875"/>
              <a:gd name="connsiteY3" fmla="*/ 1689100 h 1689100"/>
              <a:gd name="connsiteX4" fmla="*/ 0 w 396875"/>
              <a:gd name="connsiteY4" fmla="*/ 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1689100 h 1689100"/>
              <a:gd name="connsiteX4" fmla="*/ 0 w 40957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952500 h 1689100"/>
              <a:gd name="connsiteX4" fmla="*/ 0 w 409575"/>
              <a:gd name="connsiteY4" fmla="*/ 749300 h 1689100"/>
              <a:gd name="connsiteX0" fmla="*/ 6350 w 415925"/>
              <a:gd name="connsiteY0" fmla="*/ 749300 h 1689100"/>
              <a:gd name="connsiteX1" fmla="*/ 415925 w 415925"/>
              <a:gd name="connsiteY1" fmla="*/ 0 h 1689100"/>
              <a:gd name="connsiteX2" fmla="*/ 415925 w 415925"/>
              <a:gd name="connsiteY2" fmla="*/ 1689100 h 1689100"/>
              <a:gd name="connsiteX3" fmla="*/ 0 w 415925"/>
              <a:gd name="connsiteY3" fmla="*/ 936625 h 1689100"/>
              <a:gd name="connsiteX4" fmla="*/ 6350 w 41592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0 w 409575"/>
              <a:gd name="connsiteY3" fmla="*/ 936625 h 1689100"/>
              <a:gd name="connsiteX4" fmla="*/ 0 w 409575"/>
              <a:gd name="connsiteY4" fmla="*/ 749300 h 1689100"/>
              <a:gd name="connsiteX0" fmla="*/ 0 w 409575"/>
              <a:gd name="connsiteY0" fmla="*/ 676275 h 1616075"/>
              <a:gd name="connsiteX1" fmla="*/ 406400 w 409575"/>
              <a:gd name="connsiteY1" fmla="*/ 0 h 1616075"/>
              <a:gd name="connsiteX2" fmla="*/ 409575 w 409575"/>
              <a:gd name="connsiteY2" fmla="*/ 1616075 h 1616075"/>
              <a:gd name="connsiteX3" fmla="*/ 0 w 409575"/>
              <a:gd name="connsiteY3" fmla="*/ 863600 h 1616075"/>
              <a:gd name="connsiteX4" fmla="*/ 0 w 409575"/>
              <a:gd name="connsiteY4" fmla="*/ 676275 h 1616075"/>
              <a:gd name="connsiteX0" fmla="*/ 9877 w 419452"/>
              <a:gd name="connsiteY0" fmla="*/ 676275 h 1616075"/>
              <a:gd name="connsiteX1" fmla="*/ 416277 w 419452"/>
              <a:gd name="connsiteY1" fmla="*/ 0 h 1616075"/>
              <a:gd name="connsiteX2" fmla="*/ 419452 w 419452"/>
              <a:gd name="connsiteY2" fmla="*/ 1616075 h 1616075"/>
              <a:gd name="connsiteX3" fmla="*/ 9877 w 419452"/>
              <a:gd name="connsiteY3" fmla="*/ 863600 h 1616075"/>
              <a:gd name="connsiteX4" fmla="*/ 9877 w 419452"/>
              <a:gd name="connsiteY4" fmla="*/ 676275 h 1616075"/>
              <a:gd name="connsiteX0" fmla="*/ 15500 w 425075"/>
              <a:gd name="connsiteY0" fmla="*/ 676275 h 1616075"/>
              <a:gd name="connsiteX1" fmla="*/ 421900 w 425075"/>
              <a:gd name="connsiteY1" fmla="*/ 0 h 1616075"/>
              <a:gd name="connsiteX2" fmla="*/ 425075 w 425075"/>
              <a:gd name="connsiteY2" fmla="*/ 1616075 h 1616075"/>
              <a:gd name="connsiteX3" fmla="*/ 15500 w 425075"/>
              <a:gd name="connsiteY3" fmla="*/ 863600 h 1616075"/>
              <a:gd name="connsiteX4" fmla="*/ 15500 w 425075"/>
              <a:gd name="connsiteY4" fmla="*/ 676275 h 161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75" h="1616075">
                <a:moveTo>
                  <a:pt x="15500" y="676275"/>
                </a:moveTo>
                <a:lnTo>
                  <a:pt x="421900" y="0"/>
                </a:lnTo>
                <a:cubicBezTo>
                  <a:pt x="422958" y="538692"/>
                  <a:pt x="424017" y="1077383"/>
                  <a:pt x="425075" y="1616075"/>
                </a:cubicBezTo>
                <a:lnTo>
                  <a:pt x="15500" y="863600"/>
                </a:lnTo>
                <a:cubicBezTo>
                  <a:pt x="-3550" y="785283"/>
                  <a:pt x="-6725" y="786342"/>
                  <a:pt x="15500" y="676275"/>
                </a:cubicBezTo>
                <a:close/>
              </a:path>
            </a:pathLst>
          </a:custGeom>
          <a:solidFill>
            <a:schemeClr val="bg2"/>
          </a:solidFill>
          <a:ln>
            <a:noFill/>
          </a:ln>
        </p:spPr>
        <p:txBody>
          <a:bodyPr anchor="ctr" anchorCtr="1">
            <a:normAutofit/>
          </a:bodyPr>
          <a:lstStyle>
            <a:lvl1pPr>
              <a:defRPr sz="660">
                <a:noFill/>
              </a:defRPr>
            </a:lvl1pPr>
          </a:lstStyle>
          <a:p>
            <a:r>
              <a:rPr lang="en-US" dirty="0"/>
              <a:t>Click icon to add picture</a:t>
            </a:r>
          </a:p>
        </p:txBody>
      </p:sp>
    </p:spTree>
    <p:extLst>
      <p:ext uri="{BB962C8B-B14F-4D97-AF65-F5344CB8AC3E}">
        <p14:creationId xmlns:p14="http://schemas.microsoft.com/office/powerpoint/2010/main" val="11514613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Re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 name="Title 1"/>
          <p:cNvSpPr>
            <a:spLocks noGrp="1"/>
          </p:cNvSpPr>
          <p:nvPr>
            <p:ph type="ctrTitle" hasCustomPrompt="1"/>
          </p:nvPr>
        </p:nvSpPr>
        <p:spPr>
          <a:xfrm>
            <a:off x="688025" y="3100897"/>
            <a:ext cx="4625438" cy="1931405"/>
          </a:xfrm>
        </p:spPr>
        <p:txBody>
          <a:bodyPr anchor="b">
            <a:noAutofit/>
          </a:bodyPr>
          <a:lstStyle>
            <a:lvl1pPr algn="l">
              <a:lnSpc>
                <a:spcPct val="80000"/>
              </a:lnSpc>
              <a:defRPr sz="4455">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5" y="5032311"/>
            <a:ext cx="4625438" cy="593439"/>
          </a:xfrm>
          <a:prstGeom prst="rect">
            <a:avLst/>
          </a:prstGeom>
        </p:spPr>
        <p:txBody>
          <a:bodyPr lIns="46800" rIns="46800">
            <a:noAutofit/>
          </a:bodyPr>
          <a:lstStyle>
            <a:lvl1pPr marL="0" indent="0" algn="l">
              <a:buNone/>
              <a:defRPr sz="2640">
                <a:solidFill>
                  <a:schemeClr val="tx1">
                    <a:lumMod val="65000"/>
                    <a:lumOff val="35000"/>
                  </a:schemeClr>
                </a:solidFill>
              </a:defRPr>
            </a:lvl1pPr>
            <a:lvl2pPr marL="377163" indent="0" algn="ctr">
              <a:buNone/>
              <a:defRPr sz="1650"/>
            </a:lvl2pPr>
            <a:lvl3pPr marL="754324" indent="0" algn="ctr">
              <a:buNone/>
              <a:defRPr sz="1485"/>
            </a:lvl3pPr>
            <a:lvl4pPr marL="1131486" indent="0" algn="ctr">
              <a:buNone/>
              <a:defRPr sz="1320"/>
            </a:lvl4pPr>
            <a:lvl5pPr marL="1508648" indent="0" algn="ctr">
              <a:buNone/>
              <a:defRPr sz="1320"/>
            </a:lvl5pPr>
            <a:lvl6pPr marL="1885810" indent="0" algn="ctr">
              <a:buNone/>
              <a:defRPr sz="1320"/>
            </a:lvl6pPr>
            <a:lvl7pPr marL="2262970" indent="0" algn="ctr">
              <a:buNone/>
              <a:defRPr sz="1320"/>
            </a:lvl7pPr>
            <a:lvl8pPr marL="2640132" indent="0" algn="ctr">
              <a:buNone/>
              <a:defRPr sz="1320"/>
            </a:lvl8pPr>
            <a:lvl9pPr marL="3017295" indent="0" algn="ctr">
              <a:buNone/>
              <a:defRPr sz="1320"/>
            </a:lvl9pPr>
          </a:lstStyle>
          <a:p>
            <a:r>
              <a:rPr lang="en-US" dirty="0"/>
              <a:t>Presenter Name</a:t>
            </a:r>
          </a:p>
        </p:txBody>
      </p:sp>
      <p:sp>
        <p:nvSpPr>
          <p:cNvPr id="5" name="Text Placeholder 4"/>
          <p:cNvSpPr>
            <a:spLocks noGrp="1"/>
          </p:cNvSpPr>
          <p:nvPr>
            <p:ph type="body" sz="quarter" idx="15" hasCustomPrompt="1"/>
          </p:nvPr>
        </p:nvSpPr>
        <p:spPr>
          <a:xfrm>
            <a:off x="695009" y="5664655"/>
            <a:ext cx="4625438" cy="444395"/>
          </a:xfrm>
        </p:spPr>
        <p:txBody>
          <a:bodyPr lIns="46800" anchor="ctr">
            <a:noAutofit/>
          </a:bodyPr>
          <a:lstStyle>
            <a:lvl1pPr marL="0" indent="0">
              <a:buNone/>
              <a:defRPr sz="990" b="1" cap="all" spc="-26" baseline="0"/>
            </a:lvl1pPr>
          </a:lstStyle>
          <a:p>
            <a:pPr lvl="0"/>
            <a:r>
              <a:rPr lang="en-US" dirty="0"/>
              <a:t>Presentation Date</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63679" y="1"/>
            <a:ext cx="3194723" cy="7772400"/>
          </a:xfrm>
          <a:prstGeom prst="rect">
            <a:avLst/>
          </a:prstGeom>
        </p:spPr>
      </p:pic>
      <p:pic>
        <p:nvPicPr>
          <p:cNvPr id="8" name="Picture 7" descr="Pres 2002 3 red cmyk copy.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18224" y="1687085"/>
            <a:ext cx="4595238" cy="715867"/>
          </a:xfrm>
          <a:prstGeom prst="rect">
            <a:avLst/>
          </a:prstGeom>
        </p:spPr>
      </p:pic>
    </p:spTree>
    <p:extLst>
      <p:ext uri="{BB962C8B-B14F-4D97-AF65-F5344CB8AC3E}">
        <p14:creationId xmlns:p14="http://schemas.microsoft.com/office/powerpoint/2010/main" val="39586587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sp>
        <p:nvSpPr>
          <p:cNvPr id="4" name="Text Placeholder 3"/>
          <p:cNvSpPr>
            <a:spLocks noGrp="1"/>
          </p:cNvSpPr>
          <p:nvPr>
            <p:ph type="body" sz="quarter" idx="13" hasCustomPrompt="1"/>
          </p:nvPr>
        </p:nvSpPr>
        <p:spPr>
          <a:xfrm>
            <a:off x="672310" y="1192860"/>
            <a:ext cx="8682355" cy="385022"/>
          </a:xfrm>
          <a:prstGeom prst="rect">
            <a:avLst/>
          </a:prstGeom>
        </p:spPr>
        <p:txBody>
          <a:bodyPr lIns="46800" rIns="46800">
            <a:noAutofit/>
          </a:bodyPr>
          <a:lstStyle>
            <a:lvl1pPr marL="0" indent="0">
              <a:buNone/>
              <a:defRPr sz="1485" spc="-26"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noAutofit/>
          </a:bodyPr>
          <a:lstStyle/>
          <a:p>
            <a:r>
              <a:rPr lang="en-US"/>
              <a:t>Click to edit Master title style</a:t>
            </a:r>
            <a:endParaRPr lang="en-US" dirty="0"/>
          </a:p>
        </p:txBody>
      </p:sp>
      <p:sp>
        <p:nvSpPr>
          <p:cNvPr id="2" name="Footer Placeholder 1"/>
          <p:cNvSpPr>
            <a:spLocks noGrp="1"/>
          </p:cNvSpPr>
          <p:nvPr>
            <p:ph type="ftr" sz="quarter" idx="14"/>
          </p:nvPr>
        </p:nvSpPr>
        <p:spPr/>
        <p:txBody>
          <a:bodyPr/>
          <a:lstStyle/>
          <a:p>
            <a:endParaRPr lang="en-US" noProof="0" dirty="0"/>
          </a:p>
        </p:txBody>
      </p:sp>
      <p:sp>
        <p:nvSpPr>
          <p:cNvPr id="12" name="Content Placeholder 11">
            <a:extLst>
              <a:ext uri="{FF2B5EF4-FFF2-40B4-BE49-F238E27FC236}">
                <a16:creationId xmlns:a16="http://schemas.microsoft.com/office/drawing/2014/main" id="{BA7E5745-7A7A-CC4E-928C-914031D4E839}"/>
              </a:ext>
            </a:extLst>
          </p:cNvPr>
          <p:cNvSpPr>
            <a:spLocks noGrp="1"/>
          </p:cNvSpPr>
          <p:nvPr>
            <p:ph sz="quarter" idx="15"/>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32087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noAutofit/>
          </a:bodyPr>
          <a:lstStyle/>
          <a:p>
            <a:r>
              <a:rPr lang="en-US"/>
              <a:t>Click to edit Master title style</a:t>
            </a:r>
            <a:endParaRPr lang="en-US" dirty="0"/>
          </a:p>
        </p:txBody>
      </p:sp>
      <p:sp>
        <p:nvSpPr>
          <p:cNvPr id="2" name="Footer Placeholder 1"/>
          <p:cNvSpPr>
            <a:spLocks noGrp="1"/>
          </p:cNvSpPr>
          <p:nvPr>
            <p:ph type="ftr" sz="quarter" idx="14"/>
          </p:nvPr>
        </p:nvSpPr>
        <p:spPr/>
        <p:txBody>
          <a:bodyPr/>
          <a:lstStyle/>
          <a:p>
            <a:endParaRPr lang="en-US" noProof="0" dirty="0"/>
          </a:p>
        </p:txBody>
      </p:sp>
      <p:sp>
        <p:nvSpPr>
          <p:cNvPr id="12" name="Content Placeholder 11">
            <a:extLst>
              <a:ext uri="{FF2B5EF4-FFF2-40B4-BE49-F238E27FC236}">
                <a16:creationId xmlns:a16="http://schemas.microsoft.com/office/drawing/2014/main" id="{BA7E5745-7A7A-CC4E-928C-914031D4E839}"/>
              </a:ext>
            </a:extLst>
          </p:cNvPr>
          <p:cNvSpPr>
            <a:spLocks noGrp="1"/>
          </p:cNvSpPr>
          <p:nvPr>
            <p:ph sz="quarter" idx="15"/>
          </p:nvPr>
        </p:nvSpPr>
        <p:spPr>
          <a:xfrm>
            <a:off x="672318" y="1533070"/>
            <a:ext cx="8691085" cy="54549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8853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Subtitle with Foo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sp>
        <p:nvSpPr>
          <p:cNvPr id="4" name="Text Placeholder 3"/>
          <p:cNvSpPr>
            <a:spLocks noGrp="1"/>
          </p:cNvSpPr>
          <p:nvPr>
            <p:ph type="body" sz="quarter" idx="13" hasCustomPrompt="1"/>
          </p:nvPr>
        </p:nvSpPr>
        <p:spPr>
          <a:xfrm>
            <a:off x="672310" y="1192860"/>
            <a:ext cx="8682355" cy="385022"/>
          </a:xfrm>
          <a:prstGeom prst="rect">
            <a:avLst/>
          </a:prstGeom>
        </p:spPr>
        <p:txBody>
          <a:bodyPr lIns="46800" rIns="46800">
            <a:noAutofit/>
          </a:bodyPr>
          <a:lstStyle>
            <a:lvl1pPr marL="0" indent="0">
              <a:buNone/>
              <a:defRPr sz="1485" spc="-26"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noAutofit/>
          </a:bodyPr>
          <a:lstStyle/>
          <a:p>
            <a:r>
              <a:rPr lang="en-US"/>
              <a:t>Click to edit Master title style</a:t>
            </a:r>
            <a:endParaRPr lang="en-US" dirty="0"/>
          </a:p>
        </p:txBody>
      </p:sp>
      <p:sp>
        <p:nvSpPr>
          <p:cNvPr id="2" name="Footer Placeholder 1"/>
          <p:cNvSpPr>
            <a:spLocks noGrp="1"/>
          </p:cNvSpPr>
          <p:nvPr>
            <p:ph type="ftr" sz="quarter" idx="14"/>
          </p:nvPr>
        </p:nvSpPr>
        <p:spPr/>
        <p:txBody>
          <a:bodyPr/>
          <a:lstStyle/>
          <a:p>
            <a:endParaRPr lang="en-US" noProof="0" dirty="0"/>
          </a:p>
        </p:txBody>
      </p:sp>
    </p:spTree>
    <p:extLst>
      <p:ext uri="{BB962C8B-B14F-4D97-AF65-F5344CB8AC3E}">
        <p14:creationId xmlns:p14="http://schemas.microsoft.com/office/powerpoint/2010/main" val="338655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noAutofit/>
          </a:bodyPr>
          <a:lstStyle/>
          <a:p>
            <a:r>
              <a:rPr lang="en-US"/>
              <a:t>Click to edit Master title style</a:t>
            </a:r>
            <a:endParaRPr lang="en-US" dirty="0"/>
          </a:p>
        </p:txBody>
      </p:sp>
      <p:sp>
        <p:nvSpPr>
          <p:cNvPr id="2" name="Footer Placeholder 1"/>
          <p:cNvSpPr>
            <a:spLocks noGrp="1"/>
          </p:cNvSpPr>
          <p:nvPr>
            <p:ph type="ftr" sz="quarter" idx="14"/>
          </p:nvPr>
        </p:nvSpPr>
        <p:spPr/>
        <p:txBody>
          <a:bodyPr/>
          <a:lstStyle/>
          <a:p>
            <a:endParaRPr lang="en-US" noProof="0" dirty="0"/>
          </a:p>
        </p:txBody>
      </p:sp>
    </p:spTree>
    <p:extLst>
      <p:ext uri="{BB962C8B-B14F-4D97-AF65-F5344CB8AC3E}">
        <p14:creationId xmlns:p14="http://schemas.microsoft.com/office/powerpoint/2010/main" val="907072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dirty="0"/>
          </a:p>
        </p:txBody>
      </p:sp>
      <p:cxnSp>
        <p:nvCxnSpPr>
          <p:cNvPr id="7" name="Straight Connector 6"/>
          <p:cNvCxnSpPr/>
          <p:nvPr userDrawn="1"/>
        </p:nvCxnSpPr>
        <p:spPr>
          <a:xfrm>
            <a:off x="0" y="7283851"/>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quarter" idx="13" hasCustomPrompt="1"/>
          </p:nvPr>
        </p:nvSpPr>
        <p:spPr>
          <a:xfrm>
            <a:off x="672308" y="1192860"/>
            <a:ext cx="8691085" cy="385022"/>
          </a:xfrm>
          <a:prstGeom prst="rect">
            <a:avLst/>
          </a:prstGeom>
        </p:spPr>
        <p:txBody>
          <a:bodyPr lIns="46800" anchor="t">
            <a:noAutofit/>
          </a:bodyPr>
          <a:lstStyle>
            <a:lvl1pPr marL="0" indent="0">
              <a:buNone/>
              <a:defRPr sz="1485" spc="-26"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18" y="454803"/>
            <a:ext cx="8691085" cy="732107"/>
          </a:xfrm>
        </p:spPr>
        <p:txBody>
          <a:bodyPr>
            <a:noAutofit/>
          </a:bodyPr>
          <a:lstStyle/>
          <a:p>
            <a:r>
              <a:rPr lang="en-US"/>
              <a:t>Click to edit Master title style</a:t>
            </a:r>
            <a:endParaRPr lang="en-US" dirty="0"/>
          </a:p>
        </p:txBody>
      </p:sp>
      <p:sp>
        <p:nvSpPr>
          <p:cNvPr id="2" name="Footer Placeholder 1"/>
          <p:cNvSpPr>
            <a:spLocks noGrp="1"/>
          </p:cNvSpPr>
          <p:nvPr>
            <p:ph type="ftr" sz="quarter" idx="15"/>
          </p:nvPr>
        </p:nvSpPr>
        <p:spPr/>
        <p:txBody>
          <a:bodyPr/>
          <a:lstStyle/>
          <a:p>
            <a:endParaRPr lang="en-US" noProof="0" dirty="0"/>
          </a:p>
        </p:txBody>
      </p:sp>
      <p:sp>
        <p:nvSpPr>
          <p:cNvPr id="13" name="Content Placeholder 12">
            <a:extLst>
              <a:ext uri="{FF2B5EF4-FFF2-40B4-BE49-F238E27FC236}">
                <a16:creationId xmlns:a16="http://schemas.microsoft.com/office/drawing/2014/main" id="{ED318B21-EB1C-8E42-854B-25039E15BB77}"/>
              </a:ext>
            </a:extLst>
          </p:cNvPr>
          <p:cNvSpPr>
            <a:spLocks noGrp="1"/>
          </p:cNvSpPr>
          <p:nvPr>
            <p:ph sz="quarter" idx="18"/>
          </p:nvPr>
        </p:nvSpPr>
        <p:spPr>
          <a:xfrm>
            <a:off x="671873" y="1851343"/>
            <a:ext cx="4160877" cy="5136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2">
            <a:extLst>
              <a:ext uri="{FF2B5EF4-FFF2-40B4-BE49-F238E27FC236}">
                <a16:creationId xmlns:a16="http://schemas.microsoft.com/office/drawing/2014/main" id="{0C249A44-FC57-1E4B-8279-86E6F018AE8A}"/>
              </a:ext>
            </a:extLst>
          </p:cNvPr>
          <p:cNvSpPr>
            <a:spLocks noGrp="1"/>
          </p:cNvSpPr>
          <p:nvPr>
            <p:ph sz="quarter" idx="19"/>
          </p:nvPr>
        </p:nvSpPr>
        <p:spPr>
          <a:xfrm>
            <a:off x="5198153" y="1851343"/>
            <a:ext cx="4160877" cy="5136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4036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4" name="Rectangle 33"/>
          <p:cNvSpPr/>
          <p:nvPr userDrawn="1"/>
        </p:nvSpPr>
        <p:spPr>
          <a:xfrm>
            <a:off x="0" y="9"/>
            <a:ext cx="10058400" cy="7279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7" name="Freeform 36"/>
          <p:cNvSpPr/>
          <p:nvPr userDrawn="1"/>
        </p:nvSpPr>
        <p:spPr>
          <a:xfrm>
            <a:off x="688025" y="3062533"/>
            <a:ext cx="8682355" cy="3513223"/>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2" name="Title 1"/>
          <p:cNvSpPr>
            <a:spLocks noGrp="1"/>
          </p:cNvSpPr>
          <p:nvPr>
            <p:ph type="ctrTitle"/>
          </p:nvPr>
        </p:nvSpPr>
        <p:spPr>
          <a:xfrm>
            <a:off x="1426373" y="3771925"/>
            <a:ext cx="7195123" cy="1199328"/>
          </a:xfrm>
        </p:spPr>
        <p:txBody>
          <a:bodyPr anchor="b">
            <a:noAutofit/>
          </a:bodyPr>
          <a:lstStyle>
            <a:lvl1pPr algn="l">
              <a:defRPr sz="3630" baseline="0">
                <a:solidFill>
                  <a:schemeClr val="bg1"/>
                </a:solidFill>
              </a:defRPr>
            </a:lvl1pPr>
          </a:lstStyle>
          <a:p>
            <a:r>
              <a:rPr lang="en-US"/>
              <a:t>Click to edit Master title style</a:t>
            </a:r>
            <a:endParaRPr lang="en-US" dirty="0"/>
          </a:p>
        </p:txBody>
      </p:sp>
      <p:sp>
        <p:nvSpPr>
          <p:cNvPr id="43" name="Subtitle 2"/>
          <p:cNvSpPr>
            <a:spLocks noGrp="1"/>
          </p:cNvSpPr>
          <p:nvPr>
            <p:ph type="subTitle" idx="1"/>
          </p:nvPr>
        </p:nvSpPr>
        <p:spPr>
          <a:xfrm>
            <a:off x="1412301" y="5027043"/>
            <a:ext cx="7204360" cy="498772"/>
          </a:xfrm>
          <a:prstGeom prst="rect">
            <a:avLst/>
          </a:prstGeom>
        </p:spPr>
        <p:txBody>
          <a:bodyPr lIns="46800" tIns="0" rIns="108000" bIns="72000">
            <a:noAutofit/>
          </a:bodyPr>
          <a:lstStyle>
            <a:lvl1pPr marL="0" indent="0" algn="l">
              <a:buNone/>
              <a:defRPr sz="2640" b="0">
                <a:solidFill>
                  <a:schemeClr val="bg1"/>
                </a:solidFill>
              </a:defRPr>
            </a:lvl1pPr>
            <a:lvl2pPr marL="377163" indent="0" algn="ctr">
              <a:buNone/>
              <a:defRPr sz="1650"/>
            </a:lvl2pPr>
            <a:lvl3pPr marL="754324" indent="0" algn="ctr">
              <a:buNone/>
              <a:defRPr sz="1485"/>
            </a:lvl3pPr>
            <a:lvl4pPr marL="1131486" indent="0" algn="ctr">
              <a:buNone/>
              <a:defRPr sz="1320"/>
            </a:lvl4pPr>
            <a:lvl5pPr marL="1508648" indent="0" algn="ctr">
              <a:buNone/>
              <a:defRPr sz="1320"/>
            </a:lvl5pPr>
            <a:lvl6pPr marL="1885810" indent="0" algn="ctr">
              <a:buNone/>
              <a:defRPr sz="1320"/>
            </a:lvl6pPr>
            <a:lvl7pPr marL="2262970" indent="0" algn="ctr">
              <a:buNone/>
              <a:defRPr sz="1320"/>
            </a:lvl7pPr>
            <a:lvl8pPr marL="2640132" indent="0" algn="ctr">
              <a:buNone/>
              <a:defRPr sz="1320"/>
            </a:lvl8pPr>
            <a:lvl9pPr marL="3017295" indent="0" algn="ctr">
              <a:buNone/>
              <a:defRPr sz="1320"/>
            </a:lvl9pPr>
          </a:lstStyle>
          <a:p>
            <a:r>
              <a:rPr lang="en-US"/>
              <a:t>Click to edit Master subtitle style</a:t>
            </a:r>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32213817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Orange">
    <p:spTree>
      <p:nvGrpSpPr>
        <p:cNvPr id="1" name=""/>
        <p:cNvGrpSpPr/>
        <p:nvPr/>
      </p:nvGrpSpPr>
      <p:grpSpPr>
        <a:xfrm>
          <a:off x="0" y="0"/>
          <a:ext cx="0" cy="0"/>
          <a:chOff x="0" y="0"/>
          <a:chExt cx="0" cy="0"/>
        </a:xfrm>
      </p:grpSpPr>
      <p:sp>
        <p:nvSpPr>
          <p:cNvPr id="34" name="Rectangle 33"/>
          <p:cNvSpPr/>
          <p:nvPr userDrawn="1"/>
        </p:nvSpPr>
        <p:spPr>
          <a:xfrm>
            <a:off x="0" y="9"/>
            <a:ext cx="10058400" cy="7279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7" name="Freeform 36"/>
          <p:cNvSpPr/>
          <p:nvPr userDrawn="1"/>
        </p:nvSpPr>
        <p:spPr>
          <a:xfrm>
            <a:off x="688025" y="3062533"/>
            <a:ext cx="8682355" cy="3513223"/>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2" name="Title 1"/>
          <p:cNvSpPr>
            <a:spLocks noGrp="1"/>
          </p:cNvSpPr>
          <p:nvPr>
            <p:ph type="ctrTitle"/>
          </p:nvPr>
        </p:nvSpPr>
        <p:spPr>
          <a:xfrm>
            <a:off x="1426373" y="3771925"/>
            <a:ext cx="7195123" cy="1199328"/>
          </a:xfrm>
        </p:spPr>
        <p:txBody>
          <a:bodyPr anchor="b">
            <a:noAutofit/>
          </a:bodyPr>
          <a:lstStyle>
            <a:lvl1pPr algn="l">
              <a:defRPr sz="3630" baseline="0">
                <a:solidFill>
                  <a:schemeClr val="bg1"/>
                </a:solidFill>
              </a:defRPr>
            </a:lvl1pPr>
          </a:lstStyle>
          <a:p>
            <a:r>
              <a:rPr lang="en-US"/>
              <a:t>Click to edit Master title style</a:t>
            </a:r>
            <a:endParaRPr lang="en-US" dirty="0"/>
          </a:p>
        </p:txBody>
      </p:sp>
      <p:sp>
        <p:nvSpPr>
          <p:cNvPr id="43" name="Subtitle 2"/>
          <p:cNvSpPr>
            <a:spLocks noGrp="1"/>
          </p:cNvSpPr>
          <p:nvPr>
            <p:ph type="subTitle" idx="1"/>
          </p:nvPr>
        </p:nvSpPr>
        <p:spPr>
          <a:xfrm>
            <a:off x="1412301" y="5027043"/>
            <a:ext cx="7204360" cy="498772"/>
          </a:xfrm>
          <a:prstGeom prst="rect">
            <a:avLst/>
          </a:prstGeom>
        </p:spPr>
        <p:txBody>
          <a:bodyPr lIns="46800" tIns="0" rIns="108000" bIns="72000">
            <a:noAutofit/>
          </a:bodyPr>
          <a:lstStyle>
            <a:lvl1pPr marL="0" indent="0" algn="l">
              <a:buNone/>
              <a:defRPr sz="2640" b="0">
                <a:solidFill>
                  <a:schemeClr val="bg1"/>
                </a:solidFill>
              </a:defRPr>
            </a:lvl1pPr>
            <a:lvl2pPr marL="377163" indent="0" algn="ctr">
              <a:buNone/>
              <a:defRPr sz="1650"/>
            </a:lvl2pPr>
            <a:lvl3pPr marL="754324" indent="0" algn="ctr">
              <a:buNone/>
              <a:defRPr sz="1485"/>
            </a:lvl3pPr>
            <a:lvl4pPr marL="1131486" indent="0" algn="ctr">
              <a:buNone/>
              <a:defRPr sz="1320"/>
            </a:lvl4pPr>
            <a:lvl5pPr marL="1508648" indent="0" algn="ctr">
              <a:buNone/>
              <a:defRPr sz="1320"/>
            </a:lvl5pPr>
            <a:lvl6pPr marL="1885810" indent="0" algn="ctr">
              <a:buNone/>
              <a:defRPr sz="1320"/>
            </a:lvl6pPr>
            <a:lvl7pPr marL="2262970" indent="0" algn="ctr">
              <a:buNone/>
              <a:defRPr sz="1320"/>
            </a:lvl7pPr>
            <a:lvl8pPr marL="2640132" indent="0" algn="ctr">
              <a:buNone/>
              <a:defRPr sz="1320"/>
            </a:lvl8pPr>
            <a:lvl9pPr marL="3017295" indent="0" algn="ctr">
              <a:buNone/>
              <a:defRPr sz="1320"/>
            </a:lvl9pPr>
          </a:lstStyle>
          <a:p>
            <a:r>
              <a:rPr lang="en-US"/>
              <a:t>Click to edit Master subtitle style</a:t>
            </a:r>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170942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CED878FA-CAC1-4250-940A-DFDE391C7E91}" type="datetimeFigureOut">
              <a:rPr lang="en-US" smtClean="0"/>
              <a:t>12/7/2023</a:t>
            </a:fld>
            <a:endParaRPr lang="en-US" dirty="0"/>
          </a:p>
        </p:txBody>
      </p:sp>
      <p:sp>
        <p:nvSpPr>
          <p:cNvPr id="4" name="Footer Placeholder 3"/>
          <p:cNvSpPr>
            <a:spLocks noGrp="1"/>
          </p:cNvSpPr>
          <p:nvPr>
            <p:ph type="ftr" sz="quarter" idx="2"/>
          </p:nvPr>
        </p:nvSpPr>
        <p:spPr/>
        <p:txBody>
          <a:bodyPr/>
          <a:lstStyle/>
          <a:p>
            <a:endParaRPr lang="en-US" dirty="0"/>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34" name="Rectangle 33"/>
          <p:cNvSpPr/>
          <p:nvPr userDrawn="1"/>
        </p:nvSpPr>
        <p:spPr>
          <a:xfrm>
            <a:off x="0" y="9"/>
            <a:ext cx="10058400" cy="7279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7" name="Freeform 36"/>
          <p:cNvSpPr/>
          <p:nvPr userDrawn="1"/>
        </p:nvSpPr>
        <p:spPr>
          <a:xfrm>
            <a:off x="688025" y="3062533"/>
            <a:ext cx="8682355" cy="3513223"/>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2" name="Title 1"/>
          <p:cNvSpPr>
            <a:spLocks noGrp="1"/>
          </p:cNvSpPr>
          <p:nvPr>
            <p:ph type="ctrTitle"/>
          </p:nvPr>
        </p:nvSpPr>
        <p:spPr>
          <a:xfrm>
            <a:off x="1426373" y="3771925"/>
            <a:ext cx="7195123" cy="1199328"/>
          </a:xfrm>
        </p:spPr>
        <p:txBody>
          <a:bodyPr anchor="b">
            <a:noAutofit/>
          </a:bodyPr>
          <a:lstStyle>
            <a:lvl1pPr algn="l">
              <a:defRPr sz="3630" baseline="0">
                <a:solidFill>
                  <a:schemeClr val="bg1"/>
                </a:solidFill>
              </a:defRPr>
            </a:lvl1pPr>
          </a:lstStyle>
          <a:p>
            <a:r>
              <a:rPr lang="en-US"/>
              <a:t>Click to edit Master title style</a:t>
            </a:r>
            <a:endParaRPr lang="en-US" dirty="0"/>
          </a:p>
        </p:txBody>
      </p:sp>
      <p:sp>
        <p:nvSpPr>
          <p:cNvPr id="43" name="Subtitle 2"/>
          <p:cNvSpPr>
            <a:spLocks noGrp="1"/>
          </p:cNvSpPr>
          <p:nvPr>
            <p:ph type="subTitle" idx="1"/>
          </p:nvPr>
        </p:nvSpPr>
        <p:spPr>
          <a:xfrm>
            <a:off x="1412301" y="5027043"/>
            <a:ext cx="7204360" cy="498772"/>
          </a:xfrm>
          <a:prstGeom prst="rect">
            <a:avLst/>
          </a:prstGeom>
        </p:spPr>
        <p:txBody>
          <a:bodyPr lIns="46800" tIns="0" rIns="108000" bIns="72000">
            <a:noAutofit/>
          </a:bodyPr>
          <a:lstStyle>
            <a:lvl1pPr marL="0" indent="0" algn="l">
              <a:buNone/>
              <a:defRPr sz="2640" b="0">
                <a:solidFill>
                  <a:schemeClr val="bg1"/>
                </a:solidFill>
              </a:defRPr>
            </a:lvl1pPr>
            <a:lvl2pPr marL="377163" indent="0" algn="ctr">
              <a:buNone/>
              <a:defRPr sz="1650"/>
            </a:lvl2pPr>
            <a:lvl3pPr marL="754324" indent="0" algn="ctr">
              <a:buNone/>
              <a:defRPr sz="1485"/>
            </a:lvl3pPr>
            <a:lvl4pPr marL="1131486" indent="0" algn="ctr">
              <a:buNone/>
              <a:defRPr sz="1320"/>
            </a:lvl4pPr>
            <a:lvl5pPr marL="1508648" indent="0" algn="ctr">
              <a:buNone/>
              <a:defRPr sz="1320"/>
            </a:lvl5pPr>
            <a:lvl6pPr marL="1885810" indent="0" algn="ctr">
              <a:buNone/>
              <a:defRPr sz="1320"/>
            </a:lvl6pPr>
            <a:lvl7pPr marL="2262970" indent="0" algn="ctr">
              <a:buNone/>
              <a:defRPr sz="1320"/>
            </a:lvl7pPr>
            <a:lvl8pPr marL="2640132" indent="0" algn="ctr">
              <a:buNone/>
              <a:defRPr sz="1320"/>
            </a:lvl8pPr>
            <a:lvl9pPr marL="3017295" indent="0" algn="ctr">
              <a:buNone/>
              <a:defRPr sz="1320"/>
            </a:lvl9pPr>
          </a:lstStyle>
          <a:p>
            <a:r>
              <a:rPr lang="en-US"/>
              <a:t>Click to edit Master subtitle style</a:t>
            </a:r>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dirty="0"/>
          </a:p>
        </p:txBody>
      </p:sp>
      <p:cxnSp>
        <p:nvCxnSpPr>
          <p:cNvPr id="11" name="Straight Connector 10"/>
          <p:cNvCxnSpPr/>
          <p:nvPr userDrawn="1"/>
        </p:nvCxnSpPr>
        <p:spPr>
          <a:xfrm>
            <a:off x="0" y="7266135"/>
            <a:ext cx="100584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24718893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Red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9" name="Picture Placeholder 18"/>
          <p:cNvSpPr>
            <a:spLocks noGrp="1"/>
          </p:cNvSpPr>
          <p:nvPr>
            <p:ph type="pic" sz="quarter" idx="12"/>
          </p:nvPr>
        </p:nvSpPr>
        <p:spPr>
          <a:xfrm>
            <a:off x="-12050" y="-13446"/>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r>
              <a:rPr lang="en-US" dirty="0"/>
              <a:t>Click icon to add picture</a:t>
            </a:r>
          </a:p>
        </p:txBody>
      </p:sp>
      <p:sp>
        <p:nvSpPr>
          <p:cNvPr id="9" name="Snip Diagonal Corner Rectangle 8"/>
          <p:cNvSpPr/>
          <p:nvPr userDrawn="1"/>
        </p:nvSpPr>
        <p:spPr>
          <a:xfrm rot="2198495" flipV="1">
            <a:off x="1933831" y="6937300"/>
            <a:ext cx="1629752" cy="16125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0" name="Snip Diagonal Corner Rectangle 9"/>
          <p:cNvSpPr/>
          <p:nvPr userDrawn="1"/>
        </p:nvSpPr>
        <p:spPr>
          <a:xfrm rot="2221941" flipV="1">
            <a:off x="8446419" y="2666557"/>
            <a:ext cx="1621039" cy="154676"/>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5" name="Slide Number Placeholder 4"/>
          <p:cNvSpPr>
            <a:spLocks noGrp="1"/>
          </p:cNvSpPr>
          <p:nvPr>
            <p:ph type="sldNum" sz="quarter" idx="14"/>
          </p:nvPr>
        </p:nvSpPr>
        <p:spPr/>
        <p:txBody>
          <a:bodyPr/>
          <a:lstStyle/>
          <a:p>
            <a:fld id="{D4BF1F63-4705-854C-A90E-B08697EA9D5E}" type="slidenum">
              <a:rPr lang="en-US" smtClean="0"/>
              <a:pPr/>
              <a:t>‹#›</a:t>
            </a:fld>
            <a:endParaRPr lang="en-US" dirty="0"/>
          </a:p>
        </p:txBody>
      </p:sp>
      <p:sp>
        <p:nvSpPr>
          <p:cNvPr id="17" name="Snip Single Corner Rectangle 16"/>
          <p:cNvSpPr/>
          <p:nvPr userDrawn="1"/>
        </p:nvSpPr>
        <p:spPr>
          <a:xfrm>
            <a:off x="-8482" y="3798829"/>
            <a:ext cx="6339697" cy="2793110"/>
          </a:xfrm>
          <a:prstGeom prst="snip1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 name="Title 1"/>
          <p:cNvSpPr>
            <a:spLocks noGrp="1"/>
          </p:cNvSpPr>
          <p:nvPr>
            <p:ph type="title" hasCustomPrompt="1"/>
          </p:nvPr>
        </p:nvSpPr>
        <p:spPr>
          <a:xfrm>
            <a:off x="678856" y="4136436"/>
            <a:ext cx="5265935" cy="1295907"/>
          </a:xfrm>
          <a:prstGeom prst="rect">
            <a:avLst/>
          </a:prstGeom>
        </p:spPr>
        <p:txBody>
          <a:bodyPr anchor="b">
            <a:noAutofit/>
          </a:bodyPr>
          <a:lstStyle>
            <a:lvl1pPr>
              <a:defRPr sz="2970">
                <a:solidFill>
                  <a:schemeClr val="bg1"/>
                </a:solidFill>
              </a:defRPr>
            </a:lvl1pPr>
          </a:lstStyle>
          <a:p>
            <a:r>
              <a:rPr lang="en-US" dirty="0"/>
              <a:t>SECTION HEADER</a:t>
            </a:r>
          </a:p>
        </p:txBody>
      </p:sp>
      <p:sp>
        <p:nvSpPr>
          <p:cNvPr id="3" name="Text Placeholder 2"/>
          <p:cNvSpPr>
            <a:spLocks noGrp="1"/>
          </p:cNvSpPr>
          <p:nvPr>
            <p:ph type="body" idx="1" hasCustomPrompt="1"/>
          </p:nvPr>
        </p:nvSpPr>
        <p:spPr>
          <a:xfrm>
            <a:off x="688033" y="5432341"/>
            <a:ext cx="5256767" cy="770711"/>
          </a:xfrm>
          <a:prstGeom prst="rect">
            <a:avLst/>
          </a:prstGeom>
        </p:spPr>
        <p:txBody>
          <a:bodyPr lIns="0" rIns="36000">
            <a:noAutofit/>
          </a:bodyPr>
          <a:lstStyle>
            <a:lvl1pPr marL="0" indent="0">
              <a:spcBef>
                <a:spcPts val="0"/>
              </a:spcBef>
              <a:buNone/>
              <a:defRPr sz="1650" b="0">
                <a:solidFill>
                  <a:schemeClr val="bg1"/>
                </a:solidFill>
              </a:defRPr>
            </a:lvl1pPr>
            <a:lvl2pPr marL="377163" indent="0">
              <a:buNone/>
              <a:defRPr sz="1650">
                <a:solidFill>
                  <a:schemeClr val="tx1">
                    <a:tint val="75000"/>
                  </a:schemeClr>
                </a:solidFill>
              </a:defRPr>
            </a:lvl2pPr>
            <a:lvl3pPr marL="754324" indent="0">
              <a:buNone/>
              <a:defRPr sz="1485">
                <a:solidFill>
                  <a:schemeClr val="tx1">
                    <a:tint val="75000"/>
                  </a:schemeClr>
                </a:solidFill>
              </a:defRPr>
            </a:lvl3pPr>
            <a:lvl4pPr marL="1131486" indent="0">
              <a:buNone/>
              <a:defRPr sz="1320">
                <a:solidFill>
                  <a:schemeClr val="tx1">
                    <a:tint val="75000"/>
                  </a:schemeClr>
                </a:solidFill>
              </a:defRPr>
            </a:lvl4pPr>
            <a:lvl5pPr marL="1508648" indent="0">
              <a:buNone/>
              <a:defRPr sz="1320">
                <a:solidFill>
                  <a:schemeClr val="tx1">
                    <a:tint val="75000"/>
                  </a:schemeClr>
                </a:solidFill>
              </a:defRPr>
            </a:lvl5pPr>
            <a:lvl6pPr marL="1885810" indent="0">
              <a:buNone/>
              <a:defRPr sz="1320">
                <a:solidFill>
                  <a:schemeClr val="tx1">
                    <a:tint val="75000"/>
                  </a:schemeClr>
                </a:solidFill>
              </a:defRPr>
            </a:lvl6pPr>
            <a:lvl7pPr marL="2262970" indent="0">
              <a:buNone/>
              <a:defRPr sz="1320">
                <a:solidFill>
                  <a:schemeClr val="tx1">
                    <a:tint val="75000"/>
                  </a:schemeClr>
                </a:solidFill>
              </a:defRPr>
            </a:lvl7pPr>
            <a:lvl8pPr marL="2640132" indent="0">
              <a:buNone/>
              <a:defRPr sz="1320">
                <a:solidFill>
                  <a:schemeClr val="tx1">
                    <a:tint val="75000"/>
                  </a:schemeClr>
                </a:solidFill>
              </a:defRPr>
            </a:lvl8pPr>
            <a:lvl9pPr marL="3017295" indent="0">
              <a:buNone/>
              <a:defRPr sz="1320">
                <a:solidFill>
                  <a:schemeClr val="tx1">
                    <a:tint val="75000"/>
                  </a:schemeClr>
                </a:solidFill>
              </a:defRPr>
            </a:lvl9pPr>
          </a:lstStyle>
          <a:p>
            <a:pPr lvl="0"/>
            <a:r>
              <a:rPr lang="en-US" dirty="0"/>
              <a:t>Sub-header</a:t>
            </a:r>
          </a:p>
        </p:txBody>
      </p:sp>
      <p:sp>
        <p:nvSpPr>
          <p:cNvPr id="14"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38" indent="0" algn="l"/>
            <a:r>
              <a:rPr lang="en-US" sz="743" b="1" i="0" dirty="0">
                <a:latin typeface="Calibri"/>
                <a:cs typeface="Calibri"/>
              </a:rPr>
              <a:t>Slide</a:t>
            </a:r>
            <a:r>
              <a:rPr lang="en-US" sz="743" b="1" i="0" baseline="0" dirty="0">
                <a:latin typeface="Calibri"/>
                <a:cs typeface="Calibri"/>
              </a:rPr>
              <a:t> Instructions</a:t>
            </a:r>
            <a:endParaRPr lang="en-US" sz="743" b="1" i="0" dirty="0">
              <a:latin typeface="Calibri"/>
              <a:cs typeface="Calibri"/>
            </a:endParaRPr>
          </a:p>
        </p:txBody>
      </p:sp>
      <p:sp>
        <p:nvSpPr>
          <p:cNvPr id="16" name="Rectangle 15"/>
          <p:cNvSpPr/>
          <p:nvPr userDrawn="1"/>
        </p:nvSpPr>
        <p:spPr>
          <a:xfrm>
            <a:off x="10536039" y="237496"/>
            <a:ext cx="2065078" cy="2001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7" i="1" dirty="0">
                <a:solidFill>
                  <a:srgbClr val="464B54"/>
                </a:solidFill>
              </a:rPr>
              <a:t>Instructions</a:t>
            </a:r>
            <a:r>
              <a:rPr lang="en-US" sz="537" i="1" baseline="0" dirty="0">
                <a:solidFill>
                  <a:srgbClr val="464B54"/>
                </a:solidFill>
              </a:rPr>
              <a:t> are not visible during Show Mode</a:t>
            </a:r>
            <a:br>
              <a:rPr lang="en-US" sz="537" i="1" baseline="0" dirty="0">
                <a:solidFill>
                  <a:srgbClr val="464B54"/>
                </a:solidFill>
              </a:rPr>
            </a:br>
            <a:br>
              <a:rPr lang="en-US" sz="537" i="1" baseline="0" dirty="0">
                <a:solidFill>
                  <a:srgbClr val="464B54"/>
                </a:solidFill>
              </a:rPr>
            </a:br>
            <a:r>
              <a:rPr lang="en-US" sz="743" b="1" i="0" baseline="0" dirty="0">
                <a:solidFill>
                  <a:srgbClr val="464B54"/>
                </a:solidFill>
              </a:rPr>
              <a:t>To insert image</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Drag</a:t>
            </a:r>
            <a:r>
              <a:rPr lang="en-US" sz="660" b="0" i="0" baseline="0" dirty="0">
                <a:solidFill>
                  <a:srgbClr val="464B54"/>
                </a:solidFill>
              </a:rPr>
              <a:t> the image from your source folder onto the slide or click the placeholder and select the photo</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rPr>
              <a:t>To reposition your photo, click “</a:t>
            </a:r>
            <a:r>
              <a:rPr lang="en-US" sz="660" b="1" i="0" baseline="0" dirty="0">
                <a:solidFill>
                  <a:srgbClr val="464B54"/>
                </a:solidFill>
              </a:rPr>
              <a:t>Picture Format” </a:t>
            </a:r>
            <a:r>
              <a:rPr lang="en-US" sz="660" b="0" i="0" baseline="0" dirty="0">
                <a:solidFill>
                  <a:srgbClr val="464B54"/>
                </a:solidFill>
              </a:rPr>
              <a:t>and then </a:t>
            </a:r>
            <a:r>
              <a:rPr lang="en-US" sz="660" b="1" i="0" baseline="0" dirty="0">
                <a:solidFill>
                  <a:srgbClr val="464B54"/>
                </a:solidFill>
              </a:rPr>
              <a:t>“Crop”</a:t>
            </a:r>
          </a:p>
          <a:p>
            <a:pPr marL="77266" indent="-77266" algn="l">
              <a:spcAft>
                <a:spcPts val="248"/>
              </a:spcAft>
              <a:buFont typeface="Wingdings" charset="2"/>
              <a:buChar char="§"/>
              <a:tabLst/>
            </a:pPr>
            <a:r>
              <a:rPr lang="en-US" sz="660" b="0" i="0" baseline="0" dirty="0">
                <a:solidFill>
                  <a:srgbClr val="464B54"/>
                </a:solidFill>
              </a:rPr>
              <a:t>If the image overlaps/hides the text, click “</a:t>
            </a:r>
            <a:r>
              <a:rPr lang="en-US" sz="660" b="1" i="0" baseline="0" dirty="0">
                <a:solidFill>
                  <a:srgbClr val="464B54"/>
                </a:solidFill>
              </a:rPr>
              <a:t>reset” </a:t>
            </a:r>
            <a:r>
              <a:rPr lang="en-US" sz="660" b="0" i="0" baseline="0" dirty="0">
                <a:solidFill>
                  <a:srgbClr val="464B54"/>
                </a:solidFill>
              </a:rPr>
              <a:t>or right click on the image and select </a:t>
            </a:r>
            <a:r>
              <a:rPr lang="en-US" sz="660" b="1" i="0" baseline="0" dirty="0">
                <a:solidFill>
                  <a:srgbClr val="464B54"/>
                </a:solidFill>
              </a:rPr>
              <a:t>Arrange &gt; Send to Back</a:t>
            </a:r>
            <a:endParaRPr lang="en-US" sz="660" b="0" i="0" dirty="0">
              <a:solidFill>
                <a:srgbClr val="464B54"/>
              </a:solidFill>
            </a:endParaRPr>
          </a:p>
        </p:txBody>
      </p:sp>
      <p:sp>
        <p:nvSpPr>
          <p:cNvPr id="4" name="Footer Placeholder 3"/>
          <p:cNvSpPr>
            <a:spLocks noGrp="1"/>
          </p:cNvSpPr>
          <p:nvPr>
            <p:ph type="ftr" sz="quarter" idx="15"/>
          </p:nvPr>
        </p:nvSpPr>
        <p:spPr/>
        <p:txBody>
          <a:bodyPr/>
          <a:lstStyle/>
          <a:p>
            <a:endParaRPr lang="en-US" noProof="0" dirty="0"/>
          </a:p>
        </p:txBody>
      </p:sp>
      <p:pic>
        <p:nvPicPr>
          <p:cNvPr id="18" name="Picture 17" descr="Pres 2002 3 red cmyk cop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582" y="7396422"/>
            <a:ext cx="1459820" cy="227417"/>
          </a:xfrm>
          <a:prstGeom prst="rect">
            <a:avLst/>
          </a:prstGeom>
        </p:spPr>
      </p:pic>
    </p:spTree>
    <p:extLst>
      <p:ext uri="{BB962C8B-B14F-4D97-AF65-F5344CB8AC3E}">
        <p14:creationId xmlns:p14="http://schemas.microsoft.com/office/powerpoint/2010/main" val="36616453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Divider Orange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9" name="Picture Placeholder 18"/>
          <p:cNvSpPr>
            <a:spLocks noGrp="1"/>
          </p:cNvSpPr>
          <p:nvPr>
            <p:ph type="pic" sz="quarter" idx="12"/>
          </p:nvPr>
        </p:nvSpPr>
        <p:spPr>
          <a:xfrm>
            <a:off x="-12050" y="-13446"/>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r>
              <a:rPr lang="en-US" dirty="0"/>
              <a:t>Click icon to add picture</a:t>
            </a:r>
          </a:p>
        </p:txBody>
      </p:sp>
      <p:sp>
        <p:nvSpPr>
          <p:cNvPr id="5" name="Slide Number Placeholder 4"/>
          <p:cNvSpPr>
            <a:spLocks noGrp="1"/>
          </p:cNvSpPr>
          <p:nvPr>
            <p:ph type="sldNum" sz="quarter" idx="14"/>
          </p:nvPr>
        </p:nvSpPr>
        <p:spPr/>
        <p:txBody>
          <a:bodyPr/>
          <a:lstStyle/>
          <a:p>
            <a:fld id="{D4BF1F63-4705-854C-A90E-B08697EA9D5E}" type="slidenum">
              <a:rPr lang="en-US" smtClean="0"/>
              <a:pPr/>
              <a:t>‹#›</a:t>
            </a:fld>
            <a:endParaRPr lang="en-US" dirty="0"/>
          </a:p>
        </p:txBody>
      </p:sp>
      <p:sp>
        <p:nvSpPr>
          <p:cNvPr id="16"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38" indent="0" algn="l"/>
            <a:r>
              <a:rPr lang="en-US" sz="743" b="1" i="0" dirty="0">
                <a:latin typeface="Calibri"/>
                <a:cs typeface="Calibri"/>
              </a:rPr>
              <a:t>Slide</a:t>
            </a:r>
            <a:r>
              <a:rPr lang="en-US" sz="743" b="1" i="0" baseline="0" dirty="0">
                <a:latin typeface="Calibri"/>
                <a:cs typeface="Calibri"/>
              </a:rPr>
              <a:t> Instructions</a:t>
            </a:r>
            <a:endParaRPr lang="en-US" sz="743" b="1" i="0" dirty="0">
              <a:latin typeface="Calibri"/>
              <a:cs typeface="Calibri"/>
            </a:endParaRPr>
          </a:p>
        </p:txBody>
      </p:sp>
      <p:sp>
        <p:nvSpPr>
          <p:cNvPr id="18" name="Rectangle 17"/>
          <p:cNvSpPr/>
          <p:nvPr userDrawn="1"/>
        </p:nvSpPr>
        <p:spPr>
          <a:xfrm>
            <a:off x="10536039" y="237496"/>
            <a:ext cx="2065078" cy="2001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7" i="1" dirty="0">
                <a:solidFill>
                  <a:srgbClr val="464B54"/>
                </a:solidFill>
              </a:rPr>
              <a:t>Instructions</a:t>
            </a:r>
            <a:r>
              <a:rPr lang="en-US" sz="537" i="1" baseline="0" dirty="0">
                <a:solidFill>
                  <a:srgbClr val="464B54"/>
                </a:solidFill>
              </a:rPr>
              <a:t> are not visible during Show Mode</a:t>
            </a:r>
            <a:br>
              <a:rPr lang="en-US" sz="537" i="1" baseline="0" dirty="0">
                <a:solidFill>
                  <a:srgbClr val="464B54"/>
                </a:solidFill>
              </a:rPr>
            </a:br>
            <a:br>
              <a:rPr lang="en-US" sz="537" i="1" baseline="0" dirty="0">
                <a:solidFill>
                  <a:srgbClr val="464B54"/>
                </a:solidFill>
              </a:rPr>
            </a:br>
            <a:r>
              <a:rPr lang="en-US" sz="743" b="1" i="0" baseline="0" dirty="0">
                <a:solidFill>
                  <a:srgbClr val="464B54"/>
                </a:solidFill>
              </a:rPr>
              <a:t>To insert image</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Drag</a:t>
            </a:r>
            <a:r>
              <a:rPr lang="en-US" sz="660" b="0" i="0" baseline="0" dirty="0">
                <a:solidFill>
                  <a:srgbClr val="464B54"/>
                </a:solidFill>
              </a:rPr>
              <a:t> the image from your source folder onto the slide or click the placeholder and select the photo</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rPr>
              <a:t>To reposition your photo, click “</a:t>
            </a:r>
            <a:r>
              <a:rPr lang="en-US" sz="660" b="1" i="0" baseline="0" dirty="0">
                <a:solidFill>
                  <a:srgbClr val="464B54"/>
                </a:solidFill>
              </a:rPr>
              <a:t>Picture Format” </a:t>
            </a:r>
            <a:r>
              <a:rPr lang="en-US" sz="660" b="0" i="0" baseline="0" dirty="0">
                <a:solidFill>
                  <a:srgbClr val="464B54"/>
                </a:solidFill>
              </a:rPr>
              <a:t>and then </a:t>
            </a:r>
            <a:r>
              <a:rPr lang="en-US" sz="660" b="1" i="0" baseline="0" dirty="0">
                <a:solidFill>
                  <a:srgbClr val="464B54"/>
                </a:solidFill>
              </a:rPr>
              <a:t>“Crop”</a:t>
            </a:r>
          </a:p>
          <a:p>
            <a:pPr marL="77266" indent="-77266" algn="l">
              <a:spcAft>
                <a:spcPts val="248"/>
              </a:spcAft>
              <a:buFont typeface="Wingdings" charset="2"/>
              <a:buChar char="§"/>
              <a:tabLst/>
            </a:pPr>
            <a:r>
              <a:rPr lang="en-US" sz="660" b="0" i="0" baseline="0" dirty="0">
                <a:solidFill>
                  <a:srgbClr val="464B54"/>
                </a:solidFill>
              </a:rPr>
              <a:t>If the image overlaps/hides the text, click “</a:t>
            </a:r>
            <a:r>
              <a:rPr lang="en-US" sz="660" b="1" i="0" baseline="0" dirty="0">
                <a:solidFill>
                  <a:srgbClr val="464B54"/>
                </a:solidFill>
              </a:rPr>
              <a:t>reset” </a:t>
            </a:r>
            <a:r>
              <a:rPr lang="en-US" sz="660" b="0" i="0" baseline="0" dirty="0">
                <a:solidFill>
                  <a:srgbClr val="464B54"/>
                </a:solidFill>
              </a:rPr>
              <a:t>or right click on the image and select </a:t>
            </a:r>
            <a:r>
              <a:rPr lang="en-US" sz="660" b="1" i="0" baseline="0" dirty="0">
                <a:solidFill>
                  <a:srgbClr val="464B54"/>
                </a:solidFill>
              </a:rPr>
              <a:t>Arrange &gt; Send to Back</a:t>
            </a:r>
            <a:endParaRPr lang="en-US" sz="660" b="0" i="0" dirty="0">
              <a:solidFill>
                <a:srgbClr val="464B54"/>
              </a:solidFill>
            </a:endParaRPr>
          </a:p>
        </p:txBody>
      </p:sp>
      <p:sp>
        <p:nvSpPr>
          <p:cNvPr id="2" name="Footer Placeholder 1"/>
          <p:cNvSpPr>
            <a:spLocks noGrp="1"/>
          </p:cNvSpPr>
          <p:nvPr>
            <p:ph type="ftr" sz="quarter" idx="15"/>
          </p:nvPr>
        </p:nvSpPr>
        <p:spPr/>
        <p:txBody>
          <a:bodyPr/>
          <a:lstStyle/>
          <a:p>
            <a:endParaRPr lang="en-US" noProof="0" dirty="0"/>
          </a:p>
        </p:txBody>
      </p:sp>
      <p:sp>
        <p:nvSpPr>
          <p:cNvPr id="14" name="Snip Diagonal Corner Rectangle 8"/>
          <p:cNvSpPr/>
          <p:nvPr userDrawn="1"/>
        </p:nvSpPr>
        <p:spPr>
          <a:xfrm rot="2198495" flipV="1">
            <a:off x="1933831" y="6937300"/>
            <a:ext cx="1629752" cy="16125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1" name="Snip Diagonal Corner Rectangle 9"/>
          <p:cNvSpPr/>
          <p:nvPr userDrawn="1"/>
        </p:nvSpPr>
        <p:spPr>
          <a:xfrm rot="2221941" flipV="1">
            <a:off x="8446419" y="2666557"/>
            <a:ext cx="1621039" cy="154676"/>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7" name="Snip Single Corner Rectangle 16"/>
          <p:cNvSpPr/>
          <p:nvPr userDrawn="1"/>
        </p:nvSpPr>
        <p:spPr>
          <a:xfrm>
            <a:off x="-8482" y="3798829"/>
            <a:ext cx="6339697" cy="2793110"/>
          </a:xfrm>
          <a:prstGeom prst="snip1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 name="Title 1"/>
          <p:cNvSpPr>
            <a:spLocks noGrp="1"/>
          </p:cNvSpPr>
          <p:nvPr>
            <p:ph type="title" hasCustomPrompt="1"/>
          </p:nvPr>
        </p:nvSpPr>
        <p:spPr>
          <a:xfrm>
            <a:off x="678856" y="4136436"/>
            <a:ext cx="5265935" cy="1295907"/>
          </a:xfrm>
          <a:prstGeom prst="rect">
            <a:avLst/>
          </a:prstGeom>
        </p:spPr>
        <p:txBody>
          <a:bodyPr anchor="b">
            <a:noAutofit/>
          </a:bodyPr>
          <a:lstStyle>
            <a:lvl1pPr>
              <a:defRPr sz="2970">
                <a:solidFill>
                  <a:schemeClr val="bg1"/>
                </a:solidFill>
              </a:defRPr>
            </a:lvl1pPr>
          </a:lstStyle>
          <a:p>
            <a:r>
              <a:rPr lang="en-US" dirty="0"/>
              <a:t>SECTION HEADER</a:t>
            </a:r>
          </a:p>
        </p:txBody>
      </p:sp>
      <p:sp>
        <p:nvSpPr>
          <p:cNvPr id="12" name="Text Placeholder 2"/>
          <p:cNvSpPr>
            <a:spLocks noGrp="1"/>
          </p:cNvSpPr>
          <p:nvPr>
            <p:ph type="body" idx="1" hasCustomPrompt="1"/>
          </p:nvPr>
        </p:nvSpPr>
        <p:spPr>
          <a:xfrm>
            <a:off x="688033" y="5432341"/>
            <a:ext cx="5256767" cy="770711"/>
          </a:xfrm>
          <a:prstGeom prst="rect">
            <a:avLst/>
          </a:prstGeom>
        </p:spPr>
        <p:txBody>
          <a:bodyPr lIns="0" rIns="36000">
            <a:noAutofit/>
          </a:bodyPr>
          <a:lstStyle>
            <a:lvl1pPr marL="0" indent="0">
              <a:spcBef>
                <a:spcPts val="0"/>
              </a:spcBef>
              <a:buNone/>
              <a:defRPr sz="1650" b="0">
                <a:solidFill>
                  <a:schemeClr val="bg1"/>
                </a:solidFill>
              </a:defRPr>
            </a:lvl1pPr>
            <a:lvl2pPr marL="377163" indent="0">
              <a:buNone/>
              <a:defRPr sz="1650">
                <a:solidFill>
                  <a:schemeClr val="tx1">
                    <a:tint val="75000"/>
                  </a:schemeClr>
                </a:solidFill>
              </a:defRPr>
            </a:lvl2pPr>
            <a:lvl3pPr marL="754324" indent="0">
              <a:buNone/>
              <a:defRPr sz="1485">
                <a:solidFill>
                  <a:schemeClr val="tx1">
                    <a:tint val="75000"/>
                  </a:schemeClr>
                </a:solidFill>
              </a:defRPr>
            </a:lvl3pPr>
            <a:lvl4pPr marL="1131486" indent="0">
              <a:buNone/>
              <a:defRPr sz="1320">
                <a:solidFill>
                  <a:schemeClr val="tx1">
                    <a:tint val="75000"/>
                  </a:schemeClr>
                </a:solidFill>
              </a:defRPr>
            </a:lvl4pPr>
            <a:lvl5pPr marL="1508648" indent="0">
              <a:buNone/>
              <a:defRPr sz="1320">
                <a:solidFill>
                  <a:schemeClr val="tx1">
                    <a:tint val="75000"/>
                  </a:schemeClr>
                </a:solidFill>
              </a:defRPr>
            </a:lvl5pPr>
            <a:lvl6pPr marL="1885810" indent="0">
              <a:buNone/>
              <a:defRPr sz="1320">
                <a:solidFill>
                  <a:schemeClr val="tx1">
                    <a:tint val="75000"/>
                  </a:schemeClr>
                </a:solidFill>
              </a:defRPr>
            </a:lvl6pPr>
            <a:lvl7pPr marL="2262970" indent="0">
              <a:buNone/>
              <a:defRPr sz="1320">
                <a:solidFill>
                  <a:schemeClr val="tx1">
                    <a:tint val="75000"/>
                  </a:schemeClr>
                </a:solidFill>
              </a:defRPr>
            </a:lvl7pPr>
            <a:lvl8pPr marL="2640132" indent="0">
              <a:buNone/>
              <a:defRPr sz="1320">
                <a:solidFill>
                  <a:schemeClr val="tx1">
                    <a:tint val="75000"/>
                  </a:schemeClr>
                </a:solidFill>
              </a:defRPr>
            </a:lvl8pPr>
            <a:lvl9pPr marL="3017295" indent="0">
              <a:buNone/>
              <a:defRPr sz="1320">
                <a:solidFill>
                  <a:schemeClr val="tx1">
                    <a:tint val="75000"/>
                  </a:schemeClr>
                </a:solidFill>
              </a:defRPr>
            </a:lvl9pPr>
          </a:lstStyle>
          <a:p>
            <a:pPr lvl="0"/>
            <a:r>
              <a:rPr lang="en-US" dirty="0"/>
              <a:t>Sub-header</a:t>
            </a:r>
          </a:p>
        </p:txBody>
      </p:sp>
      <p:pic>
        <p:nvPicPr>
          <p:cNvPr id="22" name="Picture 21" descr="Pres 2002 3 red cmyk cop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582" y="7396422"/>
            <a:ext cx="1459820" cy="227417"/>
          </a:xfrm>
          <a:prstGeom prst="rect">
            <a:avLst/>
          </a:prstGeom>
        </p:spPr>
      </p:pic>
    </p:spTree>
    <p:extLst>
      <p:ext uri="{BB962C8B-B14F-4D97-AF65-F5344CB8AC3E}">
        <p14:creationId xmlns:p14="http://schemas.microsoft.com/office/powerpoint/2010/main" val="28411698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Blue - Photo">
    <p:spTree>
      <p:nvGrpSpPr>
        <p:cNvPr id="1" name=""/>
        <p:cNvGrpSpPr/>
        <p:nvPr/>
      </p:nvGrpSpPr>
      <p:grpSpPr>
        <a:xfrm>
          <a:off x="0" y="0"/>
          <a:ext cx="0" cy="0"/>
          <a:chOff x="0" y="0"/>
          <a:chExt cx="0" cy="0"/>
        </a:xfrm>
      </p:grpSpPr>
      <p:sp>
        <p:nvSpPr>
          <p:cNvPr id="15" name="Rectangle 14"/>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9" name="Picture Placeholder 18"/>
          <p:cNvSpPr>
            <a:spLocks noGrp="1"/>
          </p:cNvSpPr>
          <p:nvPr>
            <p:ph type="pic" sz="quarter" idx="12"/>
          </p:nvPr>
        </p:nvSpPr>
        <p:spPr>
          <a:xfrm>
            <a:off x="-12050" y="-13446"/>
            <a:ext cx="10082499" cy="7785847"/>
          </a:xfrm>
          <a:custGeom>
            <a:avLst/>
            <a:gdLst>
              <a:gd name="connsiteX0" fmla="*/ 0 w 9165908"/>
              <a:gd name="connsiteY0" fmla="*/ 0 h 6858000"/>
              <a:gd name="connsiteX1" fmla="*/ 5736908 w 9165908"/>
              <a:gd name="connsiteY1" fmla="*/ 0 h 6858000"/>
              <a:gd name="connsiteX2" fmla="*/ 9165908 w 9165908"/>
              <a:gd name="connsiteY2" fmla="*/ 3429000 h 6858000"/>
              <a:gd name="connsiteX3" fmla="*/ 9165908 w 9165908"/>
              <a:gd name="connsiteY3" fmla="*/ 6858000 h 6858000"/>
              <a:gd name="connsiteX4" fmla="*/ 3429000 w 9165908"/>
              <a:gd name="connsiteY4" fmla="*/ 6858000 h 6858000"/>
              <a:gd name="connsiteX5" fmla="*/ 2381636 w 9165908"/>
              <a:gd name="connsiteY5" fmla="*/ 5810636 h 6858000"/>
              <a:gd name="connsiteX6" fmla="*/ 5763361 w 9165908"/>
              <a:gd name="connsiteY6" fmla="*/ 5810636 h 6858000"/>
              <a:gd name="connsiteX7" fmla="*/ 5763361 w 9165908"/>
              <a:gd name="connsiteY7" fmla="*/ 3363142 h 6858000"/>
              <a:gd name="connsiteX8" fmla="*/ 0 w 9165908"/>
              <a:gd name="connsiteY8" fmla="*/ 3363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5908" h="6858000">
                <a:moveTo>
                  <a:pt x="0" y="0"/>
                </a:moveTo>
                <a:lnTo>
                  <a:pt x="5736908" y="0"/>
                </a:lnTo>
                <a:lnTo>
                  <a:pt x="9165908" y="3429000"/>
                </a:lnTo>
                <a:lnTo>
                  <a:pt x="9165908" y="6858000"/>
                </a:lnTo>
                <a:lnTo>
                  <a:pt x="3429000" y="6858000"/>
                </a:lnTo>
                <a:lnTo>
                  <a:pt x="2381636" y="5810636"/>
                </a:lnTo>
                <a:lnTo>
                  <a:pt x="5763361" y="5810636"/>
                </a:lnTo>
                <a:lnTo>
                  <a:pt x="5763361" y="3363142"/>
                </a:lnTo>
                <a:lnTo>
                  <a:pt x="0" y="3363142"/>
                </a:lnTo>
                <a:close/>
              </a:path>
            </a:pathLst>
          </a:custGeom>
        </p:spPr>
        <p:txBody>
          <a:bodyPr wrap="square">
            <a:noAutofit/>
          </a:bodyPr>
          <a:lstStyle>
            <a:lvl1pPr>
              <a:defRPr>
                <a:noFill/>
              </a:defRPr>
            </a:lvl1pPr>
          </a:lstStyle>
          <a:p>
            <a:r>
              <a:rPr lang="en-US" dirty="0"/>
              <a:t>Click icon to add picture</a:t>
            </a:r>
          </a:p>
        </p:txBody>
      </p:sp>
      <p:sp>
        <p:nvSpPr>
          <p:cNvPr id="5" name="Slide Number Placeholder 4"/>
          <p:cNvSpPr>
            <a:spLocks noGrp="1"/>
          </p:cNvSpPr>
          <p:nvPr>
            <p:ph type="sldNum" sz="quarter" idx="14"/>
          </p:nvPr>
        </p:nvSpPr>
        <p:spPr/>
        <p:txBody>
          <a:bodyPr/>
          <a:lstStyle/>
          <a:p>
            <a:fld id="{D4BF1F63-4705-854C-A90E-B08697EA9D5E}" type="slidenum">
              <a:rPr lang="en-US" smtClean="0"/>
              <a:pPr/>
              <a:t>‹#›</a:t>
            </a:fld>
            <a:endParaRPr lang="en-US" dirty="0"/>
          </a:p>
        </p:txBody>
      </p:sp>
      <p:sp>
        <p:nvSpPr>
          <p:cNvPr id="16" name="Rectangle 14"/>
          <p:cNvSpPr/>
          <p:nvPr userDrawn="1"/>
        </p:nvSpPr>
        <p:spPr>
          <a:xfrm>
            <a:off x="1043669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38" indent="0" algn="l"/>
            <a:r>
              <a:rPr lang="en-US" sz="743" b="1" i="0" dirty="0">
                <a:latin typeface="Calibri"/>
                <a:cs typeface="Calibri"/>
              </a:rPr>
              <a:t>Slide</a:t>
            </a:r>
            <a:r>
              <a:rPr lang="en-US" sz="743" b="1" i="0" baseline="0" dirty="0">
                <a:latin typeface="Calibri"/>
                <a:cs typeface="Calibri"/>
              </a:rPr>
              <a:t> Instructions</a:t>
            </a:r>
            <a:endParaRPr lang="en-US" sz="743" b="1" i="0" dirty="0">
              <a:latin typeface="Calibri"/>
              <a:cs typeface="Calibri"/>
            </a:endParaRPr>
          </a:p>
        </p:txBody>
      </p:sp>
      <p:sp>
        <p:nvSpPr>
          <p:cNvPr id="18" name="Rectangle 17"/>
          <p:cNvSpPr/>
          <p:nvPr userDrawn="1"/>
        </p:nvSpPr>
        <p:spPr>
          <a:xfrm>
            <a:off x="10536039" y="237496"/>
            <a:ext cx="2065078" cy="2001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7" i="1" dirty="0">
                <a:solidFill>
                  <a:srgbClr val="464B54"/>
                </a:solidFill>
              </a:rPr>
              <a:t>Instructions</a:t>
            </a:r>
            <a:r>
              <a:rPr lang="en-US" sz="537" i="1" baseline="0" dirty="0">
                <a:solidFill>
                  <a:srgbClr val="464B54"/>
                </a:solidFill>
              </a:rPr>
              <a:t> are not visible during Show Mode</a:t>
            </a:r>
            <a:br>
              <a:rPr lang="en-US" sz="537" i="1" baseline="0" dirty="0">
                <a:solidFill>
                  <a:srgbClr val="464B54"/>
                </a:solidFill>
              </a:rPr>
            </a:br>
            <a:br>
              <a:rPr lang="en-US" sz="537" i="1" baseline="0" dirty="0">
                <a:solidFill>
                  <a:srgbClr val="464B54"/>
                </a:solidFill>
              </a:rPr>
            </a:br>
            <a:r>
              <a:rPr lang="en-US" sz="743" b="1" i="0" baseline="0" dirty="0">
                <a:solidFill>
                  <a:srgbClr val="464B54"/>
                </a:solidFill>
              </a:rPr>
              <a:t>To insert image</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rPr>
              <a:t>Drag</a:t>
            </a:r>
            <a:r>
              <a:rPr lang="en-US" sz="660" b="0" i="0" baseline="0" dirty="0">
                <a:solidFill>
                  <a:srgbClr val="464B54"/>
                </a:solidFill>
              </a:rPr>
              <a:t> the image from your source folder onto the slide or click the placeholder and select the photo</a:t>
            </a:r>
          </a:p>
          <a:p>
            <a:pPr marL="77266" marR="0" indent="-77266" algn="l" defTabSz="754324"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rPr>
              <a:t>To reposition your photo, click “</a:t>
            </a:r>
            <a:r>
              <a:rPr lang="en-US" sz="660" b="1" i="0" baseline="0" dirty="0">
                <a:solidFill>
                  <a:srgbClr val="464B54"/>
                </a:solidFill>
              </a:rPr>
              <a:t>Picture Format” </a:t>
            </a:r>
            <a:r>
              <a:rPr lang="en-US" sz="660" b="0" i="0" baseline="0" dirty="0">
                <a:solidFill>
                  <a:srgbClr val="464B54"/>
                </a:solidFill>
              </a:rPr>
              <a:t>and then </a:t>
            </a:r>
            <a:r>
              <a:rPr lang="en-US" sz="660" b="1" i="0" baseline="0" dirty="0">
                <a:solidFill>
                  <a:srgbClr val="464B54"/>
                </a:solidFill>
              </a:rPr>
              <a:t>“Crop”</a:t>
            </a:r>
          </a:p>
          <a:p>
            <a:pPr marL="77266" indent="-77266" algn="l">
              <a:spcAft>
                <a:spcPts val="248"/>
              </a:spcAft>
              <a:buFont typeface="Wingdings" charset="2"/>
              <a:buChar char="§"/>
              <a:tabLst/>
            </a:pPr>
            <a:r>
              <a:rPr lang="en-US" sz="660" b="0" i="0" baseline="0" dirty="0">
                <a:solidFill>
                  <a:srgbClr val="464B54"/>
                </a:solidFill>
              </a:rPr>
              <a:t>If the image overlaps/hides the text, click “</a:t>
            </a:r>
            <a:r>
              <a:rPr lang="en-US" sz="660" b="1" i="0" baseline="0" dirty="0">
                <a:solidFill>
                  <a:srgbClr val="464B54"/>
                </a:solidFill>
              </a:rPr>
              <a:t>reset” </a:t>
            </a:r>
            <a:r>
              <a:rPr lang="en-US" sz="660" b="0" i="0" baseline="0" dirty="0">
                <a:solidFill>
                  <a:srgbClr val="464B54"/>
                </a:solidFill>
              </a:rPr>
              <a:t>or right click on the image and select </a:t>
            </a:r>
            <a:r>
              <a:rPr lang="en-US" sz="660" b="1" i="0" baseline="0" dirty="0">
                <a:solidFill>
                  <a:srgbClr val="464B54"/>
                </a:solidFill>
              </a:rPr>
              <a:t>Arrange &gt; Send to Back</a:t>
            </a:r>
            <a:endParaRPr lang="en-US" sz="660" b="0" i="0" dirty="0">
              <a:solidFill>
                <a:srgbClr val="464B54"/>
              </a:solidFill>
            </a:endParaRPr>
          </a:p>
        </p:txBody>
      </p:sp>
      <p:sp>
        <p:nvSpPr>
          <p:cNvPr id="2" name="Footer Placeholder 1"/>
          <p:cNvSpPr>
            <a:spLocks noGrp="1"/>
          </p:cNvSpPr>
          <p:nvPr>
            <p:ph type="ftr" sz="quarter" idx="15"/>
          </p:nvPr>
        </p:nvSpPr>
        <p:spPr/>
        <p:txBody>
          <a:bodyPr/>
          <a:lstStyle/>
          <a:p>
            <a:endParaRPr lang="en-US" noProof="0" dirty="0"/>
          </a:p>
        </p:txBody>
      </p:sp>
      <p:sp>
        <p:nvSpPr>
          <p:cNvPr id="14" name="Snip Diagonal Corner Rectangle 8"/>
          <p:cNvSpPr/>
          <p:nvPr userDrawn="1"/>
        </p:nvSpPr>
        <p:spPr>
          <a:xfrm rot="2198495" flipV="1">
            <a:off x="1933831" y="6937300"/>
            <a:ext cx="1629752" cy="161251"/>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4347 h 106706"/>
              <a:gd name="connsiteX4" fmla="*/ 1964896 w 1964896"/>
              <a:gd name="connsiteY4" fmla="*/ 106706 h 106706"/>
              <a:gd name="connsiteX5" fmla="*/ 1964896 w 1964896"/>
              <a:gd name="connsiteY5" fmla="*/ 106706 h 106706"/>
              <a:gd name="connsiteX6" fmla="*/ 0 w 1964896"/>
              <a:gd name="connsiteY6" fmla="*/ 106706 h 106706"/>
              <a:gd name="connsiteX7" fmla="*/ 0 w 1964896"/>
              <a:gd name="connsiteY7" fmla="*/ 106706 h 106706"/>
              <a:gd name="connsiteX8" fmla="*/ 0 w 1964896"/>
              <a:gd name="connsiteY8" fmla="*/ 4347 h 106706"/>
              <a:gd name="connsiteX0" fmla="*/ 0 w 1964896"/>
              <a:gd name="connsiteY0" fmla="*/ 4347 h 106706"/>
              <a:gd name="connsiteX1" fmla="*/ 1883046 w 1964896"/>
              <a:gd name="connsiteY1" fmla="*/ 0 h 106706"/>
              <a:gd name="connsiteX2" fmla="*/ 1964896 w 1964896"/>
              <a:gd name="connsiteY2" fmla="*/ 4347 h 106706"/>
              <a:gd name="connsiteX3" fmla="*/ 1964896 w 1964896"/>
              <a:gd name="connsiteY3" fmla="*/ 106706 h 106706"/>
              <a:gd name="connsiteX4" fmla="*/ 1964896 w 1964896"/>
              <a:gd name="connsiteY4" fmla="*/ 106706 h 106706"/>
              <a:gd name="connsiteX5" fmla="*/ 0 w 1964896"/>
              <a:gd name="connsiteY5" fmla="*/ 106706 h 106706"/>
              <a:gd name="connsiteX6" fmla="*/ 0 w 1964896"/>
              <a:gd name="connsiteY6" fmla="*/ 106706 h 106706"/>
              <a:gd name="connsiteX7" fmla="*/ 0 w 1964896"/>
              <a:gd name="connsiteY7" fmla="*/ 4347 h 106706"/>
              <a:gd name="connsiteX0" fmla="*/ 0 w 1964896"/>
              <a:gd name="connsiteY0" fmla="*/ 4347 h 106706"/>
              <a:gd name="connsiteX1" fmla="*/ 1883046 w 1964896"/>
              <a:gd name="connsiteY1" fmla="*/ 0 h 106706"/>
              <a:gd name="connsiteX2" fmla="*/ 1964896 w 1964896"/>
              <a:gd name="connsiteY2" fmla="*/ 106706 h 106706"/>
              <a:gd name="connsiteX3" fmla="*/ 1964896 w 1964896"/>
              <a:gd name="connsiteY3" fmla="*/ 106706 h 106706"/>
              <a:gd name="connsiteX4" fmla="*/ 0 w 1964896"/>
              <a:gd name="connsiteY4" fmla="*/ 106706 h 106706"/>
              <a:gd name="connsiteX5" fmla="*/ 0 w 1964896"/>
              <a:gd name="connsiteY5" fmla="*/ 106706 h 106706"/>
              <a:gd name="connsiteX6" fmla="*/ 0 w 1964896"/>
              <a:gd name="connsiteY6" fmla="*/ 4347 h 106706"/>
              <a:gd name="connsiteX0" fmla="*/ 0 w 1964896"/>
              <a:gd name="connsiteY0" fmla="*/ 4351 h 106710"/>
              <a:gd name="connsiteX1" fmla="*/ 1877768 w 1964896"/>
              <a:gd name="connsiteY1" fmla="*/ 0 h 106710"/>
              <a:gd name="connsiteX2" fmla="*/ 1964896 w 1964896"/>
              <a:gd name="connsiteY2" fmla="*/ 106710 h 106710"/>
              <a:gd name="connsiteX3" fmla="*/ 1964896 w 1964896"/>
              <a:gd name="connsiteY3" fmla="*/ 106710 h 106710"/>
              <a:gd name="connsiteX4" fmla="*/ 0 w 1964896"/>
              <a:gd name="connsiteY4" fmla="*/ 106710 h 106710"/>
              <a:gd name="connsiteX5" fmla="*/ 0 w 1964896"/>
              <a:gd name="connsiteY5" fmla="*/ 106710 h 106710"/>
              <a:gd name="connsiteX6" fmla="*/ 0 w 1964896"/>
              <a:gd name="connsiteY6" fmla="*/ 4351 h 106710"/>
              <a:gd name="connsiteX0" fmla="*/ 0 w 2120506"/>
              <a:gd name="connsiteY0" fmla="*/ 4351 h 220322"/>
              <a:gd name="connsiteX1" fmla="*/ 1877768 w 2120506"/>
              <a:gd name="connsiteY1" fmla="*/ 0 h 220322"/>
              <a:gd name="connsiteX2" fmla="*/ 1964896 w 2120506"/>
              <a:gd name="connsiteY2" fmla="*/ 106710 h 220322"/>
              <a:gd name="connsiteX3" fmla="*/ 2120506 w 2120506"/>
              <a:gd name="connsiteY3" fmla="*/ 220322 h 220322"/>
              <a:gd name="connsiteX4" fmla="*/ 0 w 2120506"/>
              <a:gd name="connsiteY4" fmla="*/ 106710 h 220322"/>
              <a:gd name="connsiteX5" fmla="*/ 0 w 2120506"/>
              <a:gd name="connsiteY5" fmla="*/ 106710 h 220322"/>
              <a:gd name="connsiteX6" fmla="*/ 0 w 2120506"/>
              <a:gd name="connsiteY6" fmla="*/ 4351 h 220322"/>
              <a:gd name="connsiteX0" fmla="*/ 0 w 1964896"/>
              <a:gd name="connsiteY0" fmla="*/ 4351 h 106710"/>
              <a:gd name="connsiteX1" fmla="*/ 1877768 w 1964896"/>
              <a:gd name="connsiteY1" fmla="*/ 0 h 106710"/>
              <a:gd name="connsiteX2" fmla="*/ 1964896 w 1964896"/>
              <a:gd name="connsiteY2" fmla="*/ 106710 h 106710"/>
              <a:gd name="connsiteX3" fmla="*/ 0 w 1964896"/>
              <a:gd name="connsiteY3" fmla="*/ 106710 h 106710"/>
              <a:gd name="connsiteX4" fmla="*/ 0 w 1964896"/>
              <a:gd name="connsiteY4" fmla="*/ 106710 h 106710"/>
              <a:gd name="connsiteX5" fmla="*/ 0 w 1964896"/>
              <a:gd name="connsiteY5" fmla="*/ 4351 h 106710"/>
              <a:gd name="connsiteX0" fmla="*/ 0 w 1975457"/>
              <a:gd name="connsiteY0" fmla="*/ 4351 h 106710"/>
              <a:gd name="connsiteX1" fmla="*/ 1877768 w 1975457"/>
              <a:gd name="connsiteY1" fmla="*/ 0 h 106710"/>
              <a:gd name="connsiteX2" fmla="*/ 1975457 w 1975457"/>
              <a:gd name="connsiteY2" fmla="*/ 101440 h 106710"/>
              <a:gd name="connsiteX3" fmla="*/ 0 w 1975457"/>
              <a:gd name="connsiteY3" fmla="*/ 106710 h 106710"/>
              <a:gd name="connsiteX4" fmla="*/ 0 w 1975457"/>
              <a:gd name="connsiteY4" fmla="*/ 106710 h 106710"/>
              <a:gd name="connsiteX5" fmla="*/ 0 w 1975457"/>
              <a:gd name="connsiteY5" fmla="*/ 4351 h 1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457" h="106710">
                <a:moveTo>
                  <a:pt x="0" y="4351"/>
                </a:moveTo>
                <a:lnTo>
                  <a:pt x="1877768" y="0"/>
                </a:lnTo>
                <a:lnTo>
                  <a:pt x="1975457" y="101440"/>
                </a:lnTo>
                <a:lnTo>
                  <a:pt x="0" y="106710"/>
                </a:lnTo>
                <a:lnTo>
                  <a:pt x="0" y="106710"/>
                </a:lnTo>
                <a:lnTo>
                  <a:pt x="0" y="435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1" name="Snip Diagonal Corner Rectangle 9"/>
          <p:cNvSpPr/>
          <p:nvPr userDrawn="1"/>
        </p:nvSpPr>
        <p:spPr>
          <a:xfrm rot="2221941" flipV="1">
            <a:off x="8446419" y="2666557"/>
            <a:ext cx="1621039" cy="154676"/>
          </a:xfrm>
          <a:custGeom>
            <a:avLst/>
            <a:gdLst>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964896 w 1964896"/>
              <a:gd name="connsiteY4" fmla="*/ 102359 h 102359"/>
              <a:gd name="connsiteX5" fmla="*/ 0 w 1964896"/>
              <a:gd name="connsiteY5" fmla="*/ 102359 h 102359"/>
              <a:gd name="connsiteX6" fmla="*/ 0 w 1964896"/>
              <a:gd name="connsiteY6" fmla="*/ 102359 h 102359"/>
              <a:gd name="connsiteX7" fmla="*/ 0 w 1964896"/>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964896 w 1964896"/>
              <a:gd name="connsiteY3" fmla="*/ 102359 h 102359"/>
              <a:gd name="connsiteX4" fmla="*/ 1866113 w 1964896"/>
              <a:gd name="connsiteY4" fmla="*/ 102275 h 102359"/>
              <a:gd name="connsiteX5" fmla="*/ 0 w 1964896"/>
              <a:gd name="connsiteY5" fmla="*/ 102359 h 102359"/>
              <a:gd name="connsiteX6" fmla="*/ 0 w 1964896"/>
              <a:gd name="connsiteY6" fmla="*/ 102359 h 102359"/>
              <a:gd name="connsiteX7" fmla="*/ 0 w 1964896"/>
              <a:gd name="connsiteY7" fmla="*/ 0 h 102359"/>
              <a:gd name="connsiteX0" fmla="*/ 0 w 1969393"/>
              <a:gd name="connsiteY0" fmla="*/ 0 h 102359"/>
              <a:gd name="connsiteX1" fmla="*/ 1964896 w 1969393"/>
              <a:gd name="connsiteY1" fmla="*/ 0 h 102359"/>
              <a:gd name="connsiteX2" fmla="*/ 1964896 w 1969393"/>
              <a:gd name="connsiteY2" fmla="*/ 0 h 102359"/>
              <a:gd name="connsiteX3" fmla="*/ 1969393 w 1969393"/>
              <a:gd name="connsiteY3" fmla="*/ 93382 h 102359"/>
              <a:gd name="connsiteX4" fmla="*/ 1866113 w 1969393"/>
              <a:gd name="connsiteY4" fmla="*/ 102275 h 102359"/>
              <a:gd name="connsiteX5" fmla="*/ 0 w 1969393"/>
              <a:gd name="connsiteY5" fmla="*/ 102359 h 102359"/>
              <a:gd name="connsiteX6" fmla="*/ 0 w 1969393"/>
              <a:gd name="connsiteY6" fmla="*/ 102359 h 102359"/>
              <a:gd name="connsiteX7" fmla="*/ 0 w 1969393"/>
              <a:gd name="connsiteY7" fmla="*/ 0 h 102359"/>
              <a:gd name="connsiteX0" fmla="*/ 0 w 1964896"/>
              <a:gd name="connsiteY0" fmla="*/ 0 h 102359"/>
              <a:gd name="connsiteX1" fmla="*/ 1964896 w 1964896"/>
              <a:gd name="connsiteY1" fmla="*/ 0 h 102359"/>
              <a:gd name="connsiteX2" fmla="*/ 1964896 w 1964896"/>
              <a:gd name="connsiteY2" fmla="*/ 0 h 102359"/>
              <a:gd name="connsiteX3" fmla="*/ 1866113 w 1964896"/>
              <a:gd name="connsiteY3" fmla="*/ 102275 h 102359"/>
              <a:gd name="connsiteX4" fmla="*/ 0 w 1964896"/>
              <a:gd name="connsiteY4" fmla="*/ 102359 h 102359"/>
              <a:gd name="connsiteX5" fmla="*/ 0 w 1964896"/>
              <a:gd name="connsiteY5" fmla="*/ 102359 h 102359"/>
              <a:gd name="connsiteX6" fmla="*/ 0 w 1964896"/>
              <a:gd name="connsiteY6" fmla="*/ 0 h 10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896" h="102359">
                <a:moveTo>
                  <a:pt x="0" y="0"/>
                </a:moveTo>
                <a:lnTo>
                  <a:pt x="1964896" y="0"/>
                </a:lnTo>
                <a:lnTo>
                  <a:pt x="1964896" y="0"/>
                </a:lnTo>
                <a:lnTo>
                  <a:pt x="1866113" y="102275"/>
                </a:lnTo>
                <a:lnTo>
                  <a:pt x="0" y="102359"/>
                </a:lnTo>
                <a:lnTo>
                  <a:pt x="0" y="10235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7" name="Snip Single Corner Rectangle 16"/>
          <p:cNvSpPr/>
          <p:nvPr userDrawn="1"/>
        </p:nvSpPr>
        <p:spPr>
          <a:xfrm>
            <a:off x="-8482" y="3798829"/>
            <a:ext cx="6339697" cy="2793110"/>
          </a:xfrm>
          <a:prstGeom prst="snip1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1" name="Title 1"/>
          <p:cNvSpPr>
            <a:spLocks noGrp="1"/>
          </p:cNvSpPr>
          <p:nvPr>
            <p:ph type="title" hasCustomPrompt="1"/>
          </p:nvPr>
        </p:nvSpPr>
        <p:spPr>
          <a:xfrm>
            <a:off x="678856" y="4136436"/>
            <a:ext cx="5265935" cy="1295907"/>
          </a:xfrm>
          <a:prstGeom prst="rect">
            <a:avLst/>
          </a:prstGeom>
        </p:spPr>
        <p:txBody>
          <a:bodyPr anchor="b">
            <a:noAutofit/>
          </a:bodyPr>
          <a:lstStyle>
            <a:lvl1pPr>
              <a:defRPr sz="2970">
                <a:solidFill>
                  <a:schemeClr val="bg1"/>
                </a:solidFill>
              </a:defRPr>
            </a:lvl1pPr>
          </a:lstStyle>
          <a:p>
            <a:r>
              <a:rPr lang="en-US" dirty="0"/>
              <a:t>SECTION HEADER</a:t>
            </a:r>
          </a:p>
        </p:txBody>
      </p:sp>
      <p:sp>
        <p:nvSpPr>
          <p:cNvPr id="12" name="Text Placeholder 2"/>
          <p:cNvSpPr>
            <a:spLocks noGrp="1"/>
          </p:cNvSpPr>
          <p:nvPr>
            <p:ph type="body" idx="1" hasCustomPrompt="1"/>
          </p:nvPr>
        </p:nvSpPr>
        <p:spPr>
          <a:xfrm>
            <a:off x="688033" y="5432341"/>
            <a:ext cx="5256767" cy="770711"/>
          </a:xfrm>
          <a:prstGeom prst="rect">
            <a:avLst/>
          </a:prstGeom>
        </p:spPr>
        <p:txBody>
          <a:bodyPr lIns="0" rIns="36000">
            <a:noAutofit/>
          </a:bodyPr>
          <a:lstStyle>
            <a:lvl1pPr marL="0" indent="0">
              <a:spcBef>
                <a:spcPts val="0"/>
              </a:spcBef>
              <a:buNone/>
              <a:defRPr sz="1650" b="0">
                <a:solidFill>
                  <a:schemeClr val="bg1"/>
                </a:solidFill>
              </a:defRPr>
            </a:lvl1pPr>
            <a:lvl2pPr marL="377163" indent="0">
              <a:buNone/>
              <a:defRPr sz="1650">
                <a:solidFill>
                  <a:schemeClr val="tx1">
                    <a:tint val="75000"/>
                  </a:schemeClr>
                </a:solidFill>
              </a:defRPr>
            </a:lvl2pPr>
            <a:lvl3pPr marL="754324" indent="0">
              <a:buNone/>
              <a:defRPr sz="1485">
                <a:solidFill>
                  <a:schemeClr val="tx1">
                    <a:tint val="75000"/>
                  </a:schemeClr>
                </a:solidFill>
              </a:defRPr>
            </a:lvl3pPr>
            <a:lvl4pPr marL="1131486" indent="0">
              <a:buNone/>
              <a:defRPr sz="1320">
                <a:solidFill>
                  <a:schemeClr val="tx1">
                    <a:tint val="75000"/>
                  </a:schemeClr>
                </a:solidFill>
              </a:defRPr>
            </a:lvl4pPr>
            <a:lvl5pPr marL="1508648" indent="0">
              <a:buNone/>
              <a:defRPr sz="1320">
                <a:solidFill>
                  <a:schemeClr val="tx1">
                    <a:tint val="75000"/>
                  </a:schemeClr>
                </a:solidFill>
              </a:defRPr>
            </a:lvl5pPr>
            <a:lvl6pPr marL="1885810" indent="0">
              <a:buNone/>
              <a:defRPr sz="1320">
                <a:solidFill>
                  <a:schemeClr val="tx1">
                    <a:tint val="75000"/>
                  </a:schemeClr>
                </a:solidFill>
              </a:defRPr>
            </a:lvl6pPr>
            <a:lvl7pPr marL="2262970" indent="0">
              <a:buNone/>
              <a:defRPr sz="1320">
                <a:solidFill>
                  <a:schemeClr val="tx1">
                    <a:tint val="75000"/>
                  </a:schemeClr>
                </a:solidFill>
              </a:defRPr>
            </a:lvl7pPr>
            <a:lvl8pPr marL="2640132" indent="0">
              <a:buNone/>
              <a:defRPr sz="1320">
                <a:solidFill>
                  <a:schemeClr val="tx1">
                    <a:tint val="75000"/>
                  </a:schemeClr>
                </a:solidFill>
              </a:defRPr>
            </a:lvl8pPr>
            <a:lvl9pPr marL="3017295" indent="0">
              <a:buNone/>
              <a:defRPr sz="1320">
                <a:solidFill>
                  <a:schemeClr val="tx1">
                    <a:tint val="75000"/>
                  </a:schemeClr>
                </a:solidFill>
              </a:defRPr>
            </a:lvl9pPr>
          </a:lstStyle>
          <a:p>
            <a:pPr lvl="0"/>
            <a:r>
              <a:rPr lang="en-US" dirty="0"/>
              <a:t>Sub-header</a:t>
            </a:r>
          </a:p>
        </p:txBody>
      </p:sp>
      <p:pic>
        <p:nvPicPr>
          <p:cNvPr id="22" name="Picture 21" descr="Pres 2002 3 red cmyk cop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6582" y="7396422"/>
            <a:ext cx="1459820" cy="227417"/>
          </a:xfrm>
          <a:prstGeom prst="rect">
            <a:avLst/>
          </a:prstGeom>
        </p:spPr>
      </p:pic>
    </p:spTree>
    <p:extLst>
      <p:ext uri="{BB962C8B-B14F-4D97-AF65-F5344CB8AC3E}">
        <p14:creationId xmlns:p14="http://schemas.microsoft.com/office/powerpoint/2010/main" val="8241037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C7C8FF-C344-0045-AFED-3CD820817C48}"/>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DAC148EC-FD30-A641-854C-AC28DE9FBB81}"/>
              </a:ext>
            </a:extLst>
          </p:cNvPr>
          <p:cNvSpPr>
            <a:spLocks noGrp="1"/>
          </p:cNvSpPr>
          <p:nvPr>
            <p:ph type="sldNum" sz="quarter" idx="11"/>
          </p:nvPr>
        </p:nvSpPr>
        <p:spPr/>
        <p:txBody>
          <a:bodyPr/>
          <a:lstStyle/>
          <a:p>
            <a:fld id="{D4BF1F63-4705-854C-A90E-B08697EA9D5E}" type="slidenum">
              <a:rPr lang="en-US" smtClean="0"/>
              <a:pPr/>
              <a:t>‹#›</a:t>
            </a:fld>
            <a:endParaRPr lang="en-US" dirty="0"/>
          </a:p>
        </p:txBody>
      </p:sp>
    </p:spTree>
    <p:extLst>
      <p:ext uri="{BB962C8B-B14F-4D97-AF65-F5344CB8AC3E}">
        <p14:creationId xmlns:p14="http://schemas.microsoft.com/office/powerpoint/2010/main" val="13889949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365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latin typeface="Avenir Next LT Pro" panose="020B0504020202020204" pitchFamily="34" charset="0"/>
            </a:endParaRPr>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b="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2310">
                <a:solidFill>
                  <a:schemeClr val="tx1">
                    <a:lumMod val="65000"/>
                    <a:lumOff val="35000"/>
                  </a:schemeClr>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Presenter Name</a:t>
            </a:r>
          </a:p>
        </p:txBody>
      </p:sp>
      <p:sp>
        <p:nvSpPr>
          <p:cNvPr id="13"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43" indent="0" algn="l"/>
            <a:r>
              <a:rPr lang="en-US" sz="743" b="1" i="0" dirty="0">
                <a:latin typeface="Avenir Next LT Pro Light" panose="020B0304020202020204" pitchFamily="34" charset="0"/>
                <a:cs typeface="Calibri"/>
              </a:rPr>
              <a:t>Slide</a:t>
            </a:r>
            <a:r>
              <a:rPr lang="en-US" sz="743" b="1" i="0" baseline="0" dirty="0">
                <a:latin typeface="Avenir Next LT Pro Light" panose="020B0304020202020204" pitchFamily="34" charset="0"/>
                <a:cs typeface="Calibri"/>
              </a:rPr>
              <a:t> Instructions</a:t>
            </a:r>
            <a:endParaRPr lang="en-US" sz="743" b="1" i="0" dirty="0">
              <a:latin typeface="Avenir Next LT Pro Light" panose="020B0304020202020204" pitchFamily="34" charset="0"/>
              <a:cs typeface="Calibri"/>
            </a:endParaRPr>
          </a:p>
        </p:txBody>
      </p:sp>
      <p:sp>
        <p:nvSpPr>
          <p:cNvPr id="14" name="Rectangle 13"/>
          <p:cNvSpPr/>
          <p:nvPr userDrawn="1"/>
        </p:nvSpPr>
        <p:spPr>
          <a:xfrm>
            <a:off x="10536039" y="237494"/>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6" i="1" dirty="0">
                <a:solidFill>
                  <a:srgbClr val="464B54"/>
                </a:solidFill>
                <a:latin typeface="Avenir Next LT Pro" panose="020B0504020202020204" pitchFamily="34" charset="0"/>
              </a:rPr>
              <a:t>Instructions</a:t>
            </a:r>
            <a:r>
              <a:rPr lang="en-US" sz="536" i="1" baseline="0" dirty="0">
                <a:solidFill>
                  <a:srgbClr val="464B54"/>
                </a:solidFill>
                <a:latin typeface="Avenir Next LT Pro" panose="020B0504020202020204" pitchFamily="34" charset="0"/>
              </a:rPr>
              <a:t> are not visible during Show Mode</a:t>
            </a:r>
            <a:br>
              <a:rPr lang="en-US" sz="536" i="1" baseline="0" dirty="0">
                <a:solidFill>
                  <a:srgbClr val="464B54"/>
                </a:solidFill>
                <a:latin typeface="Avenir Next LT Pro" panose="020B0504020202020204" pitchFamily="34" charset="0"/>
              </a:rPr>
            </a:br>
            <a:br>
              <a:rPr lang="en-US" sz="536" i="1" baseline="0" dirty="0">
                <a:solidFill>
                  <a:srgbClr val="464B54"/>
                </a:solidFill>
                <a:latin typeface="Avenir Next LT Pro" panose="020B0504020202020204" pitchFamily="34" charset="0"/>
              </a:rPr>
            </a:br>
            <a:r>
              <a:rPr lang="en-US" sz="743" b="1" i="0" baseline="0" dirty="0">
                <a:solidFill>
                  <a:srgbClr val="464B54"/>
                </a:solidFill>
                <a:latin typeface="Avenir Next LT Pro" panose="020B0504020202020204" pitchFamily="34" charset="0"/>
              </a:rPr>
              <a:t>To insert images</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A</a:t>
            </a:r>
            <a:r>
              <a:rPr lang="en-US" sz="660" b="0" i="0" baseline="0" dirty="0">
                <a:solidFill>
                  <a:srgbClr val="464B54"/>
                </a:solidFill>
                <a:latin typeface="Avenir Next LT Pro" panose="020B0504020202020204" pitchFamily="34" charset="0"/>
              </a:rPr>
              <a:t> different image can be placed in e</a:t>
            </a:r>
            <a:r>
              <a:rPr lang="en-US" sz="660" b="0" i="0" dirty="0">
                <a:solidFill>
                  <a:srgbClr val="464B54"/>
                </a:solidFill>
                <a:latin typeface="Avenir Next LT Pro" panose="020B0504020202020204" pitchFamily="34" charset="0"/>
              </a:rPr>
              <a:t>ach section of the Presbyterian Health Services logo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If you do not want</a:t>
            </a:r>
            <a:r>
              <a:rPr lang="en-US" sz="660" b="0" i="0" baseline="0" dirty="0">
                <a:solidFill>
                  <a:srgbClr val="464B54"/>
                </a:solidFill>
                <a:latin typeface="Avenir Next LT Pro" panose="020B0504020202020204" pitchFamily="34" charset="0"/>
              </a:rPr>
              <a:t> to put any photos in, it will remain red</a:t>
            </a:r>
            <a:endParaRPr lang="en-US" sz="660" b="0" i="0" dirty="0">
              <a:solidFill>
                <a:srgbClr val="464B54"/>
              </a:solidFill>
              <a:latin typeface="Avenir Next LT Pro" panose="020B0504020202020204" pitchFamily="34" charset="0"/>
            </a:endParaRP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Drag</a:t>
            </a:r>
            <a:r>
              <a:rPr lang="en-US" sz="660" b="0" i="0" baseline="0" dirty="0">
                <a:solidFill>
                  <a:srgbClr val="464B54"/>
                </a:solidFill>
                <a:latin typeface="Avenir Next LT Pro" panose="020B0504020202020204" pitchFamily="34" charset="0"/>
              </a:rPr>
              <a:t> the image from your source folder onto the slide or click the placeholder and select the photo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latin typeface="Avenir Next LT Pro" panose="020B0504020202020204" pitchFamily="34" charset="0"/>
              </a:rPr>
              <a:t>To reposition your photo, click “</a:t>
            </a:r>
            <a:r>
              <a:rPr lang="en-US" sz="660" b="1" i="0" baseline="0" dirty="0">
                <a:solidFill>
                  <a:srgbClr val="464B54"/>
                </a:solidFill>
                <a:latin typeface="Avenir Next LT Pro" panose="020B0504020202020204" pitchFamily="34" charset="0"/>
              </a:rPr>
              <a:t>Picture Format” </a:t>
            </a:r>
            <a:r>
              <a:rPr lang="en-US" sz="660" b="0" i="0" baseline="0" dirty="0">
                <a:solidFill>
                  <a:srgbClr val="464B54"/>
                </a:solidFill>
                <a:latin typeface="Avenir Next LT Pro" panose="020B0504020202020204" pitchFamily="34" charset="0"/>
              </a:rPr>
              <a:t>and then </a:t>
            </a:r>
            <a:r>
              <a:rPr lang="en-US" sz="660" b="1" i="0" baseline="0" dirty="0">
                <a:solidFill>
                  <a:srgbClr val="464B54"/>
                </a:solidFill>
                <a:latin typeface="Avenir Next LT Pro" panose="020B0504020202020204" pitchFamily="34" charset="0"/>
              </a:rPr>
              <a:t>“Crop”</a:t>
            </a:r>
          </a:p>
          <a:p>
            <a:pPr marL="77272" indent="-77272" algn="l">
              <a:spcAft>
                <a:spcPts val="248"/>
              </a:spcAft>
              <a:buFont typeface="Wingdings" charset="2"/>
              <a:buChar char="§"/>
              <a:tabLst/>
            </a:pPr>
            <a:r>
              <a:rPr lang="en-US" sz="660" b="0" i="0" baseline="0" dirty="0">
                <a:solidFill>
                  <a:srgbClr val="464B54"/>
                </a:solidFill>
                <a:latin typeface="Avenir Next LT Pro" panose="020B0504020202020204" pitchFamily="34" charset="0"/>
              </a:rPr>
              <a:t>If the image overlaps/hides the text, click “</a:t>
            </a:r>
            <a:r>
              <a:rPr lang="en-US" sz="660" b="1" i="0" baseline="0" dirty="0">
                <a:solidFill>
                  <a:srgbClr val="464B54"/>
                </a:solidFill>
                <a:latin typeface="Avenir Next LT Pro" panose="020B0504020202020204" pitchFamily="34" charset="0"/>
              </a:rPr>
              <a:t>reset” </a:t>
            </a:r>
            <a:r>
              <a:rPr lang="en-US" sz="660" b="0" i="0" baseline="0" dirty="0">
                <a:solidFill>
                  <a:srgbClr val="464B54"/>
                </a:solidFill>
                <a:latin typeface="Avenir Next LT Pro" panose="020B0504020202020204" pitchFamily="34" charset="0"/>
              </a:rPr>
              <a:t>or right click on the image and select </a:t>
            </a:r>
            <a:r>
              <a:rPr lang="en-US" sz="660" b="1" i="0" baseline="0" dirty="0">
                <a:solidFill>
                  <a:srgbClr val="464B54"/>
                </a:solidFill>
                <a:latin typeface="Avenir Next LT Pro" panose="020B0504020202020204" pitchFamily="34" charset="0"/>
              </a:rPr>
              <a:t>Arrange &gt; Send to Back</a:t>
            </a:r>
            <a:endParaRPr lang="en-US" sz="660" b="0" i="0" dirty="0">
              <a:solidFill>
                <a:srgbClr val="464B54"/>
              </a:solidFill>
              <a:latin typeface="Avenir Next LT Pro" panose="020B0504020202020204" pitchFamily="34" charset="0"/>
            </a:endParaRPr>
          </a:p>
        </p:txBody>
      </p:sp>
      <p:sp>
        <p:nvSpPr>
          <p:cNvPr id="5" name="Text Placeholder 4"/>
          <p:cNvSpPr>
            <a:spLocks noGrp="1"/>
          </p:cNvSpPr>
          <p:nvPr>
            <p:ph type="body" sz="quarter" idx="15" hasCustomPrompt="1"/>
          </p:nvPr>
        </p:nvSpPr>
        <p:spPr>
          <a:xfrm>
            <a:off x="695008" y="5664644"/>
            <a:ext cx="4704398" cy="444395"/>
          </a:xfrm>
        </p:spPr>
        <p:txBody>
          <a:bodyPr lIns="46800">
            <a:normAutofit/>
          </a:bodyPr>
          <a:lstStyle>
            <a:lvl1pPr>
              <a:defRPr sz="990" b="1" cap="all" spc="-25" baseline="0"/>
            </a:lvl1pPr>
          </a:lstStyle>
          <a:p>
            <a:pPr lvl="0"/>
            <a:r>
              <a:rPr lang="en-US" dirty="0"/>
              <a:t>Presentation Date</a:t>
            </a:r>
          </a:p>
        </p:txBody>
      </p:sp>
      <p:pic>
        <p:nvPicPr>
          <p:cNvPr id="15" name="Google Shape;288;p42">
            <a:extLst>
              <a:ext uri="{FF2B5EF4-FFF2-40B4-BE49-F238E27FC236}">
                <a16:creationId xmlns:a16="http://schemas.microsoft.com/office/drawing/2014/main" id="{C5C8C9E5-4E93-423E-A3EF-E4C2F2636D53}"/>
              </a:ext>
            </a:extLst>
          </p:cNvPr>
          <p:cNvPicPr preferRelativeResize="0"/>
          <p:nvPr userDrawn="1"/>
        </p:nvPicPr>
        <p:blipFill rotWithShape="1">
          <a:blip r:embed="rId2">
            <a:alphaModFix/>
          </a:blip>
          <a:srcRect/>
          <a:stretch/>
        </p:blipFill>
        <p:spPr>
          <a:xfrm>
            <a:off x="8236691" y="237492"/>
            <a:ext cx="1499780" cy="2450693"/>
          </a:xfrm>
          <a:prstGeom prst="rect">
            <a:avLst/>
          </a:prstGeom>
          <a:noFill/>
          <a:ln>
            <a:noFill/>
          </a:ln>
        </p:spPr>
      </p:pic>
    </p:spTree>
    <p:extLst>
      <p:ext uri="{BB962C8B-B14F-4D97-AF65-F5344CB8AC3E}">
        <p14:creationId xmlns:p14="http://schemas.microsoft.com/office/powerpoint/2010/main" val="4171723484"/>
      </p:ext>
    </p:extLst>
  </p:cSld>
  <p:clrMapOvr>
    <a:masterClrMapping/>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latin typeface="Avenir Next LT Pro" panose="020B0504020202020204" pitchFamily="34" charset="0"/>
            </a:endParaRPr>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b="0">
                <a:solidFill>
                  <a:schemeClr val="bg2"/>
                </a:solidFill>
              </a:defRPr>
            </a:lvl1pPr>
          </a:lstStyle>
          <a:p>
            <a:r>
              <a:rPr lang="en-US" dirty="0"/>
              <a:t>Transition Title</a:t>
            </a:r>
          </a:p>
        </p:txBody>
      </p:sp>
      <p:sp>
        <p:nvSpPr>
          <p:cNvPr id="13"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43" indent="0" algn="l"/>
            <a:r>
              <a:rPr lang="en-US" sz="743" b="1" i="0" dirty="0">
                <a:latin typeface="Avenir Next LT Pro Light" panose="020B0304020202020204" pitchFamily="34" charset="0"/>
                <a:cs typeface="Calibri"/>
              </a:rPr>
              <a:t>Slide</a:t>
            </a:r>
            <a:r>
              <a:rPr lang="en-US" sz="743" b="1" i="0" baseline="0" dirty="0">
                <a:latin typeface="Avenir Next LT Pro Light" panose="020B0304020202020204" pitchFamily="34" charset="0"/>
                <a:cs typeface="Calibri"/>
              </a:rPr>
              <a:t> Instructions</a:t>
            </a:r>
            <a:endParaRPr lang="en-US" sz="743" b="1" i="0" dirty="0">
              <a:latin typeface="Avenir Next LT Pro Light" panose="020B0304020202020204" pitchFamily="34" charset="0"/>
              <a:cs typeface="Calibri"/>
            </a:endParaRPr>
          </a:p>
        </p:txBody>
      </p:sp>
      <p:sp>
        <p:nvSpPr>
          <p:cNvPr id="14" name="Rectangle 13"/>
          <p:cNvSpPr/>
          <p:nvPr userDrawn="1"/>
        </p:nvSpPr>
        <p:spPr>
          <a:xfrm>
            <a:off x="10536039" y="237494"/>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6" i="1" dirty="0">
                <a:solidFill>
                  <a:srgbClr val="464B54"/>
                </a:solidFill>
                <a:latin typeface="Avenir Next LT Pro" panose="020B0504020202020204" pitchFamily="34" charset="0"/>
              </a:rPr>
              <a:t>Instructions</a:t>
            </a:r>
            <a:r>
              <a:rPr lang="en-US" sz="536" i="1" baseline="0" dirty="0">
                <a:solidFill>
                  <a:srgbClr val="464B54"/>
                </a:solidFill>
                <a:latin typeface="Avenir Next LT Pro" panose="020B0504020202020204" pitchFamily="34" charset="0"/>
              </a:rPr>
              <a:t> are not visible during Show Mode</a:t>
            </a:r>
            <a:br>
              <a:rPr lang="en-US" sz="536" i="1" baseline="0" dirty="0">
                <a:solidFill>
                  <a:srgbClr val="464B54"/>
                </a:solidFill>
                <a:latin typeface="Avenir Next LT Pro" panose="020B0504020202020204" pitchFamily="34" charset="0"/>
              </a:rPr>
            </a:br>
            <a:br>
              <a:rPr lang="en-US" sz="536" i="1" baseline="0" dirty="0">
                <a:solidFill>
                  <a:srgbClr val="464B54"/>
                </a:solidFill>
                <a:latin typeface="Avenir Next LT Pro" panose="020B0504020202020204" pitchFamily="34" charset="0"/>
              </a:rPr>
            </a:br>
            <a:r>
              <a:rPr lang="en-US" sz="743" b="1" i="0" baseline="0" dirty="0">
                <a:solidFill>
                  <a:srgbClr val="464B54"/>
                </a:solidFill>
                <a:latin typeface="Avenir Next LT Pro" panose="020B0504020202020204" pitchFamily="34" charset="0"/>
              </a:rPr>
              <a:t>To insert images</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A</a:t>
            </a:r>
            <a:r>
              <a:rPr lang="en-US" sz="660" b="0" i="0" baseline="0" dirty="0">
                <a:solidFill>
                  <a:srgbClr val="464B54"/>
                </a:solidFill>
                <a:latin typeface="Avenir Next LT Pro" panose="020B0504020202020204" pitchFamily="34" charset="0"/>
              </a:rPr>
              <a:t> different image can be placed in e</a:t>
            </a:r>
            <a:r>
              <a:rPr lang="en-US" sz="660" b="0" i="0" dirty="0">
                <a:solidFill>
                  <a:srgbClr val="464B54"/>
                </a:solidFill>
                <a:latin typeface="Avenir Next LT Pro" panose="020B0504020202020204" pitchFamily="34" charset="0"/>
              </a:rPr>
              <a:t>ach section of the Presbyterian Health Services logo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If you do not want</a:t>
            </a:r>
            <a:r>
              <a:rPr lang="en-US" sz="660" b="0" i="0" baseline="0" dirty="0">
                <a:solidFill>
                  <a:srgbClr val="464B54"/>
                </a:solidFill>
                <a:latin typeface="Avenir Next LT Pro" panose="020B0504020202020204" pitchFamily="34" charset="0"/>
              </a:rPr>
              <a:t> to put any photos in, it will remain red</a:t>
            </a:r>
            <a:endParaRPr lang="en-US" sz="660" b="0" i="0" dirty="0">
              <a:solidFill>
                <a:srgbClr val="464B54"/>
              </a:solidFill>
              <a:latin typeface="Avenir Next LT Pro" panose="020B0504020202020204" pitchFamily="34" charset="0"/>
            </a:endParaRP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Drag</a:t>
            </a:r>
            <a:r>
              <a:rPr lang="en-US" sz="660" b="0" i="0" baseline="0" dirty="0">
                <a:solidFill>
                  <a:srgbClr val="464B54"/>
                </a:solidFill>
                <a:latin typeface="Avenir Next LT Pro" panose="020B0504020202020204" pitchFamily="34" charset="0"/>
              </a:rPr>
              <a:t> the image from your source folder onto the slide or click the placeholder and select the photo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latin typeface="Avenir Next LT Pro" panose="020B0504020202020204" pitchFamily="34" charset="0"/>
              </a:rPr>
              <a:t>To reposition your photo, click “</a:t>
            </a:r>
            <a:r>
              <a:rPr lang="en-US" sz="660" b="1" i="0" baseline="0" dirty="0">
                <a:solidFill>
                  <a:srgbClr val="464B54"/>
                </a:solidFill>
                <a:latin typeface="Avenir Next LT Pro" panose="020B0504020202020204" pitchFamily="34" charset="0"/>
              </a:rPr>
              <a:t>Picture Format” </a:t>
            </a:r>
            <a:r>
              <a:rPr lang="en-US" sz="660" b="0" i="0" baseline="0" dirty="0">
                <a:solidFill>
                  <a:srgbClr val="464B54"/>
                </a:solidFill>
                <a:latin typeface="Avenir Next LT Pro" panose="020B0504020202020204" pitchFamily="34" charset="0"/>
              </a:rPr>
              <a:t>and then </a:t>
            </a:r>
            <a:r>
              <a:rPr lang="en-US" sz="660" b="1" i="0" baseline="0" dirty="0">
                <a:solidFill>
                  <a:srgbClr val="464B54"/>
                </a:solidFill>
                <a:latin typeface="Avenir Next LT Pro" panose="020B0504020202020204" pitchFamily="34" charset="0"/>
              </a:rPr>
              <a:t>“Crop”</a:t>
            </a:r>
          </a:p>
          <a:p>
            <a:pPr marL="77272" indent="-77272" algn="l">
              <a:spcAft>
                <a:spcPts val="248"/>
              </a:spcAft>
              <a:buFont typeface="Wingdings" charset="2"/>
              <a:buChar char="§"/>
              <a:tabLst/>
            </a:pPr>
            <a:r>
              <a:rPr lang="en-US" sz="660" b="0" i="0" baseline="0" dirty="0">
                <a:solidFill>
                  <a:srgbClr val="464B54"/>
                </a:solidFill>
                <a:latin typeface="Avenir Next LT Pro" panose="020B0504020202020204" pitchFamily="34" charset="0"/>
              </a:rPr>
              <a:t>If the image overlaps/hides the text, click “</a:t>
            </a:r>
            <a:r>
              <a:rPr lang="en-US" sz="660" b="1" i="0" baseline="0" dirty="0">
                <a:solidFill>
                  <a:srgbClr val="464B54"/>
                </a:solidFill>
                <a:latin typeface="Avenir Next LT Pro" panose="020B0504020202020204" pitchFamily="34" charset="0"/>
              </a:rPr>
              <a:t>reset” </a:t>
            </a:r>
            <a:r>
              <a:rPr lang="en-US" sz="660" b="0" i="0" baseline="0" dirty="0">
                <a:solidFill>
                  <a:srgbClr val="464B54"/>
                </a:solidFill>
                <a:latin typeface="Avenir Next LT Pro" panose="020B0504020202020204" pitchFamily="34" charset="0"/>
              </a:rPr>
              <a:t>or right click on the image and select </a:t>
            </a:r>
            <a:r>
              <a:rPr lang="en-US" sz="660" b="1" i="0" baseline="0" dirty="0">
                <a:solidFill>
                  <a:srgbClr val="464B54"/>
                </a:solidFill>
                <a:latin typeface="Avenir Next LT Pro" panose="020B0504020202020204" pitchFamily="34" charset="0"/>
              </a:rPr>
              <a:t>Arrange &gt; Send to Back</a:t>
            </a:r>
            <a:endParaRPr lang="en-US" sz="660" b="0" i="0" dirty="0">
              <a:solidFill>
                <a:srgbClr val="464B54"/>
              </a:solidFill>
              <a:latin typeface="Avenir Next LT Pro" panose="020B0504020202020204" pitchFamily="34" charset="0"/>
            </a:endParaRPr>
          </a:p>
        </p:txBody>
      </p:sp>
    </p:spTree>
    <p:extLst>
      <p:ext uri="{BB962C8B-B14F-4D97-AF65-F5344CB8AC3E}">
        <p14:creationId xmlns:p14="http://schemas.microsoft.com/office/powerpoint/2010/main" val="622140241"/>
      </p:ext>
    </p:extLst>
  </p:cSld>
  <p:clrMapOvr>
    <a:masterClrMapping/>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3_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02925" y="1252219"/>
            <a:ext cx="9337199" cy="5904865"/>
          </a:xfrm>
          <a:prstGeom prst="rect">
            <a:avLst/>
          </a:prstGeom>
        </p:spPr>
        <p:txBody>
          <a:bodyPr/>
          <a:lstStyle>
            <a:lvl1pPr marL="0" indent="0">
              <a:buFont typeface="Wingdings" panose="05000000000000000000" pitchFamily="2" charset="2"/>
              <a:buNone/>
              <a:defRPr/>
            </a:lvl1pPr>
            <a:lvl2pPr marL="377190" indent="0">
              <a:buFont typeface="Wingdings" panose="05000000000000000000" pitchFamily="2" charset="2"/>
              <a:buNone/>
              <a:defRPr>
                <a:solidFill>
                  <a:schemeClr val="accent6"/>
                </a:solidFill>
              </a:defRPr>
            </a:lvl2pPr>
            <a:lvl3pPr marL="754380" indent="0">
              <a:buFont typeface="Arial" panose="020B0604020202020204" pitchFamily="34" charset="0"/>
              <a:buNone/>
              <a:defRPr>
                <a:solidFill>
                  <a:schemeClr val="accent5"/>
                </a:solidFill>
              </a:defRPr>
            </a:lvl3pPr>
            <a:lvl4pPr marL="1131570" indent="0">
              <a:buFont typeface="Arial" panose="020B0604020202020204" pitchFamily="34" charset="0"/>
              <a:buNone/>
              <a:defRPr>
                <a:solidFill>
                  <a:schemeClr val="accent2"/>
                </a:solidFill>
              </a:defRPr>
            </a:lvl4pPr>
            <a:lvl5pPr marL="1508760" indent="0">
              <a:buSzPct val="80000"/>
              <a:buFont typeface="Courier New" panose="02070309020205020404" pitchFamily="49" charset="0"/>
              <a:buNone/>
              <a:defRPr sz="132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smtClean="0">
                <a:solidFill>
                  <a:srgbClr val="262626"/>
                </a:solidFill>
              </a:rPr>
              <a:pPr>
                <a:defRPr/>
              </a:pPr>
              <a:t>‹#›</a:t>
            </a:fld>
            <a:endParaRPr lang="en-US" dirty="0">
              <a:solidFill>
                <a:srgbClr val="262626"/>
              </a:solidFill>
            </a:endParaRPr>
          </a:p>
        </p:txBody>
      </p:sp>
    </p:spTree>
    <p:extLst>
      <p:ext uri="{BB962C8B-B14F-4D97-AF65-F5344CB8AC3E}">
        <p14:creationId xmlns:p14="http://schemas.microsoft.com/office/powerpoint/2010/main" val="297717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02925" y="2072640"/>
            <a:ext cx="9337199" cy="5084444"/>
          </a:xfrm>
          <a:prstGeom prst="rect">
            <a:avLst/>
          </a:prstGeom>
        </p:spPr>
        <p:txBody>
          <a:bodyPr/>
          <a:lstStyle>
            <a:lvl1pPr marL="0" indent="0">
              <a:buFont typeface="Wingdings" panose="05000000000000000000" pitchFamily="2" charset="2"/>
              <a:buNone/>
              <a:defRPr/>
            </a:lvl1pPr>
            <a:lvl2pPr marL="377190" indent="0">
              <a:buFont typeface="Wingdings" panose="05000000000000000000" pitchFamily="2" charset="2"/>
              <a:buNone/>
              <a:defRPr>
                <a:solidFill>
                  <a:schemeClr val="accent6"/>
                </a:solidFill>
              </a:defRPr>
            </a:lvl2pPr>
            <a:lvl3pPr marL="754380" indent="0">
              <a:buFont typeface="Arial" panose="020B0604020202020204" pitchFamily="34" charset="0"/>
              <a:buNone/>
              <a:defRPr>
                <a:solidFill>
                  <a:schemeClr val="accent5"/>
                </a:solidFill>
              </a:defRPr>
            </a:lvl3pPr>
            <a:lvl4pPr marL="1131570" indent="0">
              <a:buFont typeface="Arial" panose="020B0604020202020204" pitchFamily="34" charset="0"/>
              <a:buNone/>
              <a:defRPr>
                <a:solidFill>
                  <a:schemeClr val="accent2"/>
                </a:solidFill>
              </a:defRPr>
            </a:lvl4pPr>
            <a:lvl5pPr marL="1508760" indent="0">
              <a:buSzPct val="80000"/>
              <a:buFont typeface="Courier New" panose="02070309020205020404" pitchFamily="49" charset="0"/>
              <a:buNone/>
              <a:defRPr sz="132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smtClean="0">
                <a:solidFill>
                  <a:srgbClr val="262626"/>
                </a:solidFill>
              </a:rPr>
              <a:pPr>
                <a:defRPr/>
              </a:pPr>
              <a:t>‹#›</a:t>
            </a:fld>
            <a:endParaRPr lang="en-US" dirty="0">
              <a:solidFill>
                <a:srgbClr val="262626"/>
              </a:solidFill>
            </a:endParaRPr>
          </a:p>
        </p:txBody>
      </p:sp>
      <p:sp>
        <p:nvSpPr>
          <p:cNvPr id="5" name="Text Placeholder 3">
            <a:extLst>
              <a:ext uri="{FF2B5EF4-FFF2-40B4-BE49-F238E27FC236}">
                <a16:creationId xmlns:a16="http://schemas.microsoft.com/office/drawing/2014/main" id="{13B289C6-8E1D-443A-BF64-8489D03BBEF8}"/>
              </a:ext>
            </a:extLst>
          </p:cNvPr>
          <p:cNvSpPr>
            <a:spLocks noGrp="1"/>
          </p:cNvSpPr>
          <p:nvPr>
            <p:ph type="body" sz="quarter" idx="13"/>
          </p:nvPr>
        </p:nvSpPr>
        <p:spPr>
          <a:xfrm>
            <a:off x="504111" y="1179722"/>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Tree>
    <p:extLst>
      <p:ext uri="{BB962C8B-B14F-4D97-AF65-F5344CB8AC3E}">
        <p14:creationId xmlns:p14="http://schemas.microsoft.com/office/powerpoint/2010/main" val="323964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ADC8A02-ED06-46B4-B2A4-4636F9D5669A}" type="datetimeFigureOut">
              <a:rPr lang="en-US" smtClean="0"/>
              <a:t>12/7/2023</a:t>
            </a:fld>
            <a:endParaRPr lang="en-US" dirty="0"/>
          </a:p>
        </p:txBody>
      </p:sp>
      <p:sp>
        <p:nvSpPr>
          <p:cNvPr id="3" name="Footer Placeholder 2"/>
          <p:cNvSpPr>
            <a:spLocks noGrp="1"/>
          </p:cNvSpPr>
          <p:nvPr>
            <p:ph type="ftr" sz="quarter" idx="1"/>
          </p:nvPr>
        </p:nvSpPr>
        <p:spPr/>
        <p:txBody>
          <a:bodyPr/>
          <a:lstStyle/>
          <a:p>
            <a:endParaRPr lang="en-US" dirty="0"/>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quarter" idx="13"/>
          </p:nvPr>
        </p:nvSpPr>
        <p:spPr>
          <a:xfrm>
            <a:off x="672308" y="1192850"/>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08" y="454792"/>
            <a:ext cx="8691085" cy="732107"/>
          </a:xfrm>
        </p:spPr>
        <p:txBody>
          <a:bodyPr/>
          <a:lstStyle>
            <a:lvl1pPr>
              <a:defRPr b="0"/>
            </a:lvl1pPr>
          </a:lstStyle>
          <a:p>
            <a:r>
              <a:rPr lang="en-US" dirty="0"/>
              <a:t>Click to edit Master title style</a:t>
            </a:r>
          </a:p>
        </p:txBody>
      </p:sp>
      <p:sp>
        <p:nvSpPr>
          <p:cNvPr id="2" name="Footer Placeholder 1"/>
          <p:cNvSpPr>
            <a:spLocks noGrp="1"/>
          </p:cNvSpPr>
          <p:nvPr>
            <p:ph type="ftr" sz="quarter" idx="15"/>
          </p:nvPr>
        </p:nvSpPr>
        <p:spPr/>
        <p:txBody>
          <a:bodyPr/>
          <a:lstStyle>
            <a:lvl1pPr>
              <a:defRPr/>
            </a:lvl1pPr>
          </a:lstStyle>
          <a:p>
            <a:endParaRPr lang="en-US" dirty="0"/>
          </a:p>
        </p:txBody>
      </p:sp>
      <p:sp>
        <p:nvSpPr>
          <p:cNvPr id="9" name="Content Placeholder 2">
            <a:extLst>
              <a:ext uri="{FF2B5EF4-FFF2-40B4-BE49-F238E27FC236}">
                <a16:creationId xmlns:a16="http://schemas.microsoft.com/office/drawing/2014/main" id="{64FEBB3E-4DF7-4EC5-9C0A-3BA109DC57E6}"/>
              </a:ext>
            </a:extLst>
          </p:cNvPr>
          <p:cNvSpPr>
            <a:spLocks noGrp="1"/>
          </p:cNvSpPr>
          <p:nvPr>
            <p:ph idx="1"/>
          </p:nvPr>
        </p:nvSpPr>
        <p:spPr>
          <a:xfrm>
            <a:off x="691516" y="1847797"/>
            <a:ext cx="4129755" cy="5309287"/>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EB92C944-4A2E-4FAD-A5CE-2CED640F7ACC}"/>
              </a:ext>
            </a:extLst>
          </p:cNvPr>
          <p:cNvSpPr>
            <a:spLocks noGrp="1"/>
          </p:cNvSpPr>
          <p:nvPr>
            <p:ph idx="16"/>
          </p:nvPr>
        </p:nvSpPr>
        <p:spPr>
          <a:xfrm>
            <a:off x="5215781" y="1853392"/>
            <a:ext cx="4129755" cy="5309287"/>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94771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and 2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672308" y="454792"/>
            <a:ext cx="8691085" cy="732107"/>
          </a:xfrm>
        </p:spPr>
        <p:txBody>
          <a:bodyPr/>
          <a:lstStyle>
            <a:lvl1pPr>
              <a:defRPr b="0"/>
            </a:lvl1pPr>
          </a:lstStyle>
          <a:p>
            <a:r>
              <a:rPr lang="en-US" dirty="0"/>
              <a:t>Click to edit Master title style</a:t>
            </a:r>
          </a:p>
        </p:txBody>
      </p:sp>
      <p:sp>
        <p:nvSpPr>
          <p:cNvPr id="2" name="Footer Placeholder 1"/>
          <p:cNvSpPr>
            <a:spLocks noGrp="1"/>
          </p:cNvSpPr>
          <p:nvPr>
            <p:ph type="ftr" sz="quarter" idx="15"/>
          </p:nvPr>
        </p:nvSpPr>
        <p:spPr/>
        <p:txBody>
          <a:bodyPr/>
          <a:lstStyle>
            <a:lvl1pPr>
              <a:defRPr/>
            </a:lvl1pPr>
          </a:lstStyle>
          <a:p>
            <a:endParaRPr lang="en-US" dirty="0"/>
          </a:p>
        </p:txBody>
      </p:sp>
      <p:sp>
        <p:nvSpPr>
          <p:cNvPr id="9" name="Content Placeholder 2">
            <a:extLst>
              <a:ext uri="{FF2B5EF4-FFF2-40B4-BE49-F238E27FC236}">
                <a16:creationId xmlns:a16="http://schemas.microsoft.com/office/drawing/2014/main" id="{64FEBB3E-4DF7-4EC5-9C0A-3BA109DC57E6}"/>
              </a:ext>
            </a:extLst>
          </p:cNvPr>
          <p:cNvSpPr>
            <a:spLocks noGrp="1"/>
          </p:cNvSpPr>
          <p:nvPr>
            <p:ph idx="1"/>
          </p:nvPr>
        </p:nvSpPr>
        <p:spPr>
          <a:xfrm>
            <a:off x="691516" y="1582332"/>
            <a:ext cx="4129755" cy="5840216"/>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EB92C944-4A2E-4FAD-A5CE-2CED640F7ACC}"/>
              </a:ext>
            </a:extLst>
          </p:cNvPr>
          <p:cNvSpPr>
            <a:spLocks noGrp="1"/>
          </p:cNvSpPr>
          <p:nvPr>
            <p:ph idx="16"/>
          </p:nvPr>
        </p:nvSpPr>
        <p:spPr>
          <a:xfrm>
            <a:off x="5215781" y="1587926"/>
            <a:ext cx="4129755" cy="5840216"/>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9652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3"/>
            <a:ext cx="8694578" cy="5136620"/>
          </a:xfrm>
          <a:prstGeom prst="rect">
            <a:avLst/>
          </a:prstGeom>
        </p:spPr>
        <p:txBody>
          <a:bodyPr>
            <a:normAutofit/>
          </a:bodyPr>
          <a:lstStyle>
            <a:lvl1pPr marL="282893" indent="-282893">
              <a:spcBef>
                <a:spcPts val="248"/>
              </a:spcBef>
              <a:buFont typeface="Wingdings" panose="05000000000000000000" pitchFamily="2" charset="2"/>
              <a:buChar char="q"/>
              <a:defRPr sz="1980">
                <a:solidFill>
                  <a:schemeClr val="tx1">
                    <a:lumMod val="65000"/>
                    <a:lumOff val="35000"/>
                  </a:schemeClr>
                </a:solidFill>
              </a:defRPr>
            </a:lvl1pPr>
            <a:lvl2pPr marL="660083" indent="-282893">
              <a:buClr>
                <a:schemeClr val="tx2"/>
              </a:buClr>
              <a:buSzPct val="111000"/>
              <a:buFont typeface="Arial" charset="0"/>
              <a:buChar char="•"/>
              <a:defRPr sz="1650">
                <a:solidFill>
                  <a:schemeClr val="tx1">
                    <a:lumMod val="65000"/>
                    <a:lumOff val="35000"/>
                  </a:schemeClr>
                </a:solidFill>
              </a:defRPr>
            </a:lvl2pPr>
            <a:lvl3pPr marL="1037273" indent="-282893">
              <a:buClr>
                <a:schemeClr val="tx2"/>
              </a:buClr>
              <a:buFont typeface="Arial" panose="020B0604020202020204" pitchFamily="34" charset="0"/>
              <a:buChar char="‒"/>
              <a:defRPr sz="1320">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SzPct val="80000"/>
              <a:buFont typeface="Courier New" panose="02070309020205020404" pitchFamily="49" charset="0"/>
              <a:buChar char="o"/>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sp>
        <p:nvSpPr>
          <p:cNvPr id="4" name="Text Placeholder 3"/>
          <p:cNvSpPr>
            <a:spLocks noGrp="1"/>
          </p:cNvSpPr>
          <p:nvPr>
            <p:ph type="body" sz="quarter" idx="13"/>
          </p:nvPr>
        </p:nvSpPr>
        <p:spPr>
          <a:xfrm>
            <a:off x="672309" y="1192850"/>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lvl1pPr>
              <a:defRPr b="0"/>
            </a:lvl1pPr>
          </a:lstStyle>
          <a:p>
            <a:r>
              <a:rPr lang="en-US" dirty="0"/>
              <a:t>Click to edit Master title style</a:t>
            </a:r>
          </a:p>
        </p:txBody>
      </p:sp>
      <p:sp>
        <p:nvSpPr>
          <p:cNvPr id="2" name="Footer Placeholder 1"/>
          <p:cNvSpPr>
            <a:spLocks noGrp="1"/>
          </p:cNvSpPr>
          <p:nvPr>
            <p:ph type="ftr" sz="quarter" idx="14"/>
          </p:nvPr>
        </p:nvSpPr>
        <p:spPr/>
        <p:txBody>
          <a:bodyPr/>
          <a:lstStyle>
            <a:lvl1pPr>
              <a:defRPr/>
            </a:lvl1pPr>
          </a:lstStyle>
          <a:p>
            <a:endParaRPr lang="en-US" dirty="0"/>
          </a:p>
        </p:txBody>
      </p:sp>
    </p:spTree>
    <p:extLst>
      <p:ext uri="{BB962C8B-B14F-4D97-AF65-F5344CB8AC3E}">
        <p14:creationId xmlns:p14="http://schemas.microsoft.com/office/powerpoint/2010/main" val="35267640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02925" y="1252219"/>
            <a:ext cx="9337199" cy="5904865"/>
          </a:xfrm>
          <a:prstGeom prst="rect">
            <a:avLst/>
          </a:prstGeom>
        </p:spPr>
        <p:txBody>
          <a:bodyPr/>
          <a:lstStyle>
            <a:lvl1pPr marL="377190" indent="-377190">
              <a:buFont typeface="Wingdings" panose="05000000000000000000" pitchFamily="2" charset="2"/>
              <a:buChar char="q"/>
              <a:defRPr/>
            </a:lvl1pPr>
            <a:lvl2pPr marL="660083" indent="-282893">
              <a:buFont typeface="Wingdings" panose="05000000000000000000" pitchFamily="2" charset="2"/>
              <a:buChar char="§"/>
              <a:defRPr/>
            </a:lvl2pPr>
            <a:lvl3pPr marL="1037273" indent="-282893">
              <a:buFont typeface="Arial" panose="020B0604020202020204" pitchFamily="34" charset="0"/>
              <a:buChar char="•"/>
              <a:defRPr/>
            </a:lvl3pPr>
            <a:lvl4pPr marL="1367314" indent="-235744">
              <a:buFont typeface="Arial" panose="020B0604020202020204" pitchFamily="34" charset="0"/>
              <a:buChar char="‒"/>
              <a:defRPr/>
            </a:lvl4pPr>
            <a:lvl5pPr marL="1744504" indent="-235744">
              <a:buSzPct val="80000"/>
              <a:buFont typeface="Courier New" panose="02070309020205020404" pitchFamily="49" charset="0"/>
              <a:buChar char="o"/>
              <a:defRPr sz="132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smtClean="0">
                <a:solidFill>
                  <a:srgbClr val="262626"/>
                </a:solidFill>
              </a:rPr>
              <a:pPr>
                <a:defRPr/>
              </a:pPr>
              <a:t>‹#›</a:t>
            </a:fld>
            <a:endParaRPr lang="en-US" dirty="0">
              <a:solidFill>
                <a:srgbClr val="262626"/>
              </a:solidFill>
            </a:endParaRPr>
          </a:p>
        </p:txBody>
      </p:sp>
    </p:spTree>
    <p:extLst>
      <p:ext uri="{BB962C8B-B14F-4D97-AF65-F5344CB8AC3E}">
        <p14:creationId xmlns:p14="http://schemas.microsoft.com/office/powerpoint/2010/main" val="34631488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8" y="1851343"/>
            <a:ext cx="4160631" cy="5136620"/>
          </a:xfrm>
          <a:prstGeom prst="rect">
            <a:avLst/>
          </a:prstGeom>
        </p:spPr>
        <p:txBody>
          <a:bodyPr>
            <a:normAutofit/>
          </a:bodyPr>
          <a:lstStyle>
            <a:lvl1pPr marL="0" indent="0">
              <a:buNone/>
              <a:defRPr sz="1650">
                <a:solidFill>
                  <a:schemeClr val="tx1">
                    <a:lumMod val="65000"/>
                    <a:lumOff val="35000"/>
                  </a:schemeClr>
                </a:solidFill>
              </a:defRPr>
            </a:lvl1pPr>
            <a:lvl2pPr marL="660083" indent="-282893">
              <a:buClr>
                <a:schemeClr val="tx2"/>
              </a:buClr>
              <a:buSzPct val="111000"/>
              <a:buFont typeface="Wingdings" panose="05000000000000000000" pitchFamily="2" charset="2"/>
              <a:buChar char="§"/>
              <a:defRPr sz="1650">
                <a:solidFill>
                  <a:schemeClr val="tx1">
                    <a:lumMod val="65000"/>
                    <a:lumOff val="35000"/>
                  </a:schemeClr>
                </a:solidFill>
              </a:defRPr>
            </a:lvl2pPr>
            <a:lvl3pPr marL="1037273" indent="-282893">
              <a:buClr>
                <a:schemeClr val="tx2"/>
              </a:buClr>
              <a:buFont typeface="Arial" panose="020B0604020202020204" pitchFamily="34" charset="0"/>
              <a:buChar char="‒"/>
              <a:defRPr sz="1485">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SzPct val="75000"/>
              <a:buFont typeface="Courier New" panose="02070309020205020404" pitchFamily="49" charset="0"/>
              <a:buChar char="o"/>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4"/>
          </p:nvPr>
        </p:nvSpPr>
        <p:spPr>
          <a:xfrm>
            <a:off x="5233639" y="1851343"/>
            <a:ext cx="4129754" cy="5136620"/>
          </a:xfrm>
          <a:prstGeom prst="rect">
            <a:avLst/>
          </a:prstGeom>
        </p:spPr>
        <p:txBody>
          <a:bodyPr>
            <a:normAutofit/>
          </a:bodyPr>
          <a:lstStyle>
            <a:lvl1pPr marL="0" indent="0" algn="l" defTabSz="754380" rtl="0" eaLnBrk="1" latinLnBrk="0" hangingPunct="1">
              <a:lnSpc>
                <a:spcPct val="100000"/>
              </a:lnSpc>
              <a:spcBef>
                <a:spcPts val="0"/>
              </a:spcBef>
              <a:spcAft>
                <a:spcPts val="248"/>
              </a:spcAft>
              <a:buNone/>
              <a:defRPr lang="en-US" sz="165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1pPr>
            <a:lvl2pPr marL="660083" indent="-282893" algn="l" defTabSz="754380" rtl="0" eaLnBrk="1" latinLnBrk="0" hangingPunct="1">
              <a:lnSpc>
                <a:spcPct val="100000"/>
              </a:lnSpc>
              <a:spcBef>
                <a:spcPts val="0"/>
              </a:spcBef>
              <a:spcAft>
                <a:spcPts val="248"/>
              </a:spcAft>
              <a:buClr>
                <a:schemeClr val="tx2"/>
              </a:buClr>
              <a:buSzPct val="111000"/>
              <a:buFont typeface="Wingdings" panose="05000000000000000000" pitchFamily="2" charset="2"/>
              <a:buChar char="§"/>
              <a:defRPr lang="en-US" sz="165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2pPr>
            <a:lvl3pPr marL="1037273" indent="-282893" algn="l" defTabSz="754380" rtl="0" eaLnBrk="1" latinLnBrk="0" hangingPunct="1">
              <a:lnSpc>
                <a:spcPct val="100000"/>
              </a:lnSpc>
              <a:spcBef>
                <a:spcPts val="0"/>
              </a:spcBef>
              <a:spcAft>
                <a:spcPts val="248"/>
              </a:spcAft>
              <a:buClr>
                <a:schemeClr val="tx2"/>
              </a:buClr>
              <a:buFont typeface="Arial" panose="020B0604020202020204" pitchFamily="34" charset="0"/>
              <a:buChar char="–"/>
              <a:defRPr lang="en-US" sz="1485"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3pPr>
            <a:lvl4pPr marL="1367314" indent="-235744" algn="l" defTabSz="754380" rtl="0" eaLnBrk="1" latinLnBrk="0" hangingPunct="1">
              <a:lnSpc>
                <a:spcPct val="100000"/>
              </a:lnSpc>
              <a:spcBef>
                <a:spcPts val="0"/>
              </a:spcBef>
              <a:spcAft>
                <a:spcPts val="248"/>
              </a:spcAft>
              <a:buClr>
                <a:schemeClr val="tx2"/>
              </a:buClr>
              <a:buFont typeface="Arial" charset="0"/>
              <a:buChar char="•"/>
              <a:defRPr lang="en-US" sz="132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4pPr>
            <a:lvl5pPr marL="1744504" indent="-235744" algn="l" defTabSz="754380" rtl="0" eaLnBrk="1" latinLnBrk="0" hangingPunct="1">
              <a:lnSpc>
                <a:spcPct val="100000"/>
              </a:lnSpc>
              <a:spcBef>
                <a:spcPts val="0"/>
              </a:spcBef>
              <a:spcAft>
                <a:spcPts val="248"/>
              </a:spcAft>
              <a:buClr>
                <a:schemeClr val="tx2"/>
              </a:buClr>
              <a:buSzPct val="75000"/>
              <a:buFont typeface="Courier New" panose="02070309020205020404" pitchFamily="49" charset="0"/>
              <a:buChar char="o"/>
              <a:defRPr lang="en-US" sz="132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3"/>
          </p:nvPr>
        </p:nvSpPr>
        <p:spPr>
          <a:xfrm>
            <a:off x="672308" y="1192850"/>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08" y="454792"/>
            <a:ext cx="8691085" cy="732107"/>
          </a:xfrm>
        </p:spPr>
        <p:txBody>
          <a:bodyPr/>
          <a:lstStyle>
            <a:lvl1pPr>
              <a:defRPr b="0"/>
            </a:lvl1pPr>
          </a:lstStyle>
          <a:p>
            <a:r>
              <a:rPr lang="en-US" dirty="0"/>
              <a:t>Click to edit Master title style</a:t>
            </a:r>
          </a:p>
        </p:txBody>
      </p:sp>
      <p:sp>
        <p:nvSpPr>
          <p:cNvPr id="2" name="Footer Placeholder 1"/>
          <p:cNvSpPr>
            <a:spLocks noGrp="1"/>
          </p:cNvSpPr>
          <p:nvPr>
            <p:ph type="ftr" sz="quarter" idx="15"/>
          </p:nvPr>
        </p:nvSpPr>
        <p:spPr/>
        <p:txBody>
          <a:bodyPr/>
          <a:lstStyle>
            <a:lvl1pPr>
              <a:defRPr/>
            </a:lvl1pPr>
          </a:lstStyle>
          <a:p>
            <a:endParaRPr lang="en-US" dirty="0"/>
          </a:p>
        </p:txBody>
      </p:sp>
    </p:spTree>
    <p:extLst>
      <p:ext uri="{BB962C8B-B14F-4D97-AF65-F5344CB8AC3E}">
        <p14:creationId xmlns:p14="http://schemas.microsoft.com/office/powerpoint/2010/main" val="1648757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2280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1" name="Text Placeholder 14">
            <a:extLst>
              <a:ext uri="{FF2B5EF4-FFF2-40B4-BE49-F238E27FC236}">
                <a16:creationId xmlns:a16="http://schemas.microsoft.com/office/drawing/2014/main" id="{1F6AFA2E-E208-47B1-BE33-0936353342EB}"/>
              </a:ext>
            </a:extLst>
          </p:cNvPr>
          <p:cNvSpPr>
            <a:spLocks noGrp="1"/>
          </p:cNvSpPr>
          <p:nvPr>
            <p:ph type="body" sz="quarter" idx="21"/>
          </p:nvPr>
        </p:nvSpPr>
        <p:spPr>
          <a:xfrm>
            <a:off x="6007728" y="5030698"/>
            <a:ext cx="1961388" cy="195726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14">
            <a:extLst>
              <a:ext uri="{FF2B5EF4-FFF2-40B4-BE49-F238E27FC236}">
                <a16:creationId xmlns:a16="http://schemas.microsoft.com/office/drawing/2014/main" id="{F76D4F65-05E1-489D-8D7A-ED1E9B348256}"/>
              </a:ext>
            </a:extLst>
          </p:cNvPr>
          <p:cNvSpPr>
            <a:spLocks noGrp="1"/>
          </p:cNvSpPr>
          <p:nvPr>
            <p:ph type="body" sz="quarter" idx="19"/>
          </p:nvPr>
        </p:nvSpPr>
        <p:spPr>
          <a:xfrm>
            <a:off x="118326" y="5035504"/>
            <a:ext cx="1961388" cy="1952460"/>
          </a:xfrm>
          <a:solidFill>
            <a:schemeClr val="bg1"/>
          </a:solid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7" name="Title 6">
            <a:extLst>
              <a:ext uri="{FF2B5EF4-FFF2-40B4-BE49-F238E27FC236}">
                <a16:creationId xmlns:a16="http://schemas.microsoft.com/office/drawing/2014/main" id="{AD672F4A-7320-4993-8416-025D0173B57E}"/>
              </a:ext>
            </a:extLst>
          </p:cNvPr>
          <p:cNvSpPr>
            <a:spLocks noGrp="1"/>
          </p:cNvSpPr>
          <p:nvPr>
            <p:ph type="title" hasCustomPrompt="1"/>
          </p:nvPr>
        </p:nvSpPr>
        <p:spPr>
          <a:xfrm>
            <a:off x="672308" y="200578"/>
            <a:ext cx="8691085" cy="512589"/>
          </a:xfrm>
        </p:spPr>
        <p:txBody>
          <a:bodyPr>
            <a:noAutofit/>
          </a:bodyPr>
          <a:lstStyle>
            <a:lvl1pPr>
              <a:defRPr sz="1980" b="1">
                <a:solidFill>
                  <a:schemeClr val="bg2"/>
                </a:solidFill>
              </a:defRPr>
            </a:lvl1pPr>
          </a:lstStyle>
          <a:p>
            <a:r>
              <a:rPr lang="en-US" dirty="0">
                <a:solidFill>
                  <a:schemeClr val="tx1"/>
                </a:solidFill>
              </a:rPr>
              <a:t>Lean Canvas:</a:t>
            </a:r>
            <a:r>
              <a:rPr lang="en-US" dirty="0"/>
              <a:t> Click to edit Master title style</a:t>
            </a:r>
          </a:p>
        </p:txBody>
      </p:sp>
      <p:sp>
        <p:nvSpPr>
          <p:cNvPr id="13" name="Text Placeholder 14">
            <a:extLst>
              <a:ext uri="{FF2B5EF4-FFF2-40B4-BE49-F238E27FC236}">
                <a16:creationId xmlns:a16="http://schemas.microsoft.com/office/drawing/2014/main" id="{83AF9586-5034-444F-A09D-231F67AD1421}"/>
              </a:ext>
            </a:extLst>
          </p:cNvPr>
          <p:cNvSpPr>
            <a:spLocks noGrp="1"/>
          </p:cNvSpPr>
          <p:nvPr>
            <p:ph type="body" sz="quarter" idx="14"/>
          </p:nvPr>
        </p:nvSpPr>
        <p:spPr>
          <a:xfrm>
            <a:off x="120160" y="1662351"/>
            <a:ext cx="1961388" cy="290289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14" name="Rectangle 13">
            <a:extLst>
              <a:ext uri="{FF2B5EF4-FFF2-40B4-BE49-F238E27FC236}">
                <a16:creationId xmlns:a16="http://schemas.microsoft.com/office/drawing/2014/main" id="{61FD0DEE-F1C1-4A36-AF58-D50940004A1E}"/>
              </a:ext>
            </a:extLst>
          </p:cNvPr>
          <p:cNvSpPr/>
          <p:nvPr userDrawn="1"/>
        </p:nvSpPr>
        <p:spPr>
          <a:xfrm>
            <a:off x="120160"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Problem</a:t>
            </a:r>
          </a:p>
        </p:txBody>
      </p:sp>
      <p:sp>
        <p:nvSpPr>
          <p:cNvPr id="22" name="Text Placeholder 14">
            <a:extLst>
              <a:ext uri="{FF2B5EF4-FFF2-40B4-BE49-F238E27FC236}">
                <a16:creationId xmlns:a16="http://schemas.microsoft.com/office/drawing/2014/main" id="{882E7DEE-B89D-4FE9-9D98-5673DA44B008}"/>
              </a:ext>
            </a:extLst>
          </p:cNvPr>
          <p:cNvSpPr>
            <a:spLocks noGrp="1"/>
          </p:cNvSpPr>
          <p:nvPr>
            <p:ph type="body" sz="quarter" idx="15"/>
          </p:nvPr>
        </p:nvSpPr>
        <p:spPr>
          <a:xfrm>
            <a:off x="4031805" y="1662351"/>
            <a:ext cx="1961388" cy="294959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23" name="Rectangle 22">
            <a:extLst>
              <a:ext uri="{FF2B5EF4-FFF2-40B4-BE49-F238E27FC236}">
                <a16:creationId xmlns:a16="http://schemas.microsoft.com/office/drawing/2014/main" id="{7F9551B1-573B-472C-8B4A-CC2477F2F122}"/>
              </a:ext>
            </a:extLst>
          </p:cNvPr>
          <p:cNvSpPr/>
          <p:nvPr userDrawn="1"/>
        </p:nvSpPr>
        <p:spPr>
          <a:xfrm>
            <a:off x="4031805"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Strategy</a:t>
            </a:r>
          </a:p>
        </p:txBody>
      </p:sp>
      <p:sp>
        <p:nvSpPr>
          <p:cNvPr id="25" name="Text Placeholder 14">
            <a:extLst>
              <a:ext uri="{FF2B5EF4-FFF2-40B4-BE49-F238E27FC236}">
                <a16:creationId xmlns:a16="http://schemas.microsoft.com/office/drawing/2014/main" id="{DFEABCF8-F5C4-42AB-825B-23F89A76D538}"/>
              </a:ext>
            </a:extLst>
          </p:cNvPr>
          <p:cNvSpPr>
            <a:spLocks noGrp="1"/>
          </p:cNvSpPr>
          <p:nvPr>
            <p:ph type="body" sz="quarter" idx="16"/>
          </p:nvPr>
        </p:nvSpPr>
        <p:spPr>
          <a:xfrm>
            <a:off x="2073170" y="1662351"/>
            <a:ext cx="1961388" cy="5325613"/>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26" name="Rectangle 25">
            <a:extLst>
              <a:ext uri="{FF2B5EF4-FFF2-40B4-BE49-F238E27FC236}">
                <a16:creationId xmlns:a16="http://schemas.microsoft.com/office/drawing/2014/main" id="{FB8FA528-81E3-4AA4-859F-EA940DBBCEDA}"/>
              </a:ext>
            </a:extLst>
          </p:cNvPr>
          <p:cNvSpPr/>
          <p:nvPr userDrawn="1"/>
        </p:nvSpPr>
        <p:spPr>
          <a:xfrm>
            <a:off x="2073170"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Value Proposition</a:t>
            </a:r>
          </a:p>
        </p:txBody>
      </p:sp>
      <p:sp>
        <p:nvSpPr>
          <p:cNvPr id="28" name="Text Placeholder 14">
            <a:extLst>
              <a:ext uri="{FF2B5EF4-FFF2-40B4-BE49-F238E27FC236}">
                <a16:creationId xmlns:a16="http://schemas.microsoft.com/office/drawing/2014/main" id="{B5C0998E-0CB1-4732-BBC5-E9F6E760E416}"/>
              </a:ext>
            </a:extLst>
          </p:cNvPr>
          <p:cNvSpPr>
            <a:spLocks noGrp="1"/>
          </p:cNvSpPr>
          <p:nvPr>
            <p:ph type="body" sz="quarter" idx="17"/>
          </p:nvPr>
        </p:nvSpPr>
        <p:spPr>
          <a:xfrm>
            <a:off x="6003276" y="1662351"/>
            <a:ext cx="1961388" cy="294959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29" name="Rectangle 28">
            <a:extLst>
              <a:ext uri="{FF2B5EF4-FFF2-40B4-BE49-F238E27FC236}">
                <a16:creationId xmlns:a16="http://schemas.microsoft.com/office/drawing/2014/main" id="{6BCCE0DA-7D08-4ED8-890A-2A32256EABD1}"/>
              </a:ext>
            </a:extLst>
          </p:cNvPr>
          <p:cNvSpPr/>
          <p:nvPr userDrawn="1"/>
        </p:nvSpPr>
        <p:spPr>
          <a:xfrm>
            <a:off x="6003276"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Key Information</a:t>
            </a:r>
          </a:p>
        </p:txBody>
      </p:sp>
      <p:sp>
        <p:nvSpPr>
          <p:cNvPr id="31" name="Text Placeholder 14">
            <a:extLst>
              <a:ext uri="{FF2B5EF4-FFF2-40B4-BE49-F238E27FC236}">
                <a16:creationId xmlns:a16="http://schemas.microsoft.com/office/drawing/2014/main" id="{C34D45A5-4417-431A-9AAC-5693783BCF1B}"/>
              </a:ext>
            </a:extLst>
          </p:cNvPr>
          <p:cNvSpPr>
            <a:spLocks noGrp="1"/>
          </p:cNvSpPr>
          <p:nvPr>
            <p:ph type="body" sz="quarter" idx="18"/>
          </p:nvPr>
        </p:nvSpPr>
        <p:spPr>
          <a:xfrm>
            <a:off x="7964140" y="1662351"/>
            <a:ext cx="1961388" cy="5325613"/>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0D6AC6F8-0B58-4DA0-8D3A-8063DCC01918}"/>
              </a:ext>
            </a:extLst>
          </p:cNvPr>
          <p:cNvSpPr/>
          <p:nvPr userDrawn="1"/>
        </p:nvSpPr>
        <p:spPr>
          <a:xfrm>
            <a:off x="7964140"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Implementation Plan</a:t>
            </a:r>
          </a:p>
        </p:txBody>
      </p:sp>
      <p:sp>
        <p:nvSpPr>
          <p:cNvPr id="35" name="Rectangle 34">
            <a:extLst>
              <a:ext uri="{FF2B5EF4-FFF2-40B4-BE49-F238E27FC236}">
                <a16:creationId xmlns:a16="http://schemas.microsoft.com/office/drawing/2014/main" id="{C1AD48FE-013B-48FF-BCBC-D22BCDDBE609}"/>
              </a:ext>
            </a:extLst>
          </p:cNvPr>
          <p:cNvSpPr/>
          <p:nvPr userDrawn="1"/>
        </p:nvSpPr>
        <p:spPr>
          <a:xfrm>
            <a:off x="118326" y="4612700"/>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Alternatives</a:t>
            </a:r>
          </a:p>
        </p:txBody>
      </p:sp>
      <p:sp>
        <p:nvSpPr>
          <p:cNvPr id="37" name="Rectangle 36">
            <a:extLst>
              <a:ext uri="{FF2B5EF4-FFF2-40B4-BE49-F238E27FC236}">
                <a16:creationId xmlns:a16="http://schemas.microsoft.com/office/drawing/2014/main" id="{13DD31B9-5E47-4A6C-89F6-701B27C93DD0}"/>
              </a:ext>
            </a:extLst>
          </p:cNvPr>
          <p:cNvSpPr/>
          <p:nvPr userDrawn="1"/>
        </p:nvSpPr>
        <p:spPr>
          <a:xfrm>
            <a:off x="4030364" y="4612700"/>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Collaborators</a:t>
            </a:r>
          </a:p>
        </p:txBody>
      </p:sp>
      <p:sp>
        <p:nvSpPr>
          <p:cNvPr id="38" name="Text Placeholder 14">
            <a:extLst>
              <a:ext uri="{FF2B5EF4-FFF2-40B4-BE49-F238E27FC236}">
                <a16:creationId xmlns:a16="http://schemas.microsoft.com/office/drawing/2014/main" id="{C89EF734-DA2B-4788-A567-06A42360D35C}"/>
              </a:ext>
            </a:extLst>
          </p:cNvPr>
          <p:cNvSpPr>
            <a:spLocks noGrp="1"/>
          </p:cNvSpPr>
          <p:nvPr>
            <p:ph type="body" sz="quarter" idx="20"/>
          </p:nvPr>
        </p:nvSpPr>
        <p:spPr>
          <a:xfrm>
            <a:off x="4028400" y="5042583"/>
            <a:ext cx="1961388" cy="1952460"/>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0" name="Rectangle 39">
            <a:extLst>
              <a:ext uri="{FF2B5EF4-FFF2-40B4-BE49-F238E27FC236}">
                <a16:creationId xmlns:a16="http://schemas.microsoft.com/office/drawing/2014/main" id="{C8392FAC-A9C6-4782-9D9A-8C312C33123A}"/>
              </a:ext>
            </a:extLst>
          </p:cNvPr>
          <p:cNvSpPr/>
          <p:nvPr userDrawn="1"/>
        </p:nvSpPr>
        <p:spPr>
          <a:xfrm>
            <a:off x="5999347" y="4612700"/>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Metrics &amp; Milestones</a:t>
            </a:r>
          </a:p>
        </p:txBody>
      </p:sp>
    </p:spTree>
    <p:extLst>
      <p:ext uri="{BB962C8B-B14F-4D97-AF65-F5344CB8AC3E}">
        <p14:creationId xmlns:p14="http://schemas.microsoft.com/office/powerpoint/2010/main" val="30244848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30"/>
          <p:cNvSpPr>
            <a:spLocks noChangeShapeType="1"/>
          </p:cNvSpPr>
          <p:nvPr/>
        </p:nvSpPr>
        <p:spPr bwMode="auto">
          <a:xfrm>
            <a:off x="754380" y="4145280"/>
            <a:ext cx="8549640" cy="0"/>
          </a:xfrm>
          <a:prstGeom prst="line">
            <a:avLst/>
          </a:prstGeom>
          <a:noFill/>
          <a:ln w="9525">
            <a:solidFill>
              <a:srgbClr val="969696"/>
            </a:solidFill>
            <a:round/>
            <a:headEnd/>
            <a:tailEnd/>
          </a:ln>
          <a:effectLst/>
        </p:spPr>
        <p:txBody>
          <a:bodyPr wrap="none" anchor="ctr"/>
          <a:lstStyle/>
          <a:p>
            <a:pPr>
              <a:defRPr/>
            </a:pPr>
            <a:endParaRPr lang="en-US" sz="1485" dirty="0">
              <a:solidFill>
                <a:srgbClr val="000000"/>
              </a:solidFill>
              <a:latin typeface="Garamond" pitchFamily="1" charset="0"/>
            </a:endParaRPr>
          </a:p>
        </p:txBody>
      </p:sp>
      <p:pic>
        <p:nvPicPr>
          <p:cNvPr id="5" name="Picture 8" descr="DottedLine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1" y="0"/>
            <a:ext cx="69850" cy="67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5"/>
          <p:cNvSpPr>
            <a:spLocks noGrp="1" noChangeArrowheads="1"/>
          </p:cNvSpPr>
          <p:nvPr>
            <p:ph type="ctrTitle"/>
          </p:nvPr>
        </p:nvSpPr>
        <p:spPr>
          <a:xfrm>
            <a:off x="754380" y="2414484"/>
            <a:ext cx="8549640" cy="1666028"/>
          </a:xfrm>
        </p:spPr>
        <p:txBody>
          <a:bodyPr/>
          <a:lstStyle>
            <a:lvl1pPr>
              <a:defRPr sz="2970" b="0" smtClean="0"/>
            </a:lvl1pPr>
          </a:lstStyle>
          <a:p>
            <a:r>
              <a:rPr lang="en-US" dirty="0"/>
              <a:t>Click to edit Master title style</a:t>
            </a:r>
          </a:p>
        </p:txBody>
      </p:sp>
      <p:sp>
        <p:nvSpPr>
          <p:cNvPr id="11267" name="Rectangle 26"/>
          <p:cNvSpPr>
            <a:spLocks noGrp="1" noChangeArrowheads="1"/>
          </p:cNvSpPr>
          <p:nvPr>
            <p:ph type="subTitle" idx="1"/>
          </p:nvPr>
        </p:nvSpPr>
        <p:spPr>
          <a:xfrm>
            <a:off x="754380" y="4318000"/>
            <a:ext cx="8549640" cy="1986280"/>
          </a:xfrm>
        </p:spPr>
        <p:txBody>
          <a:bodyPr/>
          <a:lstStyle>
            <a:lvl1pPr marL="0" indent="0">
              <a:buFont typeface="Times" pitchFamily="18" charset="0"/>
              <a:buNone/>
              <a:defRPr smtClean="0"/>
            </a:lvl1pPr>
          </a:lstStyle>
          <a:p>
            <a:r>
              <a:rPr lang="en-US" dirty="0"/>
              <a:t>Click to edit Master subtitle style</a:t>
            </a:r>
          </a:p>
        </p:txBody>
      </p:sp>
    </p:spTree>
    <p:extLst>
      <p:ext uri="{BB962C8B-B14F-4D97-AF65-F5344CB8AC3E}">
        <p14:creationId xmlns:p14="http://schemas.microsoft.com/office/powerpoint/2010/main" val="39343374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Influencer - With Logos">
    <p:spTree>
      <p:nvGrpSpPr>
        <p:cNvPr id="1" name=""/>
        <p:cNvGrpSpPr/>
        <p:nvPr/>
      </p:nvGrpSpPr>
      <p:grpSpPr>
        <a:xfrm>
          <a:off x="0" y="0"/>
          <a:ext cx="0" cy="0"/>
          <a:chOff x="0" y="0"/>
          <a:chExt cx="0" cy="0"/>
        </a:xfrm>
      </p:grpSpPr>
      <p:sp>
        <p:nvSpPr>
          <p:cNvPr id="18" name="Text Placeholder 15"/>
          <p:cNvSpPr>
            <a:spLocks noGrp="1"/>
          </p:cNvSpPr>
          <p:nvPr>
            <p:ph type="body" sz="quarter" idx="10"/>
          </p:nvPr>
        </p:nvSpPr>
        <p:spPr>
          <a:xfrm>
            <a:off x="392714" y="1122680"/>
            <a:ext cx="9219907" cy="431800"/>
          </a:xfrm>
          <a:prstGeom prst="rect">
            <a:avLst/>
          </a:prstGeom>
        </p:spPr>
        <p:txBody>
          <a:bodyPr/>
          <a:lstStyle>
            <a:lvl1pPr>
              <a:defRPr sz="1485">
                <a:solidFill>
                  <a:schemeClr val="tx1">
                    <a:lumMod val="65000"/>
                    <a:lumOff val="35000"/>
                  </a:schemeClr>
                </a:solidFill>
              </a:defRPr>
            </a:lvl1pPr>
          </a:lstStyle>
          <a:p>
            <a:pPr lvl="0"/>
            <a:r>
              <a:rPr lang="en-US" dirty="0"/>
              <a:t>Click to edit Master text styles</a:t>
            </a:r>
          </a:p>
        </p:txBody>
      </p:sp>
      <p:sp>
        <p:nvSpPr>
          <p:cNvPr id="6" name="Title Placeholder 1"/>
          <p:cNvSpPr>
            <a:spLocks noGrp="1"/>
          </p:cNvSpPr>
          <p:nvPr>
            <p:ph type="title"/>
          </p:nvPr>
        </p:nvSpPr>
        <p:spPr>
          <a:xfrm>
            <a:off x="392713" y="431800"/>
            <a:ext cx="9219909" cy="690880"/>
          </a:xfrm>
          <a:prstGeom prst="rect">
            <a:avLst/>
          </a:prstGeom>
        </p:spPr>
        <p:txBody>
          <a:bodyPr vert="horz" lIns="91440" tIns="45720" rIns="91440" bIns="45720" rtlCol="0" anchor="ctr">
            <a:noAutofit/>
          </a:bodyPr>
          <a:lstStyle>
            <a:lvl1pPr>
              <a:defRPr b="0"/>
            </a:lvl1pPr>
          </a:lstStyle>
          <a:p>
            <a:r>
              <a:rPr lang="en-US" dirty="0"/>
              <a:t>Click to edit Master title style</a:t>
            </a:r>
          </a:p>
        </p:txBody>
      </p:sp>
    </p:spTree>
    <p:extLst>
      <p:ext uri="{BB962C8B-B14F-4D97-AF65-F5344CB8AC3E}">
        <p14:creationId xmlns:p14="http://schemas.microsoft.com/office/powerpoint/2010/main" val="36317867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Influencer - With Logo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92713" y="431800"/>
            <a:ext cx="9219909" cy="690880"/>
          </a:xfrm>
          <a:prstGeom prst="rect">
            <a:avLst/>
          </a:prstGeom>
        </p:spPr>
        <p:txBody>
          <a:bodyPr vert="horz" lIns="91440" tIns="45720" rIns="91440" bIns="45720" rtlCol="0" anchor="ctr">
            <a:noAutofit/>
          </a:bodyPr>
          <a:lstStyle>
            <a:lvl1pPr>
              <a:defRPr b="0"/>
            </a:lvl1pPr>
          </a:lstStyle>
          <a:p>
            <a:r>
              <a:rPr lang="en-US" dirty="0"/>
              <a:t>Click to edit Master title style</a:t>
            </a:r>
          </a:p>
        </p:txBody>
      </p:sp>
    </p:spTree>
    <p:extLst>
      <p:ext uri="{BB962C8B-B14F-4D97-AF65-F5344CB8AC3E}">
        <p14:creationId xmlns:p14="http://schemas.microsoft.com/office/powerpoint/2010/main" val="283806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BEC5D369-2260-4923-8239-AF176096D497}" type="datetimeFigureOut">
              <a:rPr lang="en-US" smtClean="0"/>
              <a:t>12/7/2023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cSld name="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AEFD68-F9D1-4A40-99E4-13E5A5C6D3BF}"/>
              </a:ext>
            </a:extLst>
          </p:cNvPr>
          <p:cNvSpPr>
            <a:spLocks noGrp="1"/>
          </p:cNvSpPr>
          <p:nvPr>
            <p:ph type="dt" sz="half" idx="10"/>
          </p:nvPr>
        </p:nvSpPr>
        <p:spPr/>
        <p:txBody>
          <a:bodyPr/>
          <a:lstStyle>
            <a:lvl1pPr>
              <a:defRPr/>
            </a:lvl1pPr>
          </a:lstStyle>
          <a:p>
            <a:pPr defTabSz="745106">
              <a:defRPr/>
            </a:pPr>
            <a:fld id="{F10D5F17-4FC1-422F-A208-15FDC112172C}" type="datetime1">
              <a:rPr lang="en-US" sz="1485" smtClean="0"/>
              <a:pPr defTabSz="745106">
                <a:defRPr/>
              </a:pPr>
              <a:t>12/7/2023</a:t>
            </a:fld>
            <a:endParaRPr lang="en-US" sz="1485" dirty="0"/>
          </a:p>
        </p:txBody>
      </p:sp>
      <p:sp>
        <p:nvSpPr>
          <p:cNvPr id="4" name="Footer Placeholder 3">
            <a:extLst>
              <a:ext uri="{FF2B5EF4-FFF2-40B4-BE49-F238E27FC236}">
                <a16:creationId xmlns:a16="http://schemas.microsoft.com/office/drawing/2014/main" id="{880A9776-0031-4E68-AE39-FC1110B9F0F6}"/>
              </a:ext>
            </a:extLst>
          </p:cNvPr>
          <p:cNvSpPr>
            <a:spLocks noGrp="1"/>
          </p:cNvSpPr>
          <p:nvPr>
            <p:ph type="ftr" sz="quarter" idx="11"/>
          </p:nvPr>
        </p:nvSpPr>
        <p:spPr/>
        <p:txBody>
          <a:bodyPr/>
          <a:lstStyle>
            <a:lvl1pPr>
              <a:defRPr/>
            </a:lvl1pPr>
          </a:lstStyle>
          <a:p>
            <a:pPr defTabSz="745106">
              <a:defRPr/>
            </a:pP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AC692168-04DF-4628-9472-775368B62BFA}"/>
              </a:ext>
            </a:extLst>
          </p:cNvPr>
          <p:cNvSpPr>
            <a:spLocks noGrp="1"/>
          </p:cNvSpPr>
          <p:nvPr>
            <p:ph type="sldNum" sz="quarter" idx="12"/>
          </p:nvPr>
        </p:nvSpPr>
        <p:spPr/>
        <p:txBody>
          <a:bodyPr/>
          <a:lstStyle>
            <a:lvl1pPr>
              <a:defRPr/>
            </a:lvl1pPr>
          </a:lstStyle>
          <a:p>
            <a:pPr defTabSz="745106">
              <a:defRPr/>
            </a:pPr>
            <a:fld id="{F79B8909-293A-4248-9301-6A84EAEF5099}" type="slidenum">
              <a:rPr lang="en-US" smtClean="0">
                <a:solidFill>
                  <a:srgbClr val="000000">
                    <a:tint val="75000"/>
                  </a:srgbClr>
                </a:solidFill>
              </a:rPr>
              <a:pPr defTabSz="745106">
                <a:defRPr/>
              </a:pPr>
              <a:t>‹#›</a:t>
            </a:fld>
            <a:endParaRPr lang="en-US" dirty="0">
              <a:solidFill>
                <a:srgbClr val="000000">
                  <a:tint val="75000"/>
                </a:srgbClr>
              </a:solidFill>
            </a:endParaRPr>
          </a:p>
        </p:txBody>
      </p:sp>
    </p:spTree>
    <p:extLst>
      <p:ext uri="{BB962C8B-B14F-4D97-AF65-F5344CB8AC3E}">
        <p14:creationId xmlns:p14="http://schemas.microsoft.com/office/powerpoint/2010/main" val="9008395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No Tagline">
    <p:bg>
      <p:bgPr>
        <a:solidFill>
          <a:schemeClr val="bg1"/>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2"/>
          </p:nvPr>
        </p:nvSpPr>
        <p:spPr>
          <a:xfrm>
            <a:off x="418392" y="1617453"/>
            <a:ext cx="9228608" cy="5291349"/>
          </a:xfrm>
          <a:prstGeom prst="rect">
            <a:avLst/>
          </a:prstGeom>
        </p:spPr>
        <p:txBody>
          <a:bodyPr/>
          <a:lstStyle>
            <a:lvl1pPr marL="0" indent="0">
              <a:buNone/>
              <a:defRPr sz="2200" b="0">
                <a:solidFill>
                  <a:schemeClr val="tx1"/>
                </a:solidFill>
              </a:defRPr>
            </a:lvl1pPr>
            <a:lvl2pPr>
              <a:defRPr sz="1980"/>
            </a:lvl2pPr>
            <a:lvl3pPr>
              <a:defRPr sz="1760"/>
            </a:lvl3pPr>
            <a:lvl4pPr>
              <a:defRPr sz="1540"/>
            </a:lvl4pPr>
            <a:lvl5pPr>
              <a:defRPr sz="154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70739044"/>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Image">
  <p:cSld name="1_Image">
    <p:bg>
      <p:bgPr>
        <a:solidFill>
          <a:srgbClr val="3F3F3F"/>
        </a:solidFill>
        <a:effectLst/>
      </p:bgPr>
    </p:bg>
    <p:spTree>
      <p:nvGrpSpPr>
        <p:cNvPr id="1" name="Shape 137"/>
        <p:cNvGrpSpPr/>
        <p:nvPr/>
      </p:nvGrpSpPr>
      <p:grpSpPr>
        <a:xfrm>
          <a:off x="0" y="0"/>
          <a:ext cx="0" cy="0"/>
          <a:chOff x="0" y="0"/>
          <a:chExt cx="0" cy="0"/>
        </a:xfrm>
      </p:grpSpPr>
      <p:sp>
        <p:nvSpPr>
          <p:cNvPr id="139" name="Google Shape;139;p99"/>
          <p:cNvSpPr txBox="1">
            <a:spLocks noGrp="1"/>
          </p:cNvSpPr>
          <p:nvPr>
            <p:ph type="body" idx="1"/>
          </p:nvPr>
        </p:nvSpPr>
        <p:spPr>
          <a:xfrm>
            <a:off x="502920" y="0"/>
            <a:ext cx="9052560" cy="7772400"/>
          </a:xfrm>
          <a:prstGeom prst="rect">
            <a:avLst/>
          </a:prstGeom>
          <a:noFill/>
          <a:ln>
            <a:noFill/>
          </a:ln>
          <a:effectLst>
            <a:outerShdw blurRad="127000" dist="63500" dir="5400000" algn="ctr" rotWithShape="0">
              <a:srgbClr val="000000">
                <a:alpha val="64313"/>
              </a:srgbClr>
            </a:outerShdw>
          </a:effectLst>
        </p:spPr>
        <p:txBody>
          <a:bodyPr spcFirstLastPara="1" wrap="square" lIns="91425" tIns="45700" rIns="91425" bIns="45700" anchor="t" anchorCtr="0">
            <a:normAutofit/>
          </a:bodyPr>
          <a:lstStyle>
            <a:lvl1pPr marL="377190" lvl="0" indent="-314325" algn="l">
              <a:lnSpc>
                <a:spcPct val="100000"/>
              </a:lnSpc>
              <a:spcBef>
                <a:spcPts val="248"/>
              </a:spcBef>
              <a:spcAft>
                <a:spcPts val="0"/>
              </a:spcAft>
              <a:buClr>
                <a:srgbClr val="595959"/>
              </a:buClr>
              <a:buSzPts val="2400"/>
              <a:buFont typeface="Avenir Next LT Pro Light"/>
              <a:buChar char="❑"/>
              <a:defRPr sz="1980">
                <a:solidFill>
                  <a:srgbClr val="595959"/>
                </a:solidFill>
                <a:latin typeface="Avenir Next LT Pro Light" panose="020B0304020202020204" pitchFamily="34" charset="0"/>
              </a:defRPr>
            </a:lvl1pPr>
            <a:lvl2pPr marL="754380" lvl="1" indent="-304894" algn="l">
              <a:lnSpc>
                <a:spcPct val="100000"/>
              </a:lnSpc>
              <a:spcBef>
                <a:spcPts val="248"/>
              </a:spcBef>
              <a:spcAft>
                <a:spcPts val="0"/>
              </a:spcAft>
              <a:buClr>
                <a:schemeClr val="dk2"/>
              </a:buClr>
              <a:buSzPts val="2220"/>
              <a:buFont typeface="Arial"/>
              <a:buChar char="•"/>
              <a:defRPr sz="1650">
                <a:solidFill>
                  <a:srgbClr val="595959"/>
                </a:solidFill>
              </a:defRPr>
            </a:lvl2pPr>
            <a:lvl3pPr marL="1131570" lvl="2" indent="-272415" algn="l">
              <a:lnSpc>
                <a:spcPct val="100000"/>
              </a:lnSpc>
              <a:spcBef>
                <a:spcPts val="248"/>
              </a:spcBef>
              <a:spcAft>
                <a:spcPts val="0"/>
              </a:spcAft>
              <a:buClr>
                <a:schemeClr val="dk2"/>
              </a:buClr>
              <a:buSzPts val="1600"/>
              <a:buFont typeface="Arial"/>
              <a:buChar char="‒"/>
              <a:defRPr sz="1320">
                <a:solidFill>
                  <a:srgbClr val="595959"/>
                </a:solidFill>
              </a:defRPr>
            </a:lvl3pPr>
            <a:lvl4pPr marL="1508760" lvl="3" indent="-272415" algn="l">
              <a:lnSpc>
                <a:spcPct val="100000"/>
              </a:lnSpc>
              <a:spcBef>
                <a:spcPts val="248"/>
              </a:spcBef>
              <a:spcAft>
                <a:spcPts val="0"/>
              </a:spcAft>
              <a:buClr>
                <a:schemeClr val="dk2"/>
              </a:buClr>
              <a:buSzPts val="1600"/>
              <a:buFont typeface="Arial"/>
              <a:buChar char="•"/>
              <a:defRPr sz="1320">
                <a:solidFill>
                  <a:srgbClr val="595959"/>
                </a:solidFill>
              </a:defRPr>
            </a:lvl4pPr>
            <a:lvl5pPr marL="1885950" lvl="4" indent="-272415" algn="l">
              <a:lnSpc>
                <a:spcPct val="100000"/>
              </a:lnSpc>
              <a:spcBef>
                <a:spcPts val="248"/>
              </a:spcBef>
              <a:spcAft>
                <a:spcPts val="0"/>
              </a:spcAft>
              <a:buClr>
                <a:schemeClr val="dk2"/>
              </a:buClr>
              <a:buSzPts val="1600"/>
              <a:buFont typeface="Arial"/>
              <a:buChar char="•"/>
              <a:defRPr sz="1320">
                <a:solidFill>
                  <a:srgbClr val="595959"/>
                </a:solidFill>
              </a:defRPr>
            </a:lvl5pPr>
            <a:lvl6pPr marL="2263140" lvl="5" indent="-282893" algn="l">
              <a:lnSpc>
                <a:spcPct val="90000"/>
              </a:lnSpc>
              <a:spcBef>
                <a:spcPts val="413"/>
              </a:spcBef>
              <a:spcAft>
                <a:spcPts val="0"/>
              </a:spcAft>
              <a:buClr>
                <a:schemeClr val="dk1"/>
              </a:buClr>
              <a:buSzPts val="1800"/>
              <a:buChar char="•"/>
              <a:defRPr/>
            </a:lvl6pPr>
            <a:lvl7pPr marL="2640330" lvl="6" indent="-282893" algn="l">
              <a:lnSpc>
                <a:spcPct val="90000"/>
              </a:lnSpc>
              <a:spcBef>
                <a:spcPts val="413"/>
              </a:spcBef>
              <a:spcAft>
                <a:spcPts val="0"/>
              </a:spcAft>
              <a:buClr>
                <a:schemeClr val="dk1"/>
              </a:buClr>
              <a:buSzPts val="1800"/>
              <a:buChar char="•"/>
              <a:defRPr/>
            </a:lvl7pPr>
            <a:lvl8pPr marL="3017520" lvl="7" indent="-282893" algn="l">
              <a:lnSpc>
                <a:spcPct val="90000"/>
              </a:lnSpc>
              <a:spcBef>
                <a:spcPts val="413"/>
              </a:spcBef>
              <a:spcAft>
                <a:spcPts val="0"/>
              </a:spcAft>
              <a:buClr>
                <a:schemeClr val="dk1"/>
              </a:buClr>
              <a:buSzPts val="1800"/>
              <a:buChar char="•"/>
              <a:defRPr/>
            </a:lvl8pPr>
            <a:lvl9pPr marL="3394710" lvl="8" indent="-282893" algn="l">
              <a:lnSpc>
                <a:spcPct val="90000"/>
              </a:lnSpc>
              <a:spcBef>
                <a:spcPts val="413"/>
              </a:spcBef>
              <a:spcAft>
                <a:spcPts val="0"/>
              </a:spcAft>
              <a:buClr>
                <a:schemeClr val="dk1"/>
              </a:buClr>
              <a:buSzPts val="1800"/>
              <a:buChar char="•"/>
              <a:defRPr/>
            </a:lvl9pPr>
          </a:lstStyle>
          <a:p>
            <a:endParaRPr dirty="0"/>
          </a:p>
        </p:txBody>
      </p:sp>
      <p:sp>
        <p:nvSpPr>
          <p:cNvPr id="140" name="Google Shape;140;p99"/>
          <p:cNvSpPr txBox="1">
            <a:spLocks noGrp="1"/>
          </p:cNvSpPr>
          <p:nvPr>
            <p:ph type="sldNum" idx="12"/>
          </p:nvPr>
        </p:nvSpPr>
        <p:spPr>
          <a:xfrm>
            <a:off x="9555480" y="7387098"/>
            <a:ext cx="492443" cy="26928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venir Next LT Pro Light" panose="020B0304020202020204" pitchFamily="34" charset="0"/>
                <a:ea typeface="Avenir Next LT Pro Light" panose="020B0304020202020204" pitchFamily="34" charset="0"/>
                <a:cs typeface="Arial"/>
                <a:sym typeface="Arial"/>
              </a:defRPr>
            </a:lvl1pPr>
            <a:lvl2pPr marL="0" marR="0" lvl="1"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743"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
        <p:nvSpPr>
          <p:cNvPr id="141" name="Google Shape;141;p99"/>
          <p:cNvSpPr txBox="1">
            <a:spLocks noGrp="1"/>
          </p:cNvSpPr>
          <p:nvPr>
            <p:ph type="body" idx="2"/>
          </p:nvPr>
        </p:nvSpPr>
        <p:spPr>
          <a:xfrm rot="5400000">
            <a:off x="-3502626" y="3882238"/>
            <a:ext cx="7500052" cy="280273"/>
          </a:xfrm>
          <a:prstGeom prst="rect">
            <a:avLst/>
          </a:prstGeom>
          <a:noFill/>
          <a:ln>
            <a:noFill/>
          </a:ln>
        </p:spPr>
        <p:txBody>
          <a:bodyPr spcFirstLastPara="1" wrap="square" lIns="46800" tIns="45700" rIns="46800" bIns="45700" anchor="t" anchorCtr="0">
            <a:noAutofit/>
          </a:bodyPr>
          <a:lstStyle>
            <a:lvl1pPr marL="377190" lvl="0" indent="-188595" algn="l">
              <a:lnSpc>
                <a:spcPct val="100000"/>
              </a:lnSpc>
              <a:spcBef>
                <a:spcPts val="0"/>
              </a:spcBef>
              <a:spcAft>
                <a:spcPts val="0"/>
              </a:spcAft>
              <a:buClr>
                <a:srgbClr val="7F7F7F"/>
              </a:buClr>
              <a:buSzPts val="1400"/>
              <a:buNone/>
              <a:defRPr sz="1155">
                <a:solidFill>
                  <a:srgbClr val="7F7F7F"/>
                </a:solidFill>
                <a:latin typeface="Avenir Next LT Pro Light" panose="020B0304020202020204" pitchFamily="34" charset="0"/>
              </a:defRPr>
            </a:lvl1pPr>
            <a:lvl2pPr marL="754380" lvl="1" indent="-188595" algn="l">
              <a:lnSpc>
                <a:spcPct val="100000"/>
              </a:lnSpc>
              <a:spcBef>
                <a:spcPts val="248"/>
              </a:spcBef>
              <a:spcAft>
                <a:spcPts val="0"/>
              </a:spcAft>
              <a:buClr>
                <a:srgbClr val="595959"/>
              </a:buClr>
              <a:buSzPts val="1800"/>
              <a:buNone/>
              <a:defRPr/>
            </a:lvl2pPr>
            <a:lvl3pPr marL="1131570" lvl="2" indent="-188595" algn="l">
              <a:lnSpc>
                <a:spcPct val="100000"/>
              </a:lnSpc>
              <a:spcBef>
                <a:spcPts val="248"/>
              </a:spcBef>
              <a:spcAft>
                <a:spcPts val="0"/>
              </a:spcAft>
              <a:buClr>
                <a:srgbClr val="595959"/>
              </a:buClr>
              <a:buSzPts val="1800"/>
              <a:buNone/>
              <a:defRPr/>
            </a:lvl3pPr>
            <a:lvl4pPr marL="1508760" lvl="3" indent="-188595" algn="l">
              <a:lnSpc>
                <a:spcPct val="100000"/>
              </a:lnSpc>
              <a:spcBef>
                <a:spcPts val="248"/>
              </a:spcBef>
              <a:spcAft>
                <a:spcPts val="0"/>
              </a:spcAft>
              <a:buClr>
                <a:srgbClr val="595959"/>
              </a:buClr>
              <a:buSzPts val="1800"/>
              <a:buNone/>
              <a:defRPr/>
            </a:lvl4pPr>
            <a:lvl5pPr marL="1885950" lvl="4" indent="-188595" algn="l">
              <a:lnSpc>
                <a:spcPct val="100000"/>
              </a:lnSpc>
              <a:spcBef>
                <a:spcPts val="248"/>
              </a:spcBef>
              <a:spcAft>
                <a:spcPts val="0"/>
              </a:spcAft>
              <a:buClr>
                <a:srgbClr val="595959"/>
              </a:buClr>
              <a:buSzPts val="1800"/>
              <a:buNone/>
              <a:defRPr/>
            </a:lvl5pPr>
            <a:lvl6pPr marL="2263140" lvl="5" indent="-282893" algn="l">
              <a:lnSpc>
                <a:spcPct val="90000"/>
              </a:lnSpc>
              <a:spcBef>
                <a:spcPts val="413"/>
              </a:spcBef>
              <a:spcAft>
                <a:spcPts val="0"/>
              </a:spcAft>
              <a:buClr>
                <a:schemeClr val="dk1"/>
              </a:buClr>
              <a:buSzPts val="1800"/>
              <a:buChar char="•"/>
              <a:defRPr/>
            </a:lvl6pPr>
            <a:lvl7pPr marL="2640330" lvl="6" indent="-282893" algn="l">
              <a:lnSpc>
                <a:spcPct val="90000"/>
              </a:lnSpc>
              <a:spcBef>
                <a:spcPts val="413"/>
              </a:spcBef>
              <a:spcAft>
                <a:spcPts val="0"/>
              </a:spcAft>
              <a:buClr>
                <a:schemeClr val="dk1"/>
              </a:buClr>
              <a:buSzPts val="1800"/>
              <a:buChar char="•"/>
              <a:defRPr/>
            </a:lvl7pPr>
            <a:lvl8pPr marL="3017520" lvl="7" indent="-282893" algn="l">
              <a:lnSpc>
                <a:spcPct val="90000"/>
              </a:lnSpc>
              <a:spcBef>
                <a:spcPts val="413"/>
              </a:spcBef>
              <a:spcAft>
                <a:spcPts val="0"/>
              </a:spcAft>
              <a:buClr>
                <a:schemeClr val="dk1"/>
              </a:buClr>
              <a:buSzPts val="1800"/>
              <a:buChar char="•"/>
              <a:defRPr/>
            </a:lvl8pPr>
            <a:lvl9pPr marL="3394710" lvl="8" indent="-282893" algn="l">
              <a:lnSpc>
                <a:spcPct val="90000"/>
              </a:lnSpc>
              <a:spcBef>
                <a:spcPts val="413"/>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2283259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0058400" cy="77724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02920" y="2043855"/>
            <a:ext cx="9052561" cy="4899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7543801" y="7084626"/>
            <a:ext cx="2346960" cy="539751"/>
          </a:xfrm>
          <a:prstGeom prst="rect">
            <a:avLst/>
          </a:prstGeom>
          <a:ln/>
        </p:spPr>
        <p:txBody>
          <a:bodyPr anchor="b"/>
          <a:lstStyle>
            <a:lvl1pPr>
              <a:defRPr sz="1155">
                <a:latin typeface="Trebuchet MS" panose="020B0603020202020204" pitchFamily="34" charset="0"/>
              </a:defRPr>
            </a:lvl1pPr>
          </a:lstStyle>
          <a:p>
            <a:pPr>
              <a:defRPr/>
            </a:pPr>
            <a:fld id="{D3783A3E-E925-436D-BF2F-7695C042B190}" type="slidenum">
              <a:rPr lang="en-US" smtClean="0"/>
              <a:pPr>
                <a:defRPr/>
              </a:pPr>
              <a:t>‹#›</a:t>
            </a:fld>
            <a:endParaRPr lang="en-US" dirty="0"/>
          </a:p>
        </p:txBody>
      </p:sp>
      <p:sp>
        <p:nvSpPr>
          <p:cNvPr id="8" name="Text Placeholder 7"/>
          <p:cNvSpPr>
            <a:spLocks noGrp="1"/>
          </p:cNvSpPr>
          <p:nvPr>
            <p:ph type="body" sz="quarter" idx="11"/>
          </p:nvPr>
        </p:nvSpPr>
        <p:spPr>
          <a:xfrm>
            <a:off x="251461" y="1471360"/>
            <a:ext cx="9304020" cy="442163"/>
          </a:xfrm>
        </p:spPr>
        <p:txBody>
          <a:bodyPr/>
          <a:lstStyle>
            <a:lvl1pPr marL="0" indent="0">
              <a:buNone/>
              <a:defRPr lang="en-US" sz="1403" kern="1200" dirty="0" smtClean="0">
                <a:solidFill>
                  <a:schemeClr val="tx1"/>
                </a:solidFill>
                <a:latin typeface="Trebuchet MS" panose="020B0603020202020204" pitchFamily="34" charset="0"/>
                <a:ea typeface="ヒラギノ角ゴ Pro W3" pitchFamily="124" charset="-128"/>
                <a:cs typeface="+mn-cs"/>
              </a:defRPr>
            </a:lvl1pPr>
          </a:lstStyle>
          <a:p>
            <a:pPr lvl="0"/>
            <a:r>
              <a:rPr lang="en-US" dirty="0"/>
              <a:t>Click to edit</a:t>
            </a:r>
          </a:p>
        </p:txBody>
      </p:sp>
    </p:spTree>
    <p:extLst>
      <p:ext uri="{BB962C8B-B14F-4D97-AF65-F5344CB8AC3E}">
        <p14:creationId xmlns:p14="http://schemas.microsoft.com/office/powerpoint/2010/main" val="32274072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Re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dirty="0"/>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2310">
                <a:solidFill>
                  <a:schemeClr val="tx1">
                    <a:lumMod val="65000"/>
                    <a:lumOff val="35000"/>
                  </a:schemeClr>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Presenter Name</a:t>
            </a:r>
          </a:p>
        </p:txBody>
      </p:sp>
      <p:pic>
        <p:nvPicPr>
          <p:cNvPr id="15" name="Picture 14" descr="Pres 2002 3 red cmyk copy.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857" y="2380826"/>
            <a:ext cx="4710479" cy="550365"/>
          </a:xfrm>
          <a:prstGeom prst="rect">
            <a:avLst/>
          </a:prstGeom>
        </p:spPr>
      </p:pic>
      <p:sp>
        <p:nvSpPr>
          <p:cNvPr id="5" name="Text Placeholder 4"/>
          <p:cNvSpPr>
            <a:spLocks noGrp="1"/>
          </p:cNvSpPr>
          <p:nvPr>
            <p:ph type="body" sz="quarter" idx="15" hasCustomPrompt="1"/>
          </p:nvPr>
        </p:nvSpPr>
        <p:spPr>
          <a:xfrm>
            <a:off x="695008" y="5664644"/>
            <a:ext cx="4704398" cy="444395"/>
          </a:xfrm>
        </p:spPr>
        <p:txBody>
          <a:bodyPr lIns="46800">
            <a:normAutofit/>
          </a:bodyPr>
          <a:lstStyle>
            <a:lvl1pPr>
              <a:defRPr sz="990" b="1" cap="all" spc="-25" baseline="0"/>
            </a:lvl1pPr>
          </a:lstStyle>
          <a:p>
            <a:pPr lvl="0"/>
            <a:r>
              <a:rPr lang="en-US" dirty="0"/>
              <a:t>Presentation Date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798771" y="1"/>
            <a:ext cx="4259629" cy="7772400"/>
          </a:xfrm>
          <a:prstGeom prst="rect">
            <a:avLst/>
          </a:prstGeom>
        </p:spPr>
      </p:pic>
    </p:spTree>
    <p:extLst>
      <p:ext uri="{BB962C8B-B14F-4D97-AF65-F5344CB8AC3E}">
        <p14:creationId xmlns:p14="http://schemas.microsoft.com/office/powerpoint/2010/main" val="41502879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368">
          <p15:clr>
            <a:srgbClr val="FBAE40"/>
          </p15:clr>
        </p15:guide>
        <p15:guide id="2" pos="385">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latin typeface="Avenir Next LT Pro" panose="020B0504020202020204" pitchFamily="34" charset="0"/>
            </a:endParaRPr>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b="0">
                <a:solidFill>
                  <a:schemeClr val="bg2"/>
                </a:solidFill>
              </a:defRPr>
            </a:lvl1pPr>
          </a:lstStyle>
          <a:p>
            <a:r>
              <a:rPr lang="en-US" dirty="0"/>
              <a:t>Presentation Title</a:t>
            </a:r>
          </a:p>
        </p:txBody>
      </p:sp>
      <p:sp>
        <p:nvSpPr>
          <p:cNvPr id="3" name="Subtitle 2"/>
          <p:cNvSpPr>
            <a:spLocks noGrp="1"/>
          </p:cNvSpPr>
          <p:nvPr>
            <p:ph type="subTitle" idx="1" hasCustomPrompt="1"/>
          </p:nvPr>
        </p:nvSpPr>
        <p:spPr>
          <a:xfrm>
            <a:off x="688022" y="5032299"/>
            <a:ext cx="4721485" cy="593438"/>
          </a:xfrm>
          <a:prstGeom prst="rect">
            <a:avLst/>
          </a:prstGeom>
        </p:spPr>
        <p:txBody>
          <a:bodyPr lIns="46800" rIns="46800">
            <a:normAutofit/>
          </a:bodyPr>
          <a:lstStyle>
            <a:lvl1pPr marL="0" indent="0" algn="l">
              <a:buNone/>
              <a:defRPr sz="2310">
                <a:solidFill>
                  <a:schemeClr val="tx1">
                    <a:lumMod val="65000"/>
                    <a:lumOff val="35000"/>
                  </a:schemeClr>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Presenter Name</a:t>
            </a:r>
          </a:p>
        </p:txBody>
      </p:sp>
      <p:sp>
        <p:nvSpPr>
          <p:cNvPr id="13"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43" indent="0" algn="l"/>
            <a:r>
              <a:rPr lang="en-US" sz="743" b="1" i="0" dirty="0">
                <a:latin typeface="Avenir Next LT Pro Light" panose="020B0304020202020204" pitchFamily="34" charset="0"/>
                <a:cs typeface="Calibri"/>
              </a:rPr>
              <a:t>Slide</a:t>
            </a:r>
            <a:r>
              <a:rPr lang="en-US" sz="743" b="1" i="0" baseline="0" dirty="0">
                <a:latin typeface="Avenir Next LT Pro Light" panose="020B0304020202020204" pitchFamily="34" charset="0"/>
                <a:cs typeface="Calibri"/>
              </a:rPr>
              <a:t> Instructions</a:t>
            </a:r>
            <a:endParaRPr lang="en-US" sz="743" b="1" i="0" dirty="0">
              <a:latin typeface="Avenir Next LT Pro Light" panose="020B0304020202020204" pitchFamily="34" charset="0"/>
              <a:cs typeface="Calibri"/>
            </a:endParaRPr>
          </a:p>
        </p:txBody>
      </p:sp>
      <p:sp>
        <p:nvSpPr>
          <p:cNvPr id="14" name="Rectangle 13"/>
          <p:cNvSpPr/>
          <p:nvPr userDrawn="1"/>
        </p:nvSpPr>
        <p:spPr>
          <a:xfrm>
            <a:off x="10536039" y="237494"/>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6" i="1" dirty="0">
                <a:solidFill>
                  <a:srgbClr val="464B54"/>
                </a:solidFill>
                <a:latin typeface="Avenir Next LT Pro" panose="020B0504020202020204" pitchFamily="34" charset="0"/>
              </a:rPr>
              <a:t>Instructions</a:t>
            </a:r>
            <a:r>
              <a:rPr lang="en-US" sz="536" i="1" baseline="0" dirty="0">
                <a:solidFill>
                  <a:srgbClr val="464B54"/>
                </a:solidFill>
                <a:latin typeface="Avenir Next LT Pro" panose="020B0504020202020204" pitchFamily="34" charset="0"/>
              </a:rPr>
              <a:t> are not visible during Show Mode</a:t>
            </a:r>
            <a:br>
              <a:rPr lang="en-US" sz="536" i="1" baseline="0" dirty="0">
                <a:solidFill>
                  <a:srgbClr val="464B54"/>
                </a:solidFill>
                <a:latin typeface="Avenir Next LT Pro" panose="020B0504020202020204" pitchFamily="34" charset="0"/>
              </a:rPr>
            </a:br>
            <a:br>
              <a:rPr lang="en-US" sz="536" i="1" baseline="0" dirty="0">
                <a:solidFill>
                  <a:srgbClr val="464B54"/>
                </a:solidFill>
                <a:latin typeface="Avenir Next LT Pro" panose="020B0504020202020204" pitchFamily="34" charset="0"/>
              </a:rPr>
            </a:br>
            <a:r>
              <a:rPr lang="en-US" sz="743" b="1" i="0" baseline="0" dirty="0">
                <a:solidFill>
                  <a:srgbClr val="464B54"/>
                </a:solidFill>
                <a:latin typeface="Avenir Next LT Pro" panose="020B0504020202020204" pitchFamily="34" charset="0"/>
              </a:rPr>
              <a:t>To insert images</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A</a:t>
            </a:r>
            <a:r>
              <a:rPr lang="en-US" sz="660" b="0" i="0" baseline="0" dirty="0">
                <a:solidFill>
                  <a:srgbClr val="464B54"/>
                </a:solidFill>
                <a:latin typeface="Avenir Next LT Pro" panose="020B0504020202020204" pitchFamily="34" charset="0"/>
              </a:rPr>
              <a:t> different image can be placed in e</a:t>
            </a:r>
            <a:r>
              <a:rPr lang="en-US" sz="660" b="0" i="0" dirty="0">
                <a:solidFill>
                  <a:srgbClr val="464B54"/>
                </a:solidFill>
                <a:latin typeface="Avenir Next LT Pro" panose="020B0504020202020204" pitchFamily="34" charset="0"/>
              </a:rPr>
              <a:t>ach section of the Presbyterian Health Services logo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If you do not want</a:t>
            </a:r>
            <a:r>
              <a:rPr lang="en-US" sz="660" b="0" i="0" baseline="0" dirty="0">
                <a:solidFill>
                  <a:srgbClr val="464B54"/>
                </a:solidFill>
                <a:latin typeface="Avenir Next LT Pro" panose="020B0504020202020204" pitchFamily="34" charset="0"/>
              </a:rPr>
              <a:t> to put any photos in, it will remain red</a:t>
            </a:r>
            <a:endParaRPr lang="en-US" sz="660" b="0" i="0" dirty="0">
              <a:solidFill>
                <a:srgbClr val="464B54"/>
              </a:solidFill>
              <a:latin typeface="Avenir Next LT Pro" panose="020B0504020202020204" pitchFamily="34" charset="0"/>
            </a:endParaRP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Drag</a:t>
            </a:r>
            <a:r>
              <a:rPr lang="en-US" sz="660" b="0" i="0" baseline="0" dirty="0">
                <a:solidFill>
                  <a:srgbClr val="464B54"/>
                </a:solidFill>
                <a:latin typeface="Avenir Next LT Pro" panose="020B0504020202020204" pitchFamily="34" charset="0"/>
              </a:rPr>
              <a:t> the image from your source folder onto the slide or click the placeholder and select the photo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latin typeface="Avenir Next LT Pro" panose="020B0504020202020204" pitchFamily="34" charset="0"/>
              </a:rPr>
              <a:t>To reposition your photo, click “</a:t>
            </a:r>
            <a:r>
              <a:rPr lang="en-US" sz="660" b="1" i="0" baseline="0" dirty="0">
                <a:solidFill>
                  <a:srgbClr val="464B54"/>
                </a:solidFill>
                <a:latin typeface="Avenir Next LT Pro" panose="020B0504020202020204" pitchFamily="34" charset="0"/>
              </a:rPr>
              <a:t>Picture Format” </a:t>
            </a:r>
            <a:r>
              <a:rPr lang="en-US" sz="660" b="0" i="0" baseline="0" dirty="0">
                <a:solidFill>
                  <a:srgbClr val="464B54"/>
                </a:solidFill>
                <a:latin typeface="Avenir Next LT Pro" panose="020B0504020202020204" pitchFamily="34" charset="0"/>
              </a:rPr>
              <a:t>and then </a:t>
            </a:r>
            <a:r>
              <a:rPr lang="en-US" sz="660" b="1" i="0" baseline="0" dirty="0">
                <a:solidFill>
                  <a:srgbClr val="464B54"/>
                </a:solidFill>
                <a:latin typeface="Avenir Next LT Pro" panose="020B0504020202020204" pitchFamily="34" charset="0"/>
              </a:rPr>
              <a:t>“Crop”</a:t>
            </a:r>
          </a:p>
          <a:p>
            <a:pPr marL="77272" indent="-77272" algn="l">
              <a:spcAft>
                <a:spcPts val="248"/>
              </a:spcAft>
              <a:buFont typeface="Wingdings" charset="2"/>
              <a:buChar char="§"/>
              <a:tabLst/>
            </a:pPr>
            <a:r>
              <a:rPr lang="en-US" sz="660" b="0" i="0" baseline="0" dirty="0">
                <a:solidFill>
                  <a:srgbClr val="464B54"/>
                </a:solidFill>
                <a:latin typeface="Avenir Next LT Pro" panose="020B0504020202020204" pitchFamily="34" charset="0"/>
              </a:rPr>
              <a:t>If the image overlaps/hides the text, click “</a:t>
            </a:r>
            <a:r>
              <a:rPr lang="en-US" sz="660" b="1" i="0" baseline="0" dirty="0">
                <a:solidFill>
                  <a:srgbClr val="464B54"/>
                </a:solidFill>
                <a:latin typeface="Avenir Next LT Pro" panose="020B0504020202020204" pitchFamily="34" charset="0"/>
              </a:rPr>
              <a:t>reset” </a:t>
            </a:r>
            <a:r>
              <a:rPr lang="en-US" sz="660" b="0" i="0" baseline="0" dirty="0">
                <a:solidFill>
                  <a:srgbClr val="464B54"/>
                </a:solidFill>
                <a:latin typeface="Avenir Next LT Pro" panose="020B0504020202020204" pitchFamily="34" charset="0"/>
              </a:rPr>
              <a:t>or right click on the image and select </a:t>
            </a:r>
            <a:r>
              <a:rPr lang="en-US" sz="660" b="1" i="0" baseline="0" dirty="0">
                <a:solidFill>
                  <a:srgbClr val="464B54"/>
                </a:solidFill>
                <a:latin typeface="Avenir Next LT Pro" panose="020B0504020202020204" pitchFamily="34" charset="0"/>
              </a:rPr>
              <a:t>Arrange &gt; Send to Back</a:t>
            </a:r>
            <a:endParaRPr lang="en-US" sz="660" b="0" i="0" dirty="0">
              <a:solidFill>
                <a:srgbClr val="464B54"/>
              </a:solidFill>
              <a:latin typeface="Avenir Next LT Pro" panose="020B0504020202020204" pitchFamily="34" charset="0"/>
            </a:endParaRPr>
          </a:p>
        </p:txBody>
      </p:sp>
      <p:sp>
        <p:nvSpPr>
          <p:cNvPr id="5" name="Text Placeholder 4"/>
          <p:cNvSpPr>
            <a:spLocks noGrp="1"/>
          </p:cNvSpPr>
          <p:nvPr>
            <p:ph type="body" sz="quarter" idx="15" hasCustomPrompt="1"/>
          </p:nvPr>
        </p:nvSpPr>
        <p:spPr>
          <a:xfrm>
            <a:off x="695008" y="5664644"/>
            <a:ext cx="4704398" cy="444395"/>
          </a:xfrm>
        </p:spPr>
        <p:txBody>
          <a:bodyPr lIns="46800">
            <a:normAutofit/>
          </a:bodyPr>
          <a:lstStyle>
            <a:lvl1pPr>
              <a:defRPr sz="990" b="1" cap="all" spc="-25" baseline="0"/>
            </a:lvl1pPr>
          </a:lstStyle>
          <a:p>
            <a:pPr lvl="0"/>
            <a:r>
              <a:rPr lang="en-US" dirty="0"/>
              <a:t>Presentation Date</a:t>
            </a:r>
          </a:p>
        </p:txBody>
      </p:sp>
      <p:pic>
        <p:nvPicPr>
          <p:cNvPr id="15" name="Google Shape;288;p42">
            <a:extLst>
              <a:ext uri="{FF2B5EF4-FFF2-40B4-BE49-F238E27FC236}">
                <a16:creationId xmlns:a16="http://schemas.microsoft.com/office/drawing/2014/main" id="{C5C8C9E5-4E93-423E-A3EF-E4C2F2636D53}"/>
              </a:ext>
            </a:extLst>
          </p:cNvPr>
          <p:cNvPicPr preferRelativeResize="0"/>
          <p:nvPr userDrawn="1"/>
        </p:nvPicPr>
        <p:blipFill rotWithShape="1">
          <a:blip r:embed="rId2">
            <a:alphaModFix/>
          </a:blip>
          <a:srcRect/>
          <a:stretch/>
        </p:blipFill>
        <p:spPr>
          <a:xfrm>
            <a:off x="8236691" y="237492"/>
            <a:ext cx="1499780" cy="2450693"/>
          </a:xfrm>
          <a:prstGeom prst="rect">
            <a:avLst/>
          </a:prstGeom>
          <a:noFill/>
          <a:ln>
            <a:noFill/>
          </a:ln>
        </p:spPr>
      </p:pic>
    </p:spTree>
    <p:extLst>
      <p:ext uri="{BB962C8B-B14F-4D97-AF65-F5344CB8AC3E}">
        <p14:creationId xmlns:p14="http://schemas.microsoft.com/office/powerpoint/2010/main" val="3633854549"/>
      </p:ext>
    </p:extLst>
  </p:cSld>
  <p:clrMapOvr>
    <a:masterClrMapping/>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2" name="Rectangle 21"/>
          <p:cNvSpPr/>
          <p:nvPr userDrawn="1"/>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latin typeface="Avenir Next LT Pro" panose="020B0504020202020204" pitchFamily="34" charset="0"/>
            </a:endParaRPr>
          </a:p>
        </p:txBody>
      </p:sp>
      <p:sp>
        <p:nvSpPr>
          <p:cNvPr id="2" name="Title 1"/>
          <p:cNvSpPr>
            <a:spLocks noGrp="1"/>
          </p:cNvSpPr>
          <p:nvPr>
            <p:ph type="ctrTitle" hasCustomPrompt="1"/>
          </p:nvPr>
        </p:nvSpPr>
        <p:spPr>
          <a:xfrm>
            <a:off x="688023" y="3100896"/>
            <a:ext cx="4721485" cy="1931405"/>
          </a:xfrm>
        </p:spPr>
        <p:txBody>
          <a:bodyPr anchor="b">
            <a:normAutofit/>
          </a:bodyPr>
          <a:lstStyle>
            <a:lvl1pPr algn="l">
              <a:defRPr sz="3630" b="0">
                <a:solidFill>
                  <a:schemeClr val="bg2"/>
                </a:solidFill>
              </a:defRPr>
            </a:lvl1pPr>
          </a:lstStyle>
          <a:p>
            <a:r>
              <a:rPr lang="en-US" dirty="0"/>
              <a:t>Transition Title</a:t>
            </a:r>
          </a:p>
        </p:txBody>
      </p:sp>
      <p:sp>
        <p:nvSpPr>
          <p:cNvPr id="13" name="Rectangle 14"/>
          <p:cNvSpPr/>
          <p:nvPr userDrawn="1"/>
        </p:nvSpPr>
        <p:spPr>
          <a:xfrm>
            <a:off x="10436682" y="0"/>
            <a:ext cx="2170363" cy="237492"/>
          </a:xfrm>
          <a:custGeom>
            <a:avLst/>
            <a:gdLst/>
            <a:ahLst/>
            <a:cxnLst/>
            <a:rect l="l" t="t" r="r" b="b"/>
            <a:pathLst>
              <a:path w="1861974" h="209552">
                <a:moveTo>
                  <a:pt x="90324" y="0"/>
                </a:moveTo>
                <a:lnTo>
                  <a:pt x="1861974" y="0"/>
                </a:lnTo>
                <a:lnTo>
                  <a:pt x="1861974" y="209551"/>
                </a:lnTo>
                <a:lnTo>
                  <a:pt x="180647" y="209551"/>
                </a:lnTo>
                <a:lnTo>
                  <a:pt x="180647" y="209552"/>
                </a:lnTo>
                <a:lnTo>
                  <a:pt x="180646" y="209551"/>
                </a:lnTo>
                <a:lnTo>
                  <a:pt x="90324" y="209551"/>
                </a:lnTo>
                <a:lnTo>
                  <a:pt x="90324" y="157164"/>
                </a:lnTo>
                <a:lnTo>
                  <a:pt x="0" y="104777"/>
                </a:lnTo>
                <a:lnTo>
                  <a:pt x="90324" y="52389"/>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3343" indent="0" algn="l"/>
            <a:r>
              <a:rPr lang="en-US" sz="743" b="1" i="0" dirty="0">
                <a:latin typeface="Avenir Next LT Pro Light" panose="020B0304020202020204" pitchFamily="34" charset="0"/>
                <a:cs typeface="Calibri"/>
              </a:rPr>
              <a:t>Slide</a:t>
            </a:r>
            <a:r>
              <a:rPr lang="en-US" sz="743" b="1" i="0" baseline="0" dirty="0">
                <a:latin typeface="Avenir Next LT Pro Light" panose="020B0304020202020204" pitchFamily="34" charset="0"/>
                <a:cs typeface="Calibri"/>
              </a:rPr>
              <a:t> Instructions</a:t>
            </a:r>
            <a:endParaRPr lang="en-US" sz="743" b="1" i="0" dirty="0">
              <a:latin typeface="Avenir Next LT Pro Light" panose="020B0304020202020204" pitchFamily="34" charset="0"/>
              <a:cs typeface="Calibri"/>
            </a:endParaRPr>
          </a:p>
        </p:txBody>
      </p:sp>
      <p:sp>
        <p:nvSpPr>
          <p:cNvPr id="14" name="Rectangle 13"/>
          <p:cNvSpPr/>
          <p:nvPr userDrawn="1"/>
        </p:nvSpPr>
        <p:spPr>
          <a:xfrm>
            <a:off x="10536039" y="237494"/>
            <a:ext cx="2065078" cy="2769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248"/>
              </a:spcAft>
            </a:pPr>
            <a:r>
              <a:rPr lang="en-US" sz="536" i="1" dirty="0">
                <a:solidFill>
                  <a:srgbClr val="464B54"/>
                </a:solidFill>
                <a:latin typeface="Avenir Next LT Pro" panose="020B0504020202020204" pitchFamily="34" charset="0"/>
              </a:rPr>
              <a:t>Instructions</a:t>
            </a:r>
            <a:r>
              <a:rPr lang="en-US" sz="536" i="1" baseline="0" dirty="0">
                <a:solidFill>
                  <a:srgbClr val="464B54"/>
                </a:solidFill>
                <a:latin typeface="Avenir Next LT Pro" panose="020B0504020202020204" pitchFamily="34" charset="0"/>
              </a:rPr>
              <a:t> are not visible during Show Mode</a:t>
            </a:r>
            <a:br>
              <a:rPr lang="en-US" sz="536" i="1" baseline="0" dirty="0">
                <a:solidFill>
                  <a:srgbClr val="464B54"/>
                </a:solidFill>
                <a:latin typeface="Avenir Next LT Pro" panose="020B0504020202020204" pitchFamily="34" charset="0"/>
              </a:rPr>
            </a:br>
            <a:br>
              <a:rPr lang="en-US" sz="536" i="1" baseline="0" dirty="0">
                <a:solidFill>
                  <a:srgbClr val="464B54"/>
                </a:solidFill>
                <a:latin typeface="Avenir Next LT Pro" panose="020B0504020202020204" pitchFamily="34" charset="0"/>
              </a:rPr>
            </a:br>
            <a:r>
              <a:rPr lang="en-US" sz="743" b="1" i="0" baseline="0" dirty="0">
                <a:solidFill>
                  <a:srgbClr val="464B54"/>
                </a:solidFill>
                <a:latin typeface="Avenir Next LT Pro" panose="020B0504020202020204" pitchFamily="34" charset="0"/>
              </a:rPr>
              <a:t>To insert images</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A</a:t>
            </a:r>
            <a:r>
              <a:rPr lang="en-US" sz="660" b="0" i="0" baseline="0" dirty="0">
                <a:solidFill>
                  <a:srgbClr val="464B54"/>
                </a:solidFill>
                <a:latin typeface="Avenir Next LT Pro" panose="020B0504020202020204" pitchFamily="34" charset="0"/>
              </a:rPr>
              <a:t> different image can be placed in e</a:t>
            </a:r>
            <a:r>
              <a:rPr lang="en-US" sz="660" b="0" i="0" dirty="0">
                <a:solidFill>
                  <a:srgbClr val="464B54"/>
                </a:solidFill>
                <a:latin typeface="Avenir Next LT Pro" panose="020B0504020202020204" pitchFamily="34" charset="0"/>
              </a:rPr>
              <a:t>ach section of the Presbyterian Health Services logo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If you do not want</a:t>
            </a:r>
            <a:r>
              <a:rPr lang="en-US" sz="660" b="0" i="0" baseline="0" dirty="0">
                <a:solidFill>
                  <a:srgbClr val="464B54"/>
                </a:solidFill>
                <a:latin typeface="Avenir Next LT Pro" panose="020B0504020202020204" pitchFamily="34" charset="0"/>
              </a:rPr>
              <a:t> to put any photos in, it will remain red</a:t>
            </a:r>
            <a:endParaRPr lang="en-US" sz="660" b="0" i="0" dirty="0">
              <a:solidFill>
                <a:srgbClr val="464B54"/>
              </a:solidFill>
              <a:latin typeface="Avenir Next LT Pro" panose="020B0504020202020204" pitchFamily="34" charset="0"/>
            </a:endParaRP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dirty="0">
                <a:solidFill>
                  <a:srgbClr val="464B54"/>
                </a:solidFill>
                <a:latin typeface="Avenir Next LT Pro" panose="020B0504020202020204" pitchFamily="34" charset="0"/>
              </a:rPr>
              <a:t>Drag</a:t>
            </a:r>
            <a:r>
              <a:rPr lang="en-US" sz="660" b="0" i="0" baseline="0" dirty="0">
                <a:solidFill>
                  <a:srgbClr val="464B54"/>
                </a:solidFill>
                <a:latin typeface="Avenir Next LT Pro" panose="020B0504020202020204" pitchFamily="34" charset="0"/>
              </a:rPr>
              <a:t> the image from your source folder onto the slide or click the placeholder and select the photo</a:t>
            </a:r>
          </a:p>
          <a:p>
            <a:pPr marL="77272" marR="0" indent="-77272" algn="l" defTabSz="754380" rtl="0" eaLnBrk="1" fontAlgn="auto" latinLnBrk="0" hangingPunct="1">
              <a:lnSpc>
                <a:spcPct val="100000"/>
              </a:lnSpc>
              <a:spcBef>
                <a:spcPts val="0"/>
              </a:spcBef>
              <a:spcAft>
                <a:spcPts val="248"/>
              </a:spcAft>
              <a:buClrTx/>
              <a:buSzTx/>
              <a:buFont typeface="Wingdings" charset="2"/>
              <a:buChar char="§"/>
              <a:tabLst/>
              <a:defRPr/>
            </a:pPr>
            <a:r>
              <a:rPr lang="en-US" sz="660" b="0" i="0" baseline="0" dirty="0">
                <a:solidFill>
                  <a:srgbClr val="464B54"/>
                </a:solidFill>
                <a:latin typeface="Avenir Next LT Pro" panose="020B0504020202020204" pitchFamily="34" charset="0"/>
              </a:rPr>
              <a:t>To reposition your photo, click “</a:t>
            </a:r>
            <a:r>
              <a:rPr lang="en-US" sz="660" b="1" i="0" baseline="0" dirty="0">
                <a:solidFill>
                  <a:srgbClr val="464B54"/>
                </a:solidFill>
                <a:latin typeface="Avenir Next LT Pro" panose="020B0504020202020204" pitchFamily="34" charset="0"/>
              </a:rPr>
              <a:t>Picture Format” </a:t>
            </a:r>
            <a:r>
              <a:rPr lang="en-US" sz="660" b="0" i="0" baseline="0" dirty="0">
                <a:solidFill>
                  <a:srgbClr val="464B54"/>
                </a:solidFill>
                <a:latin typeface="Avenir Next LT Pro" panose="020B0504020202020204" pitchFamily="34" charset="0"/>
              </a:rPr>
              <a:t>and then </a:t>
            </a:r>
            <a:r>
              <a:rPr lang="en-US" sz="660" b="1" i="0" baseline="0" dirty="0">
                <a:solidFill>
                  <a:srgbClr val="464B54"/>
                </a:solidFill>
                <a:latin typeface="Avenir Next LT Pro" panose="020B0504020202020204" pitchFamily="34" charset="0"/>
              </a:rPr>
              <a:t>“Crop”</a:t>
            </a:r>
          </a:p>
          <a:p>
            <a:pPr marL="77272" indent="-77272" algn="l">
              <a:spcAft>
                <a:spcPts val="248"/>
              </a:spcAft>
              <a:buFont typeface="Wingdings" charset="2"/>
              <a:buChar char="§"/>
              <a:tabLst/>
            </a:pPr>
            <a:r>
              <a:rPr lang="en-US" sz="660" b="0" i="0" baseline="0" dirty="0">
                <a:solidFill>
                  <a:srgbClr val="464B54"/>
                </a:solidFill>
                <a:latin typeface="Avenir Next LT Pro" panose="020B0504020202020204" pitchFamily="34" charset="0"/>
              </a:rPr>
              <a:t>If the image overlaps/hides the text, click “</a:t>
            </a:r>
            <a:r>
              <a:rPr lang="en-US" sz="660" b="1" i="0" baseline="0" dirty="0">
                <a:solidFill>
                  <a:srgbClr val="464B54"/>
                </a:solidFill>
                <a:latin typeface="Avenir Next LT Pro" panose="020B0504020202020204" pitchFamily="34" charset="0"/>
              </a:rPr>
              <a:t>reset” </a:t>
            </a:r>
            <a:r>
              <a:rPr lang="en-US" sz="660" b="0" i="0" baseline="0" dirty="0">
                <a:solidFill>
                  <a:srgbClr val="464B54"/>
                </a:solidFill>
                <a:latin typeface="Avenir Next LT Pro" panose="020B0504020202020204" pitchFamily="34" charset="0"/>
              </a:rPr>
              <a:t>or right click on the image and select </a:t>
            </a:r>
            <a:r>
              <a:rPr lang="en-US" sz="660" b="1" i="0" baseline="0" dirty="0">
                <a:solidFill>
                  <a:srgbClr val="464B54"/>
                </a:solidFill>
                <a:latin typeface="Avenir Next LT Pro" panose="020B0504020202020204" pitchFamily="34" charset="0"/>
              </a:rPr>
              <a:t>Arrange &gt; Send to Back</a:t>
            </a:r>
            <a:endParaRPr lang="en-US" sz="660" b="0" i="0" dirty="0">
              <a:solidFill>
                <a:srgbClr val="464B54"/>
              </a:solidFill>
              <a:latin typeface="Avenir Next LT Pro" panose="020B0504020202020204" pitchFamily="34" charset="0"/>
            </a:endParaRPr>
          </a:p>
        </p:txBody>
      </p:sp>
    </p:spTree>
    <p:extLst>
      <p:ext uri="{BB962C8B-B14F-4D97-AF65-F5344CB8AC3E}">
        <p14:creationId xmlns:p14="http://schemas.microsoft.com/office/powerpoint/2010/main" val="27827145"/>
      </p:ext>
    </p:extLst>
  </p:cSld>
  <p:clrMapOvr>
    <a:masterClrMapping/>
  </p:clrMapOvr>
  <p:extLst>
    <p:ext uri="{DCECCB84-F9BA-43D5-87BE-67443E8EF086}">
      <p15:sldGuideLst xmlns:p15="http://schemas.microsoft.com/office/powerpoint/2012/main">
        <p15:guide id="1" pos="7157">
          <p15:clr>
            <a:srgbClr val="FBAE40"/>
          </p15:clr>
        </p15:guide>
        <p15:guide id="2" pos="51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3_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02925" y="1252219"/>
            <a:ext cx="9337199" cy="5904865"/>
          </a:xfrm>
          <a:prstGeom prst="rect">
            <a:avLst/>
          </a:prstGeom>
        </p:spPr>
        <p:txBody>
          <a:bodyPr/>
          <a:lstStyle>
            <a:lvl1pPr marL="0" indent="0">
              <a:buFont typeface="Wingdings" panose="05000000000000000000" pitchFamily="2" charset="2"/>
              <a:buNone/>
              <a:defRPr/>
            </a:lvl1pPr>
            <a:lvl2pPr marL="377190" indent="0">
              <a:buFont typeface="Wingdings" panose="05000000000000000000" pitchFamily="2" charset="2"/>
              <a:buNone/>
              <a:defRPr>
                <a:solidFill>
                  <a:schemeClr val="accent6"/>
                </a:solidFill>
              </a:defRPr>
            </a:lvl2pPr>
            <a:lvl3pPr marL="754380" indent="0">
              <a:buFont typeface="Arial" panose="020B0604020202020204" pitchFamily="34" charset="0"/>
              <a:buNone/>
              <a:defRPr>
                <a:solidFill>
                  <a:schemeClr val="accent5"/>
                </a:solidFill>
              </a:defRPr>
            </a:lvl3pPr>
            <a:lvl4pPr marL="1131570" indent="0">
              <a:buFont typeface="Arial" panose="020B0604020202020204" pitchFamily="34" charset="0"/>
              <a:buNone/>
              <a:defRPr>
                <a:solidFill>
                  <a:schemeClr val="accent2"/>
                </a:solidFill>
              </a:defRPr>
            </a:lvl4pPr>
            <a:lvl5pPr marL="1508760" indent="0">
              <a:buSzPct val="80000"/>
              <a:buFont typeface="Courier New" panose="02070309020205020404" pitchFamily="49" charset="0"/>
              <a:buNone/>
              <a:defRPr sz="132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smtClean="0">
                <a:solidFill>
                  <a:srgbClr val="262626"/>
                </a:solidFill>
              </a:rPr>
              <a:pPr>
                <a:defRPr/>
              </a:pPr>
              <a:t>‹#›</a:t>
            </a:fld>
            <a:endParaRPr lang="en-US" dirty="0">
              <a:solidFill>
                <a:srgbClr val="262626"/>
              </a:solidFill>
            </a:endParaRPr>
          </a:p>
        </p:txBody>
      </p:sp>
    </p:spTree>
    <p:extLst>
      <p:ext uri="{BB962C8B-B14F-4D97-AF65-F5344CB8AC3E}">
        <p14:creationId xmlns:p14="http://schemas.microsoft.com/office/powerpoint/2010/main" val="39317236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02925" y="2072640"/>
            <a:ext cx="9337199" cy="5084444"/>
          </a:xfrm>
          <a:prstGeom prst="rect">
            <a:avLst/>
          </a:prstGeom>
        </p:spPr>
        <p:txBody>
          <a:bodyPr/>
          <a:lstStyle>
            <a:lvl1pPr marL="0" indent="0">
              <a:buFont typeface="Wingdings" panose="05000000000000000000" pitchFamily="2" charset="2"/>
              <a:buNone/>
              <a:defRPr/>
            </a:lvl1pPr>
            <a:lvl2pPr marL="377190" indent="0">
              <a:buFont typeface="Wingdings" panose="05000000000000000000" pitchFamily="2" charset="2"/>
              <a:buNone/>
              <a:defRPr>
                <a:solidFill>
                  <a:schemeClr val="accent6"/>
                </a:solidFill>
              </a:defRPr>
            </a:lvl2pPr>
            <a:lvl3pPr marL="754380" indent="0">
              <a:buFont typeface="Arial" panose="020B0604020202020204" pitchFamily="34" charset="0"/>
              <a:buNone/>
              <a:defRPr>
                <a:solidFill>
                  <a:schemeClr val="accent5"/>
                </a:solidFill>
              </a:defRPr>
            </a:lvl3pPr>
            <a:lvl4pPr marL="1131570" indent="0">
              <a:buFont typeface="Arial" panose="020B0604020202020204" pitchFamily="34" charset="0"/>
              <a:buNone/>
              <a:defRPr>
                <a:solidFill>
                  <a:schemeClr val="accent2"/>
                </a:solidFill>
              </a:defRPr>
            </a:lvl4pPr>
            <a:lvl5pPr marL="1508760" indent="0">
              <a:buSzPct val="80000"/>
              <a:buFont typeface="Courier New" panose="02070309020205020404" pitchFamily="49" charset="0"/>
              <a:buNone/>
              <a:defRPr sz="132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smtClean="0">
                <a:solidFill>
                  <a:srgbClr val="262626"/>
                </a:solidFill>
              </a:rPr>
              <a:pPr>
                <a:defRPr/>
              </a:pPr>
              <a:t>‹#›</a:t>
            </a:fld>
            <a:endParaRPr lang="en-US" dirty="0">
              <a:solidFill>
                <a:srgbClr val="262626"/>
              </a:solidFill>
            </a:endParaRPr>
          </a:p>
        </p:txBody>
      </p:sp>
      <p:sp>
        <p:nvSpPr>
          <p:cNvPr id="5" name="Text Placeholder 3">
            <a:extLst>
              <a:ext uri="{FF2B5EF4-FFF2-40B4-BE49-F238E27FC236}">
                <a16:creationId xmlns:a16="http://schemas.microsoft.com/office/drawing/2014/main" id="{13B289C6-8E1D-443A-BF64-8489D03BBEF8}"/>
              </a:ext>
            </a:extLst>
          </p:cNvPr>
          <p:cNvSpPr>
            <a:spLocks noGrp="1"/>
          </p:cNvSpPr>
          <p:nvPr>
            <p:ph type="body" sz="quarter" idx="13"/>
          </p:nvPr>
        </p:nvSpPr>
        <p:spPr>
          <a:xfrm>
            <a:off x="504111" y="1179722"/>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Tree>
    <p:extLst>
      <p:ext uri="{BB962C8B-B14F-4D97-AF65-F5344CB8AC3E}">
        <p14:creationId xmlns:p14="http://schemas.microsoft.com/office/powerpoint/2010/main" val="24581928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quarter" idx="13"/>
          </p:nvPr>
        </p:nvSpPr>
        <p:spPr>
          <a:xfrm>
            <a:off x="672308" y="1192850"/>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08" y="454792"/>
            <a:ext cx="8691085" cy="732107"/>
          </a:xfrm>
        </p:spPr>
        <p:txBody>
          <a:bodyPr/>
          <a:lstStyle>
            <a:lvl1pPr>
              <a:defRPr b="0"/>
            </a:lvl1pPr>
          </a:lstStyle>
          <a:p>
            <a:r>
              <a:rPr lang="en-US" dirty="0"/>
              <a:t>Click to edit Master title style</a:t>
            </a:r>
          </a:p>
        </p:txBody>
      </p:sp>
      <p:sp>
        <p:nvSpPr>
          <p:cNvPr id="2" name="Footer Placeholder 1"/>
          <p:cNvSpPr>
            <a:spLocks noGrp="1"/>
          </p:cNvSpPr>
          <p:nvPr>
            <p:ph type="ftr" sz="quarter" idx="15"/>
          </p:nvPr>
        </p:nvSpPr>
        <p:spPr/>
        <p:txBody>
          <a:bodyPr/>
          <a:lstStyle>
            <a:lvl1pPr>
              <a:defRPr/>
            </a:lvl1pPr>
          </a:lstStyle>
          <a:p>
            <a:endParaRPr lang="en-US" dirty="0"/>
          </a:p>
        </p:txBody>
      </p:sp>
      <p:sp>
        <p:nvSpPr>
          <p:cNvPr id="9" name="Content Placeholder 2">
            <a:extLst>
              <a:ext uri="{FF2B5EF4-FFF2-40B4-BE49-F238E27FC236}">
                <a16:creationId xmlns:a16="http://schemas.microsoft.com/office/drawing/2014/main" id="{64FEBB3E-4DF7-4EC5-9C0A-3BA109DC57E6}"/>
              </a:ext>
            </a:extLst>
          </p:cNvPr>
          <p:cNvSpPr>
            <a:spLocks noGrp="1"/>
          </p:cNvSpPr>
          <p:nvPr>
            <p:ph idx="1"/>
          </p:nvPr>
        </p:nvSpPr>
        <p:spPr>
          <a:xfrm>
            <a:off x="691516" y="1847797"/>
            <a:ext cx="4129755" cy="5309287"/>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EB92C944-4A2E-4FAD-A5CE-2CED640F7ACC}"/>
              </a:ext>
            </a:extLst>
          </p:cNvPr>
          <p:cNvSpPr>
            <a:spLocks noGrp="1"/>
          </p:cNvSpPr>
          <p:nvPr>
            <p:ph idx="16"/>
          </p:nvPr>
        </p:nvSpPr>
        <p:spPr>
          <a:xfrm>
            <a:off x="5215781" y="1853392"/>
            <a:ext cx="4129755" cy="5309287"/>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74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FC88B2C6-821D-4E7F-8182-A3350E4735AC}" type="datetimeFigureOut">
              <a:rPr lang="en-US" smtClean="0"/>
              <a:t>12/7/2023</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and 2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672308" y="454792"/>
            <a:ext cx="8691085" cy="732107"/>
          </a:xfrm>
        </p:spPr>
        <p:txBody>
          <a:bodyPr/>
          <a:lstStyle>
            <a:lvl1pPr>
              <a:defRPr b="0"/>
            </a:lvl1pPr>
          </a:lstStyle>
          <a:p>
            <a:r>
              <a:rPr lang="en-US" dirty="0"/>
              <a:t>Click to edit Master title style</a:t>
            </a:r>
          </a:p>
        </p:txBody>
      </p:sp>
      <p:sp>
        <p:nvSpPr>
          <p:cNvPr id="2" name="Footer Placeholder 1"/>
          <p:cNvSpPr>
            <a:spLocks noGrp="1"/>
          </p:cNvSpPr>
          <p:nvPr>
            <p:ph type="ftr" sz="quarter" idx="15"/>
          </p:nvPr>
        </p:nvSpPr>
        <p:spPr/>
        <p:txBody>
          <a:bodyPr/>
          <a:lstStyle>
            <a:lvl1pPr>
              <a:defRPr/>
            </a:lvl1pPr>
          </a:lstStyle>
          <a:p>
            <a:endParaRPr lang="en-US" dirty="0"/>
          </a:p>
        </p:txBody>
      </p:sp>
      <p:sp>
        <p:nvSpPr>
          <p:cNvPr id="9" name="Content Placeholder 2">
            <a:extLst>
              <a:ext uri="{FF2B5EF4-FFF2-40B4-BE49-F238E27FC236}">
                <a16:creationId xmlns:a16="http://schemas.microsoft.com/office/drawing/2014/main" id="{64FEBB3E-4DF7-4EC5-9C0A-3BA109DC57E6}"/>
              </a:ext>
            </a:extLst>
          </p:cNvPr>
          <p:cNvSpPr>
            <a:spLocks noGrp="1"/>
          </p:cNvSpPr>
          <p:nvPr>
            <p:ph idx="1"/>
          </p:nvPr>
        </p:nvSpPr>
        <p:spPr>
          <a:xfrm>
            <a:off x="691516" y="1582332"/>
            <a:ext cx="4129755" cy="5840216"/>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EB92C944-4A2E-4FAD-A5CE-2CED640F7ACC}"/>
              </a:ext>
            </a:extLst>
          </p:cNvPr>
          <p:cNvSpPr>
            <a:spLocks noGrp="1"/>
          </p:cNvSpPr>
          <p:nvPr>
            <p:ph idx="16"/>
          </p:nvPr>
        </p:nvSpPr>
        <p:spPr>
          <a:xfrm>
            <a:off x="5215781" y="1587926"/>
            <a:ext cx="4129755" cy="5840216"/>
          </a:xfrm>
          <a:prstGeom prst="rect">
            <a:avLst/>
          </a:prstGeom>
        </p:spPr>
        <p:txBody>
          <a:bodyPr>
            <a:normAutofit/>
          </a:bodyPr>
          <a:lstStyle>
            <a:lvl1pPr marL="0" indent="0">
              <a:buFont typeface="Wingdings" panose="05000000000000000000" pitchFamily="2" charset="2"/>
              <a:buNone/>
              <a:defRPr sz="1980"/>
            </a:lvl1pPr>
            <a:lvl2pPr marL="377190" indent="0">
              <a:buFont typeface="Wingdings" panose="05000000000000000000" pitchFamily="2" charset="2"/>
              <a:buNone/>
              <a:defRPr sz="1650">
                <a:solidFill>
                  <a:schemeClr val="accent6"/>
                </a:solidFill>
              </a:defRPr>
            </a:lvl2pPr>
            <a:lvl3pPr marL="754380" indent="0">
              <a:buFont typeface="Arial" panose="020B0604020202020204" pitchFamily="34" charset="0"/>
              <a:buNone/>
              <a:defRPr sz="1485">
                <a:solidFill>
                  <a:schemeClr val="accent5"/>
                </a:solidFill>
              </a:defRPr>
            </a:lvl3pPr>
            <a:lvl4pPr marL="1131570" indent="0">
              <a:buFont typeface="Arial" panose="020B0604020202020204" pitchFamily="34" charset="0"/>
              <a:buNone/>
              <a:defRPr sz="1320">
                <a:solidFill>
                  <a:schemeClr val="accent2"/>
                </a:solidFill>
              </a:defRPr>
            </a:lvl4pPr>
            <a:lvl5pPr marL="1508760" indent="0">
              <a:buSzPct val="80000"/>
              <a:buFont typeface="Courier New" panose="02070309020205020404" pitchFamily="49" charset="0"/>
              <a:buNone/>
              <a:defRPr sz="1155">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5009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7" y="1851343"/>
            <a:ext cx="8694578" cy="5136620"/>
          </a:xfrm>
          <a:prstGeom prst="rect">
            <a:avLst/>
          </a:prstGeom>
        </p:spPr>
        <p:txBody>
          <a:bodyPr>
            <a:normAutofit/>
          </a:bodyPr>
          <a:lstStyle>
            <a:lvl1pPr marL="282893" indent="-282893">
              <a:spcBef>
                <a:spcPts val="248"/>
              </a:spcBef>
              <a:buFont typeface="Wingdings" panose="05000000000000000000" pitchFamily="2" charset="2"/>
              <a:buChar char="q"/>
              <a:defRPr sz="1980">
                <a:solidFill>
                  <a:schemeClr val="tx1">
                    <a:lumMod val="65000"/>
                    <a:lumOff val="35000"/>
                  </a:schemeClr>
                </a:solidFill>
              </a:defRPr>
            </a:lvl1pPr>
            <a:lvl2pPr marL="660083" indent="-282893">
              <a:buClr>
                <a:schemeClr val="tx2"/>
              </a:buClr>
              <a:buSzPct val="111000"/>
              <a:buFont typeface="Arial" charset="0"/>
              <a:buChar char="•"/>
              <a:defRPr sz="1650">
                <a:solidFill>
                  <a:schemeClr val="tx1">
                    <a:lumMod val="65000"/>
                    <a:lumOff val="35000"/>
                  </a:schemeClr>
                </a:solidFill>
              </a:defRPr>
            </a:lvl2pPr>
            <a:lvl3pPr marL="1037273" indent="-282893">
              <a:buClr>
                <a:schemeClr val="tx2"/>
              </a:buClr>
              <a:buFont typeface="Arial" panose="020B0604020202020204" pitchFamily="34" charset="0"/>
              <a:buChar char="‒"/>
              <a:defRPr sz="1320">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SzPct val="80000"/>
              <a:buFont typeface="Courier New" panose="02070309020205020404" pitchFamily="49" charset="0"/>
              <a:buChar char="o"/>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sp>
        <p:nvSpPr>
          <p:cNvPr id="4" name="Text Placeholder 3"/>
          <p:cNvSpPr>
            <a:spLocks noGrp="1"/>
          </p:cNvSpPr>
          <p:nvPr>
            <p:ph type="body" sz="quarter" idx="13"/>
          </p:nvPr>
        </p:nvSpPr>
        <p:spPr>
          <a:xfrm>
            <a:off x="672309" y="1192850"/>
            <a:ext cx="8682355" cy="385022"/>
          </a:xfrm>
          <a:prstGeom prst="rect">
            <a:avLst/>
          </a:prstGeom>
        </p:spPr>
        <p:txBody>
          <a:bodyPr lIns="46800" rIns="46800">
            <a:noAutofit/>
          </a:bodyPr>
          <a:lstStyle>
            <a:lvl1pPr>
              <a:defRPr sz="1485" spc="-25"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lvl1pPr>
              <a:defRPr b="0"/>
            </a:lvl1pPr>
          </a:lstStyle>
          <a:p>
            <a:r>
              <a:rPr lang="en-US" dirty="0"/>
              <a:t>Click to edit Master title style</a:t>
            </a:r>
          </a:p>
        </p:txBody>
      </p:sp>
      <p:sp>
        <p:nvSpPr>
          <p:cNvPr id="2" name="Footer Placeholder 1"/>
          <p:cNvSpPr>
            <a:spLocks noGrp="1"/>
          </p:cNvSpPr>
          <p:nvPr>
            <p:ph type="ftr" sz="quarter" idx="14"/>
          </p:nvPr>
        </p:nvSpPr>
        <p:spPr/>
        <p:txBody>
          <a:bodyPr/>
          <a:lstStyle>
            <a:lvl1pPr>
              <a:defRPr/>
            </a:lvl1pPr>
          </a:lstStyle>
          <a:p>
            <a:endParaRPr lang="en-US" dirty="0"/>
          </a:p>
        </p:txBody>
      </p:sp>
    </p:spTree>
    <p:extLst>
      <p:ext uri="{BB962C8B-B14F-4D97-AF65-F5344CB8AC3E}">
        <p14:creationId xmlns:p14="http://schemas.microsoft.com/office/powerpoint/2010/main" val="13277799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5" y="172721"/>
            <a:ext cx="9337199" cy="939165"/>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02925" y="1252219"/>
            <a:ext cx="9337199" cy="5904865"/>
          </a:xfrm>
          <a:prstGeom prst="rect">
            <a:avLst/>
          </a:prstGeom>
        </p:spPr>
        <p:txBody>
          <a:bodyPr/>
          <a:lstStyle>
            <a:lvl1pPr marL="377190" indent="-377190">
              <a:buFont typeface="Wingdings" panose="05000000000000000000" pitchFamily="2" charset="2"/>
              <a:buChar char="q"/>
              <a:defRPr/>
            </a:lvl1pPr>
            <a:lvl2pPr marL="660083" indent="-282893">
              <a:buFont typeface="Wingdings" panose="05000000000000000000" pitchFamily="2" charset="2"/>
              <a:buChar char="§"/>
              <a:defRPr/>
            </a:lvl2pPr>
            <a:lvl3pPr marL="1037273" indent="-282893">
              <a:buFont typeface="Arial" panose="020B0604020202020204" pitchFamily="34" charset="0"/>
              <a:buChar char="•"/>
              <a:defRPr/>
            </a:lvl3pPr>
            <a:lvl4pPr marL="1367314" indent="-235744">
              <a:buFont typeface="Arial" panose="020B0604020202020204" pitchFamily="34" charset="0"/>
              <a:buChar char="‒"/>
              <a:defRPr/>
            </a:lvl4pPr>
            <a:lvl5pPr marL="1744504" indent="-235744">
              <a:buSzPct val="80000"/>
              <a:buFont typeface="Courier New" panose="02070309020205020404" pitchFamily="49" charset="0"/>
              <a:buChar char="o"/>
              <a:defRPr sz="132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580472" y="7254251"/>
            <a:ext cx="2346960" cy="277072"/>
          </a:xfrm>
          <a:prstGeom prst="rect">
            <a:avLst/>
          </a:prstGeom>
          <a:ln/>
        </p:spPr>
        <p:txBody>
          <a:bodyPr/>
          <a:lstStyle>
            <a:lvl1pPr>
              <a:defRPr/>
            </a:lvl1pPr>
          </a:lstStyle>
          <a:p>
            <a:pPr>
              <a:defRPr/>
            </a:pPr>
            <a:fld id="{6B76746E-FF64-4F4B-BCEA-60EA97729F25}" type="slidenum">
              <a:rPr lang="en-US" smtClean="0">
                <a:solidFill>
                  <a:srgbClr val="262626"/>
                </a:solidFill>
              </a:rPr>
              <a:pPr>
                <a:defRPr/>
              </a:pPr>
              <a:t>‹#›</a:t>
            </a:fld>
            <a:endParaRPr lang="en-US" dirty="0">
              <a:solidFill>
                <a:srgbClr val="262626"/>
              </a:solidFill>
            </a:endParaRPr>
          </a:p>
        </p:txBody>
      </p:sp>
    </p:spTree>
    <p:extLst>
      <p:ext uri="{BB962C8B-B14F-4D97-AF65-F5344CB8AC3E}">
        <p14:creationId xmlns:p14="http://schemas.microsoft.com/office/powerpoint/2010/main" val="27101077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08" y="1851343"/>
            <a:ext cx="4160631" cy="5136620"/>
          </a:xfrm>
          <a:prstGeom prst="rect">
            <a:avLst/>
          </a:prstGeom>
        </p:spPr>
        <p:txBody>
          <a:bodyPr>
            <a:normAutofit/>
          </a:bodyPr>
          <a:lstStyle>
            <a:lvl1pPr marL="0" indent="0">
              <a:buNone/>
              <a:defRPr sz="1650">
                <a:solidFill>
                  <a:schemeClr val="tx1">
                    <a:lumMod val="65000"/>
                    <a:lumOff val="35000"/>
                  </a:schemeClr>
                </a:solidFill>
              </a:defRPr>
            </a:lvl1pPr>
            <a:lvl2pPr marL="660083" indent="-282893">
              <a:buClr>
                <a:schemeClr val="tx2"/>
              </a:buClr>
              <a:buSzPct val="111000"/>
              <a:buFont typeface="Wingdings" panose="05000000000000000000" pitchFamily="2" charset="2"/>
              <a:buChar char="§"/>
              <a:defRPr sz="1650">
                <a:solidFill>
                  <a:schemeClr val="tx1">
                    <a:lumMod val="65000"/>
                    <a:lumOff val="35000"/>
                  </a:schemeClr>
                </a:solidFill>
              </a:defRPr>
            </a:lvl2pPr>
            <a:lvl3pPr marL="1037273" indent="-282893">
              <a:buClr>
                <a:schemeClr val="tx2"/>
              </a:buClr>
              <a:buFont typeface="Arial" panose="020B0604020202020204" pitchFamily="34" charset="0"/>
              <a:buChar char="‒"/>
              <a:defRPr sz="1485">
                <a:solidFill>
                  <a:schemeClr val="tx1">
                    <a:lumMod val="65000"/>
                    <a:lumOff val="35000"/>
                  </a:schemeClr>
                </a:solidFill>
              </a:defRPr>
            </a:lvl3pPr>
            <a:lvl4pPr marL="1367314" indent="-235744">
              <a:buClr>
                <a:schemeClr val="tx2"/>
              </a:buClr>
              <a:buFont typeface="Arial" charset="0"/>
              <a:buChar char="•"/>
              <a:defRPr sz="1320">
                <a:solidFill>
                  <a:schemeClr val="tx1">
                    <a:lumMod val="65000"/>
                    <a:lumOff val="35000"/>
                  </a:schemeClr>
                </a:solidFill>
              </a:defRPr>
            </a:lvl4pPr>
            <a:lvl5pPr marL="1744504" indent="-235744">
              <a:buClr>
                <a:schemeClr val="tx2"/>
              </a:buClr>
              <a:buSzPct val="75000"/>
              <a:buFont typeface="Courier New" panose="02070309020205020404" pitchFamily="49" charset="0"/>
              <a:buChar char="o"/>
              <a:defRPr sz="132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D4BF1F63-4705-854C-A90E-B08697EA9D5E}" type="slidenum">
              <a:rPr lang="en-US" smtClean="0"/>
              <a:pPr/>
              <a:t>‹#›</a:t>
            </a:fld>
            <a:endParaRPr lang="en-US" dirty="0"/>
          </a:p>
        </p:txBody>
      </p:sp>
      <p:cxnSp>
        <p:nvCxnSpPr>
          <p:cNvPr id="7" name="Straight Connector 6"/>
          <p:cNvCxnSpPr/>
          <p:nvPr userDrawn="1"/>
        </p:nvCxnSpPr>
        <p:spPr>
          <a:xfrm>
            <a:off x="0" y="7283849"/>
            <a:ext cx="10058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4"/>
          </p:nvPr>
        </p:nvSpPr>
        <p:spPr>
          <a:xfrm>
            <a:off x="5233639" y="1851343"/>
            <a:ext cx="4129754" cy="5136620"/>
          </a:xfrm>
          <a:prstGeom prst="rect">
            <a:avLst/>
          </a:prstGeom>
        </p:spPr>
        <p:txBody>
          <a:bodyPr>
            <a:normAutofit/>
          </a:bodyPr>
          <a:lstStyle>
            <a:lvl1pPr marL="0" indent="0" algn="l" defTabSz="754380" rtl="0" eaLnBrk="1" latinLnBrk="0" hangingPunct="1">
              <a:lnSpc>
                <a:spcPct val="100000"/>
              </a:lnSpc>
              <a:spcBef>
                <a:spcPts val="0"/>
              </a:spcBef>
              <a:spcAft>
                <a:spcPts val="248"/>
              </a:spcAft>
              <a:buNone/>
              <a:defRPr lang="en-US" sz="165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1pPr>
            <a:lvl2pPr marL="660083" indent="-282893" algn="l" defTabSz="754380" rtl="0" eaLnBrk="1" latinLnBrk="0" hangingPunct="1">
              <a:lnSpc>
                <a:spcPct val="100000"/>
              </a:lnSpc>
              <a:spcBef>
                <a:spcPts val="0"/>
              </a:spcBef>
              <a:spcAft>
                <a:spcPts val="248"/>
              </a:spcAft>
              <a:buClr>
                <a:schemeClr val="tx2"/>
              </a:buClr>
              <a:buSzPct val="111000"/>
              <a:buFont typeface="Wingdings" panose="05000000000000000000" pitchFamily="2" charset="2"/>
              <a:buChar char="§"/>
              <a:defRPr lang="en-US" sz="165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2pPr>
            <a:lvl3pPr marL="1037273" indent="-282893" algn="l" defTabSz="754380" rtl="0" eaLnBrk="1" latinLnBrk="0" hangingPunct="1">
              <a:lnSpc>
                <a:spcPct val="100000"/>
              </a:lnSpc>
              <a:spcBef>
                <a:spcPts val="0"/>
              </a:spcBef>
              <a:spcAft>
                <a:spcPts val="248"/>
              </a:spcAft>
              <a:buClr>
                <a:schemeClr val="tx2"/>
              </a:buClr>
              <a:buFont typeface="Arial" panose="020B0604020202020204" pitchFamily="34" charset="0"/>
              <a:buChar char="–"/>
              <a:defRPr lang="en-US" sz="1485"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3pPr>
            <a:lvl4pPr marL="1367314" indent="-235744" algn="l" defTabSz="754380" rtl="0" eaLnBrk="1" latinLnBrk="0" hangingPunct="1">
              <a:lnSpc>
                <a:spcPct val="100000"/>
              </a:lnSpc>
              <a:spcBef>
                <a:spcPts val="0"/>
              </a:spcBef>
              <a:spcAft>
                <a:spcPts val="248"/>
              </a:spcAft>
              <a:buClr>
                <a:schemeClr val="tx2"/>
              </a:buClr>
              <a:buFont typeface="Arial" charset="0"/>
              <a:buChar char="•"/>
              <a:defRPr lang="en-US" sz="132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4pPr>
            <a:lvl5pPr marL="1744504" indent="-235744" algn="l" defTabSz="754380" rtl="0" eaLnBrk="1" latinLnBrk="0" hangingPunct="1">
              <a:lnSpc>
                <a:spcPct val="100000"/>
              </a:lnSpc>
              <a:spcBef>
                <a:spcPts val="0"/>
              </a:spcBef>
              <a:spcAft>
                <a:spcPts val="248"/>
              </a:spcAft>
              <a:buClr>
                <a:schemeClr val="tx2"/>
              </a:buClr>
              <a:buSzPct val="75000"/>
              <a:buFont typeface="Courier New" panose="02070309020205020404" pitchFamily="49" charset="0"/>
              <a:buChar char="o"/>
              <a:defRPr lang="en-US" sz="1320" kern="1200" spc="0" baseline="0" dirty="0">
                <a:solidFill>
                  <a:schemeClr val="tx1">
                    <a:lumMod val="65000"/>
                    <a:lumOff val="35000"/>
                  </a:schemeClr>
                </a:solidFill>
                <a:latin typeface="Avenir Next LT Pro" panose="020B0504020202020204" pitchFamily="34" charset="0"/>
                <a:ea typeface="Avenir Next LT Pro" panose="020B0504020202020204" pitchFamily="34"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3"/>
          </p:nvPr>
        </p:nvSpPr>
        <p:spPr>
          <a:xfrm>
            <a:off x="672308" y="1192850"/>
            <a:ext cx="8691085" cy="385022"/>
          </a:xfrm>
          <a:prstGeom prst="rect">
            <a:avLst/>
          </a:prstGeom>
        </p:spPr>
        <p:txBody>
          <a:bodyPr lIns="46800" anchor="t">
            <a:noAutofit/>
          </a:bodyPr>
          <a:lstStyle>
            <a:lvl1pPr>
              <a:defRPr sz="1485" spc="-25"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72308" y="454792"/>
            <a:ext cx="8691085" cy="732107"/>
          </a:xfrm>
        </p:spPr>
        <p:txBody>
          <a:bodyPr/>
          <a:lstStyle>
            <a:lvl1pPr>
              <a:defRPr b="0"/>
            </a:lvl1pPr>
          </a:lstStyle>
          <a:p>
            <a:r>
              <a:rPr lang="en-US" dirty="0"/>
              <a:t>Click to edit Master title style</a:t>
            </a:r>
          </a:p>
        </p:txBody>
      </p:sp>
      <p:sp>
        <p:nvSpPr>
          <p:cNvPr id="2" name="Footer Placeholder 1"/>
          <p:cNvSpPr>
            <a:spLocks noGrp="1"/>
          </p:cNvSpPr>
          <p:nvPr>
            <p:ph type="ftr" sz="quarter" idx="15"/>
          </p:nvPr>
        </p:nvSpPr>
        <p:spPr/>
        <p:txBody>
          <a:bodyPr/>
          <a:lstStyle>
            <a:lvl1pPr>
              <a:defRPr/>
            </a:lvl1pPr>
          </a:lstStyle>
          <a:p>
            <a:endParaRPr lang="en-US" dirty="0"/>
          </a:p>
        </p:txBody>
      </p:sp>
    </p:spTree>
    <p:extLst>
      <p:ext uri="{BB962C8B-B14F-4D97-AF65-F5344CB8AC3E}">
        <p14:creationId xmlns:p14="http://schemas.microsoft.com/office/powerpoint/2010/main" val="2910099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7887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1" name="Text Placeholder 14">
            <a:extLst>
              <a:ext uri="{FF2B5EF4-FFF2-40B4-BE49-F238E27FC236}">
                <a16:creationId xmlns:a16="http://schemas.microsoft.com/office/drawing/2014/main" id="{1F6AFA2E-E208-47B1-BE33-0936353342EB}"/>
              </a:ext>
            </a:extLst>
          </p:cNvPr>
          <p:cNvSpPr>
            <a:spLocks noGrp="1"/>
          </p:cNvSpPr>
          <p:nvPr>
            <p:ph type="body" sz="quarter" idx="21"/>
          </p:nvPr>
        </p:nvSpPr>
        <p:spPr>
          <a:xfrm>
            <a:off x="6007728" y="5030698"/>
            <a:ext cx="1961388" cy="195726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14">
            <a:extLst>
              <a:ext uri="{FF2B5EF4-FFF2-40B4-BE49-F238E27FC236}">
                <a16:creationId xmlns:a16="http://schemas.microsoft.com/office/drawing/2014/main" id="{F76D4F65-05E1-489D-8D7A-ED1E9B348256}"/>
              </a:ext>
            </a:extLst>
          </p:cNvPr>
          <p:cNvSpPr>
            <a:spLocks noGrp="1"/>
          </p:cNvSpPr>
          <p:nvPr>
            <p:ph type="body" sz="quarter" idx="19"/>
          </p:nvPr>
        </p:nvSpPr>
        <p:spPr>
          <a:xfrm>
            <a:off x="118326" y="5035504"/>
            <a:ext cx="1961388" cy="1952460"/>
          </a:xfrm>
          <a:solidFill>
            <a:schemeClr val="bg1"/>
          </a:solid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7" name="Title 6">
            <a:extLst>
              <a:ext uri="{FF2B5EF4-FFF2-40B4-BE49-F238E27FC236}">
                <a16:creationId xmlns:a16="http://schemas.microsoft.com/office/drawing/2014/main" id="{AD672F4A-7320-4993-8416-025D0173B57E}"/>
              </a:ext>
            </a:extLst>
          </p:cNvPr>
          <p:cNvSpPr>
            <a:spLocks noGrp="1"/>
          </p:cNvSpPr>
          <p:nvPr>
            <p:ph type="title" hasCustomPrompt="1"/>
          </p:nvPr>
        </p:nvSpPr>
        <p:spPr>
          <a:xfrm>
            <a:off x="672308" y="200578"/>
            <a:ext cx="8691085" cy="512589"/>
          </a:xfrm>
        </p:spPr>
        <p:txBody>
          <a:bodyPr>
            <a:noAutofit/>
          </a:bodyPr>
          <a:lstStyle>
            <a:lvl1pPr>
              <a:defRPr sz="1980" b="1">
                <a:solidFill>
                  <a:schemeClr val="bg2"/>
                </a:solidFill>
              </a:defRPr>
            </a:lvl1pPr>
          </a:lstStyle>
          <a:p>
            <a:r>
              <a:rPr lang="en-US" dirty="0">
                <a:solidFill>
                  <a:schemeClr val="tx1"/>
                </a:solidFill>
              </a:rPr>
              <a:t>Lean Canvas:</a:t>
            </a:r>
            <a:r>
              <a:rPr lang="en-US" dirty="0"/>
              <a:t> Click to edit Master title style</a:t>
            </a:r>
          </a:p>
        </p:txBody>
      </p:sp>
      <p:sp>
        <p:nvSpPr>
          <p:cNvPr id="13" name="Text Placeholder 14">
            <a:extLst>
              <a:ext uri="{FF2B5EF4-FFF2-40B4-BE49-F238E27FC236}">
                <a16:creationId xmlns:a16="http://schemas.microsoft.com/office/drawing/2014/main" id="{83AF9586-5034-444F-A09D-231F67AD1421}"/>
              </a:ext>
            </a:extLst>
          </p:cNvPr>
          <p:cNvSpPr>
            <a:spLocks noGrp="1"/>
          </p:cNvSpPr>
          <p:nvPr>
            <p:ph type="body" sz="quarter" idx="14"/>
          </p:nvPr>
        </p:nvSpPr>
        <p:spPr>
          <a:xfrm>
            <a:off x="120160" y="1662351"/>
            <a:ext cx="1961388" cy="290289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14" name="Rectangle 13">
            <a:extLst>
              <a:ext uri="{FF2B5EF4-FFF2-40B4-BE49-F238E27FC236}">
                <a16:creationId xmlns:a16="http://schemas.microsoft.com/office/drawing/2014/main" id="{61FD0DEE-F1C1-4A36-AF58-D50940004A1E}"/>
              </a:ext>
            </a:extLst>
          </p:cNvPr>
          <p:cNvSpPr/>
          <p:nvPr userDrawn="1"/>
        </p:nvSpPr>
        <p:spPr>
          <a:xfrm>
            <a:off x="120160"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Problem</a:t>
            </a:r>
          </a:p>
        </p:txBody>
      </p:sp>
      <p:sp>
        <p:nvSpPr>
          <p:cNvPr id="22" name="Text Placeholder 14">
            <a:extLst>
              <a:ext uri="{FF2B5EF4-FFF2-40B4-BE49-F238E27FC236}">
                <a16:creationId xmlns:a16="http://schemas.microsoft.com/office/drawing/2014/main" id="{882E7DEE-B89D-4FE9-9D98-5673DA44B008}"/>
              </a:ext>
            </a:extLst>
          </p:cNvPr>
          <p:cNvSpPr>
            <a:spLocks noGrp="1"/>
          </p:cNvSpPr>
          <p:nvPr>
            <p:ph type="body" sz="quarter" idx="15"/>
          </p:nvPr>
        </p:nvSpPr>
        <p:spPr>
          <a:xfrm>
            <a:off x="4031805" y="1662351"/>
            <a:ext cx="1961388" cy="294959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23" name="Rectangle 22">
            <a:extLst>
              <a:ext uri="{FF2B5EF4-FFF2-40B4-BE49-F238E27FC236}">
                <a16:creationId xmlns:a16="http://schemas.microsoft.com/office/drawing/2014/main" id="{7F9551B1-573B-472C-8B4A-CC2477F2F122}"/>
              </a:ext>
            </a:extLst>
          </p:cNvPr>
          <p:cNvSpPr/>
          <p:nvPr userDrawn="1"/>
        </p:nvSpPr>
        <p:spPr>
          <a:xfrm>
            <a:off x="4031805"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Strategy</a:t>
            </a:r>
          </a:p>
        </p:txBody>
      </p:sp>
      <p:sp>
        <p:nvSpPr>
          <p:cNvPr id="25" name="Text Placeholder 14">
            <a:extLst>
              <a:ext uri="{FF2B5EF4-FFF2-40B4-BE49-F238E27FC236}">
                <a16:creationId xmlns:a16="http://schemas.microsoft.com/office/drawing/2014/main" id="{DFEABCF8-F5C4-42AB-825B-23F89A76D538}"/>
              </a:ext>
            </a:extLst>
          </p:cNvPr>
          <p:cNvSpPr>
            <a:spLocks noGrp="1"/>
          </p:cNvSpPr>
          <p:nvPr>
            <p:ph type="body" sz="quarter" idx="16"/>
          </p:nvPr>
        </p:nvSpPr>
        <p:spPr>
          <a:xfrm>
            <a:off x="2073170" y="1662351"/>
            <a:ext cx="1961388" cy="5325613"/>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26" name="Rectangle 25">
            <a:extLst>
              <a:ext uri="{FF2B5EF4-FFF2-40B4-BE49-F238E27FC236}">
                <a16:creationId xmlns:a16="http://schemas.microsoft.com/office/drawing/2014/main" id="{FB8FA528-81E3-4AA4-859F-EA940DBBCEDA}"/>
              </a:ext>
            </a:extLst>
          </p:cNvPr>
          <p:cNvSpPr/>
          <p:nvPr userDrawn="1"/>
        </p:nvSpPr>
        <p:spPr>
          <a:xfrm>
            <a:off x="2073170"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Value Proposition</a:t>
            </a:r>
          </a:p>
        </p:txBody>
      </p:sp>
      <p:sp>
        <p:nvSpPr>
          <p:cNvPr id="28" name="Text Placeholder 14">
            <a:extLst>
              <a:ext uri="{FF2B5EF4-FFF2-40B4-BE49-F238E27FC236}">
                <a16:creationId xmlns:a16="http://schemas.microsoft.com/office/drawing/2014/main" id="{B5C0998E-0CB1-4732-BBC5-E9F6E760E416}"/>
              </a:ext>
            </a:extLst>
          </p:cNvPr>
          <p:cNvSpPr>
            <a:spLocks noGrp="1"/>
          </p:cNvSpPr>
          <p:nvPr>
            <p:ph type="body" sz="quarter" idx="17"/>
          </p:nvPr>
        </p:nvSpPr>
        <p:spPr>
          <a:xfrm>
            <a:off x="6003276" y="1662351"/>
            <a:ext cx="1961388" cy="2949596"/>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29" name="Rectangle 28">
            <a:extLst>
              <a:ext uri="{FF2B5EF4-FFF2-40B4-BE49-F238E27FC236}">
                <a16:creationId xmlns:a16="http://schemas.microsoft.com/office/drawing/2014/main" id="{6BCCE0DA-7D08-4ED8-890A-2A32256EABD1}"/>
              </a:ext>
            </a:extLst>
          </p:cNvPr>
          <p:cNvSpPr/>
          <p:nvPr userDrawn="1"/>
        </p:nvSpPr>
        <p:spPr>
          <a:xfrm>
            <a:off x="6003276"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Key Information</a:t>
            </a:r>
          </a:p>
        </p:txBody>
      </p:sp>
      <p:sp>
        <p:nvSpPr>
          <p:cNvPr id="31" name="Text Placeholder 14">
            <a:extLst>
              <a:ext uri="{FF2B5EF4-FFF2-40B4-BE49-F238E27FC236}">
                <a16:creationId xmlns:a16="http://schemas.microsoft.com/office/drawing/2014/main" id="{C34D45A5-4417-431A-9AAC-5693783BCF1B}"/>
              </a:ext>
            </a:extLst>
          </p:cNvPr>
          <p:cNvSpPr>
            <a:spLocks noGrp="1"/>
          </p:cNvSpPr>
          <p:nvPr>
            <p:ph type="body" sz="quarter" idx="18"/>
          </p:nvPr>
        </p:nvSpPr>
        <p:spPr>
          <a:xfrm>
            <a:off x="7964140" y="1662351"/>
            <a:ext cx="1961388" cy="5325613"/>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0D6AC6F8-0B58-4DA0-8D3A-8063DCC01918}"/>
              </a:ext>
            </a:extLst>
          </p:cNvPr>
          <p:cNvSpPr/>
          <p:nvPr userDrawn="1"/>
        </p:nvSpPr>
        <p:spPr>
          <a:xfrm>
            <a:off x="7964140" y="1233221"/>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Implementation Plan</a:t>
            </a:r>
          </a:p>
        </p:txBody>
      </p:sp>
      <p:sp>
        <p:nvSpPr>
          <p:cNvPr id="35" name="Rectangle 34">
            <a:extLst>
              <a:ext uri="{FF2B5EF4-FFF2-40B4-BE49-F238E27FC236}">
                <a16:creationId xmlns:a16="http://schemas.microsoft.com/office/drawing/2014/main" id="{C1AD48FE-013B-48FF-BCBC-D22BCDDBE609}"/>
              </a:ext>
            </a:extLst>
          </p:cNvPr>
          <p:cNvSpPr/>
          <p:nvPr userDrawn="1"/>
        </p:nvSpPr>
        <p:spPr>
          <a:xfrm>
            <a:off x="118326" y="4612700"/>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Alternatives</a:t>
            </a:r>
          </a:p>
        </p:txBody>
      </p:sp>
      <p:sp>
        <p:nvSpPr>
          <p:cNvPr id="37" name="Rectangle 36">
            <a:extLst>
              <a:ext uri="{FF2B5EF4-FFF2-40B4-BE49-F238E27FC236}">
                <a16:creationId xmlns:a16="http://schemas.microsoft.com/office/drawing/2014/main" id="{13DD31B9-5E47-4A6C-89F6-701B27C93DD0}"/>
              </a:ext>
            </a:extLst>
          </p:cNvPr>
          <p:cNvSpPr/>
          <p:nvPr userDrawn="1"/>
        </p:nvSpPr>
        <p:spPr>
          <a:xfrm>
            <a:off x="4030364" y="4612700"/>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Collaborators</a:t>
            </a:r>
          </a:p>
        </p:txBody>
      </p:sp>
      <p:sp>
        <p:nvSpPr>
          <p:cNvPr id="38" name="Text Placeholder 14">
            <a:extLst>
              <a:ext uri="{FF2B5EF4-FFF2-40B4-BE49-F238E27FC236}">
                <a16:creationId xmlns:a16="http://schemas.microsoft.com/office/drawing/2014/main" id="{C89EF734-DA2B-4788-A567-06A42360D35C}"/>
              </a:ext>
            </a:extLst>
          </p:cNvPr>
          <p:cNvSpPr>
            <a:spLocks noGrp="1"/>
          </p:cNvSpPr>
          <p:nvPr>
            <p:ph type="body" sz="quarter" idx="20"/>
          </p:nvPr>
        </p:nvSpPr>
        <p:spPr>
          <a:xfrm>
            <a:off x="4028400" y="5042583"/>
            <a:ext cx="1961388" cy="1952460"/>
          </a:xfrm>
          <a:noFill/>
          <a:ln>
            <a:solidFill>
              <a:schemeClr val="tx1"/>
            </a:solidFill>
          </a:ln>
        </p:spPr>
        <p:txBody>
          <a:bodyPr>
            <a:noAutofit/>
          </a:bodyPr>
          <a:lstStyle>
            <a:lvl1pPr marL="185976" indent="-185976">
              <a:buFont typeface="Arial" panose="020B0604020202020204" pitchFamily="34" charset="0"/>
              <a:buChar char="•"/>
              <a:defRPr sz="990">
                <a:latin typeface="Avenir Next LT Pro Light" panose="020B0304020202020204" pitchFamily="34" charset="0"/>
                <a:ea typeface="Roboto Light" panose="02000000000000000000" pitchFamily="2" charset="0"/>
              </a:defRPr>
            </a:lvl1pPr>
            <a:lvl2pPr marL="421719" indent="-235744">
              <a:buFont typeface="Symbol" panose="05050102010706020507" pitchFamily="18" charset="2"/>
              <a:buChar char="-"/>
              <a:defRPr sz="866">
                <a:latin typeface="Avenir Next LT Pro Light" panose="020B0304020202020204" pitchFamily="34" charset="0"/>
                <a:ea typeface="Roboto Light" panose="02000000000000000000" pitchFamily="2" charset="0"/>
              </a:defRPr>
            </a:lvl2pPr>
            <a:lvl3pPr marL="518636" indent="-96917">
              <a:buFont typeface="Courier New" panose="02070309020205020404" pitchFamily="49" charset="0"/>
              <a:buChar char="o"/>
              <a:defRPr sz="660">
                <a:latin typeface="Avenir Next LT Pro Light" panose="020B0304020202020204" pitchFamily="34" charset="0"/>
                <a:ea typeface="Roboto Light" panose="02000000000000000000" pitchFamily="2" charset="0"/>
              </a:defRPr>
            </a:lvl3pPr>
            <a:lvl4pPr>
              <a:defRPr sz="907">
                <a:latin typeface="Roboto Light" panose="02000000000000000000" pitchFamily="2" charset="0"/>
                <a:ea typeface="Roboto Light" panose="02000000000000000000" pitchFamily="2" charset="0"/>
              </a:defRPr>
            </a:lvl4pPr>
            <a:lvl5pPr>
              <a:defRPr sz="907">
                <a:latin typeface="Roboto Light" panose="02000000000000000000" pitchFamily="2" charset="0"/>
                <a:ea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p:txBody>
      </p:sp>
      <p:sp>
        <p:nvSpPr>
          <p:cNvPr id="40" name="Rectangle 39">
            <a:extLst>
              <a:ext uri="{FF2B5EF4-FFF2-40B4-BE49-F238E27FC236}">
                <a16:creationId xmlns:a16="http://schemas.microsoft.com/office/drawing/2014/main" id="{C8392FAC-A9C6-4782-9D9A-8C312C33123A}"/>
              </a:ext>
            </a:extLst>
          </p:cNvPr>
          <p:cNvSpPr/>
          <p:nvPr userDrawn="1"/>
        </p:nvSpPr>
        <p:spPr>
          <a:xfrm>
            <a:off x="5999347" y="4612700"/>
            <a:ext cx="1961388" cy="4298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55" b="1" dirty="0">
                <a:solidFill>
                  <a:schemeClr val="tx1"/>
                </a:solidFill>
                <a:latin typeface="Avenir Next LT Pro Light" panose="020B0304020202020204" pitchFamily="34" charset="0"/>
                <a:ea typeface="Roboto" panose="02000000000000000000" pitchFamily="2" charset="0"/>
              </a:rPr>
              <a:t>Metrics &amp; Milestones</a:t>
            </a:r>
          </a:p>
        </p:txBody>
      </p:sp>
    </p:spTree>
    <p:extLst>
      <p:ext uri="{BB962C8B-B14F-4D97-AF65-F5344CB8AC3E}">
        <p14:creationId xmlns:p14="http://schemas.microsoft.com/office/powerpoint/2010/main" val="22653376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30"/>
          <p:cNvSpPr>
            <a:spLocks noChangeShapeType="1"/>
          </p:cNvSpPr>
          <p:nvPr/>
        </p:nvSpPr>
        <p:spPr bwMode="auto">
          <a:xfrm>
            <a:off x="754380" y="4145280"/>
            <a:ext cx="8549640" cy="0"/>
          </a:xfrm>
          <a:prstGeom prst="line">
            <a:avLst/>
          </a:prstGeom>
          <a:noFill/>
          <a:ln w="9525">
            <a:solidFill>
              <a:srgbClr val="969696"/>
            </a:solidFill>
            <a:round/>
            <a:headEnd/>
            <a:tailEnd/>
          </a:ln>
          <a:effectLst/>
        </p:spPr>
        <p:txBody>
          <a:bodyPr wrap="none" anchor="ctr"/>
          <a:lstStyle/>
          <a:p>
            <a:pPr>
              <a:defRPr/>
            </a:pPr>
            <a:endParaRPr lang="en-US" sz="1485" dirty="0">
              <a:solidFill>
                <a:srgbClr val="000000"/>
              </a:solidFill>
              <a:latin typeface="Garamond" pitchFamily="1" charset="0"/>
            </a:endParaRPr>
          </a:p>
        </p:txBody>
      </p:sp>
      <p:pic>
        <p:nvPicPr>
          <p:cNvPr id="5" name="Picture 8" descr="DottedLine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1" y="0"/>
            <a:ext cx="69850" cy="67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5"/>
          <p:cNvSpPr>
            <a:spLocks noGrp="1" noChangeArrowheads="1"/>
          </p:cNvSpPr>
          <p:nvPr>
            <p:ph type="ctrTitle"/>
          </p:nvPr>
        </p:nvSpPr>
        <p:spPr>
          <a:xfrm>
            <a:off x="754380" y="2414484"/>
            <a:ext cx="8549640" cy="1666028"/>
          </a:xfrm>
        </p:spPr>
        <p:txBody>
          <a:bodyPr/>
          <a:lstStyle>
            <a:lvl1pPr>
              <a:defRPr sz="2970" b="0" smtClean="0"/>
            </a:lvl1pPr>
          </a:lstStyle>
          <a:p>
            <a:r>
              <a:rPr lang="en-US" dirty="0"/>
              <a:t>Click to edit Master title style</a:t>
            </a:r>
          </a:p>
        </p:txBody>
      </p:sp>
      <p:sp>
        <p:nvSpPr>
          <p:cNvPr id="11267" name="Rectangle 26"/>
          <p:cNvSpPr>
            <a:spLocks noGrp="1" noChangeArrowheads="1"/>
          </p:cNvSpPr>
          <p:nvPr>
            <p:ph type="subTitle" idx="1"/>
          </p:nvPr>
        </p:nvSpPr>
        <p:spPr>
          <a:xfrm>
            <a:off x="754380" y="4318000"/>
            <a:ext cx="8549640" cy="1986280"/>
          </a:xfrm>
        </p:spPr>
        <p:txBody>
          <a:bodyPr/>
          <a:lstStyle>
            <a:lvl1pPr marL="0" indent="0">
              <a:buFont typeface="Times" pitchFamily="18" charset="0"/>
              <a:buNone/>
              <a:defRPr smtClean="0"/>
            </a:lvl1pPr>
          </a:lstStyle>
          <a:p>
            <a:r>
              <a:rPr lang="en-US" dirty="0"/>
              <a:t>Click to edit Master subtitle style</a:t>
            </a:r>
          </a:p>
        </p:txBody>
      </p:sp>
    </p:spTree>
    <p:extLst>
      <p:ext uri="{BB962C8B-B14F-4D97-AF65-F5344CB8AC3E}">
        <p14:creationId xmlns:p14="http://schemas.microsoft.com/office/powerpoint/2010/main" val="40245271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Influencer - With Logos">
    <p:spTree>
      <p:nvGrpSpPr>
        <p:cNvPr id="1" name=""/>
        <p:cNvGrpSpPr/>
        <p:nvPr/>
      </p:nvGrpSpPr>
      <p:grpSpPr>
        <a:xfrm>
          <a:off x="0" y="0"/>
          <a:ext cx="0" cy="0"/>
          <a:chOff x="0" y="0"/>
          <a:chExt cx="0" cy="0"/>
        </a:xfrm>
      </p:grpSpPr>
      <p:sp>
        <p:nvSpPr>
          <p:cNvPr id="18" name="Text Placeholder 15"/>
          <p:cNvSpPr>
            <a:spLocks noGrp="1"/>
          </p:cNvSpPr>
          <p:nvPr>
            <p:ph type="body" sz="quarter" idx="10"/>
          </p:nvPr>
        </p:nvSpPr>
        <p:spPr>
          <a:xfrm>
            <a:off x="392714" y="1122680"/>
            <a:ext cx="9219907" cy="431800"/>
          </a:xfrm>
          <a:prstGeom prst="rect">
            <a:avLst/>
          </a:prstGeom>
        </p:spPr>
        <p:txBody>
          <a:bodyPr/>
          <a:lstStyle>
            <a:lvl1pPr>
              <a:defRPr sz="1485">
                <a:solidFill>
                  <a:schemeClr val="tx1">
                    <a:lumMod val="65000"/>
                    <a:lumOff val="35000"/>
                  </a:schemeClr>
                </a:solidFill>
              </a:defRPr>
            </a:lvl1pPr>
          </a:lstStyle>
          <a:p>
            <a:pPr lvl="0"/>
            <a:r>
              <a:rPr lang="en-US" dirty="0"/>
              <a:t>Click to edit Master text styles</a:t>
            </a:r>
          </a:p>
        </p:txBody>
      </p:sp>
      <p:sp>
        <p:nvSpPr>
          <p:cNvPr id="6" name="Title Placeholder 1"/>
          <p:cNvSpPr>
            <a:spLocks noGrp="1"/>
          </p:cNvSpPr>
          <p:nvPr>
            <p:ph type="title"/>
          </p:nvPr>
        </p:nvSpPr>
        <p:spPr>
          <a:xfrm>
            <a:off x="392713" y="431800"/>
            <a:ext cx="9219909" cy="690880"/>
          </a:xfrm>
          <a:prstGeom prst="rect">
            <a:avLst/>
          </a:prstGeom>
        </p:spPr>
        <p:txBody>
          <a:bodyPr vert="horz" lIns="91440" tIns="45720" rIns="91440" bIns="45720" rtlCol="0" anchor="ctr">
            <a:noAutofit/>
          </a:bodyPr>
          <a:lstStyle>
            <a:lvl1pPr>
              <a:defRPr b="0"/>
            </a:lvl1pPr>
          </a:lstStyle>
          <a:p>
            <a:r>
              <a:rPr lang="en-US" dirty="0"/>
              <a:t>Click to edit Master title style</a:t>
            </a:r>
          </a:p>
        </p:txBody>
      </p:sp>
    </p:spTree>
    <p:extLst>
      <p:ext uri="{BB962C8B-B14F-4D97-AF65-F5344CB8AC3E}">
        <p14:creationId xmlns:p14="http://schemas.microsoft.com/office/powerpoint/2010/main" val="5767516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Influencer - With Logo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92713" y="431800"/>
            <a:ext cx="9219909" cy="690880"/>
          </a:xfrm>
          <a:prstGeom prst="rect">
            <a:avLst/>
          </a:prstGeom>
        </p:spPr>
        <p:txBody>
          <a:bodyPr vert="horz" lIns="91440" tIns="45720" rIns="91440" bIns="45720" rtlCol="0" anchor="ctr">
            <a:noAutofit/>
          </a:bodyPr>
          <a:lstStyle>
            <a:lvl1pPr>
              <a:defRPr b="0"/>
            </a:lvl1pPr>
          </a:lstStyle>
          <a:p>
            <a:r>
              <a:rPr lang="en-US" dirty="0"/>
              <a:t>Click to edit Master title style</a:t>
            </a:r>
          </a:p>
        </p:txBody>
      </p:sp>
    </p:spTree>
    <p:extLst>
      <p:ext uri="{BB962C8B-B14F-4D97-AF65-F5344CB8AC3E}">
        <p14:creationId xmlns:p14="http://schemas.microsoft.com/office/powerpoint/2010/main" val="41130621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cSld name="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AEFD68-F9D1-4A40-99E4-13E5A5C6D3BF}"/>
              </a:ext>
            </a:extLst>
          </p:cNvPr>
          <p:cNvSpPr>
            <a:spLocks noGrp="1"/>
          </p:cNvSpPr>
          <p:nvPr>
            <p:ph type="dt" sz="half" idx="10"/>
          </p:nvPr>
        </p:nvSpPr>
        <p:spPr/>
        <p:txBody>
          <a:bodyPr/>
          <a:lstStyle>
            <a:lvl1pPr>
              <a:defRPr/>
            </a:lvl1pPr>
          </a:lstStyle>
          <a:p>
            <a:pPr defTabSz="745106">
              <a:defRPr/>
            </a:pPr>
            <a:fld id="{F10D5F17-4FC1-422F-A208-15FDC112172C}" type="datetime1">
              <a:rPr lang="en-US" sz="1485" smtClean="0"/>
              <a:pPr defTabSz="745106">
                <a:defRPr/>
              </a:pPr>
              <a:t>12/7/2023</a:t>
            </a:fld>
            <a:endParaRPr lang="en-US" sz="1485" dirty="0"/>
          </a:p>
        </p:txBody>
      </p:sp>
      <p:sp>
        <p:nvSpPr>
          <p:cNvPr id="4" name="Footer Placeholder 3">
            <a:extLst>
              <a:ext uri="{FF2B5EF4-FFF2-40B4-BE49-F238E27FC236}">
                <a16:creationId xmlns:a16="http://schemas.microsoft.com/office/drawing/2014/main" id="{880A9776-0031-4E68-AE39-FC1110B9F0F6}"/>
              </a:ext>
            </a:extLst>
          </p:cNvPr>
          <p:cNvSpPr>
            <a:spLocks noGrp="1"/>
          </p:cNvSpPr>
          <p:nvPr>
            <p:ph type="ftr" sz="quarter" idx="11"/>
          </p:nvPr>
        </p:nvSpPr>
        <p:spPr/>
        <p:txBody>
          <a:bodyPr/>
          <a:lstStyle>
            <a:lvl1pPr>
              <a:defRPr/>
            </a:lvl1pPr>
          </a:lstStyle>
          <a:p>
            <a:pPr defTabSz="745106">
              <a:defRPr/>
            </a:pP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AC692168-04DF-4628-9472-775368B62BFA}"/>
              </a:ext>
            </a:extLst>
          </p:cNvPr>
          <p:cNvSpPr>
            <a:spLocks noGrp="1"/>
          </p:cNvSpPr>
          <p:nvPr>
            <p:ph type="sldNum" sz="quarter" idx="12"/>
          </p:nvPr>
        </p:nvSpPr>
        <p:spPr/>
        <p:txBody>
          <a:bodyPr/>
          <a:lstStyle>
            <a:lvl1pPr>
              <a:defRPr/>
            </a:lvl1pPr>
          </a:lstStyle>
          <a:p>
            <a:pPr defTabSz="745106">
              <a:defRPr/>
            </a:pPr>
            <a:fld id="{F79B8909-293A-4248-9301-6A84EAEF5099}" type="slidenum">
              <a:rPr lang="en-US" smtClean="0">
                <a:solidFill>
                  <a:srgbClr val="000000">
                    <a:tint val="75000"/>
                  </a:srgbClr>
                </a:solidFill>
              </a:rPr>
              <a:pPr defTabSz="745106">
                <a:defRPr/>
              </a:pPr>
              <a:t>‹#›</a:t>
            </a:fld>
            <a:endParaRPr lang="en-US" dirty="0">
              <a:solidFill>
                <a:srgbClr val="000000">
                  <a:tint val="75000"/>
                </a:srgbClr>
              </a:solidFill>
            </a:endParaRPr>
          </a:p>
        </p:txBody>
      </p:sp>
    </p:spTree>
    <p:extLst>
      <p:ext uri="{BB962C8B-B14F-4D97-AF65-F5344CB8AC3E}">
        <p14:creationId xmlns:p14="http://schemas.microsoft.com/office/powerpoint/2010/main" val="150430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emf"/><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emf"/><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1.emf"/><Relationship Id="rId2" Type="http://schemas.openxmlformats.org/officeDocument/2006/relationships/slideLayout" Target="../slideLayouts/slideLayout52.xml"/><Relationship Id="rId16"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image" Target="../media/image1.emf"/><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theme" Target="../theme/theme6.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image" Target="../media/image1.emf"/><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theme" Target="../theme/theme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6" Type="http://schemas.openxmlformats.org/officeDocument/2006/relationships/image" Target="../media/image1.emf"/><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theme" Target="../theme/theme8.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119.xml"/><Relationship Id="rId7" Type="http://schemas.openxmlformats.org/officeDocument/2006/relationships/theme" Target="../theme/theme9.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9"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12/7/2023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800" r:id="rId13"/>
    <p:sldLayoutId id="2147483801" r:id="rId14"/>
    <p:sldLayoutId id="214748380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316" y="454799"/>
            <a:ext cx="8691086" cy="732107"/>
          </a:xfrm>
          <a:prstGeom prst="rect">
            <a:avLst/>
          </a:prstGeom>
        </p:spPr>
        <p:txBody>
          <a:bodyPr vert="horz" lIns="46800" tIns="46800" rIns="46800" bIns="46800" rtlCol="0" anchor="b">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9363399" y="7378250"/>
            <a:ext cx="492443" cy="279806"/>
          </a:xfrm>
          <a:prstGeom prst="rect">
            <a:avLst/>
          </a:prstGeom>
        </p:spPr>
        <p:txBody>
          <a:bodyPr vert="horz" lIns="91440" tIns="45720" rIns="91440" bIns="45720" rtlCol="0" anchor="ctr" anchorCtr="0"/>
          <a:lstStyle>
            <a:lvl1pPr algn="r">
              <a:defRPr sz="1210" i="1">
                <a:solidFill>
                  <a:srgbClr val="898989"/>
                </a:solidFill>
                <a:latin typeface="Arial" charset="0"/>
                <a:ea typeface="Arial" charset="0"/>
                <a:cs typeface="Arial" charset="0"/>
              </a:defRPr>
            </a:lvl1pPr>
          </a:lstStyle>
          <a:p>
            <a:pPr defTabSz="1005840"/>
            <a:fld id="{FED0C9B7-6EA1-4686-AF9A-7835FAB0C3FE}" type="slidenum">
              <a:rPr lang="en-US" smtClean="0"/>
              <a:pPr defTabSz="1005840"/>
              <a:t>‹#›</a:t>
            </a:fld>
            <a:endParaRPr lang="en-US" dirty="0"/>
          </a:p>
        </p:txBody>
      </p:sp>
      <p:sp>
        <p:nvSpPr>
          <p:cNvPr id="7" name="Text Placeholder 6"/>
          <p:cNvSpPr>
            <a:spLocks noGrp="1"/>
          </p:cNvSpPr>
          <p:nvPr>
            <p:ph type="body" idx="1"/>
          </p:nvPr>
        </p:nvSpPr>
        <p:spPr>
          <a:xfrm>
            <a:off x="672316" y="1851353"/>
            <a:ext cx="8691086" cy="51366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3"/>
          </p:nvPr>
        </p:nvSpPr>
        <p:spPr>
          <a:xfrm>
            <a:off x="1927860" y="7378250"/>
            <a:ext cx="7435531" cy="274581"/>
          </a:xfrm>
          <a:prstGeom prst="rect">
            <a:avLst/>
          </a:prstGeom>
        </p:spPr>
        <p:txBody>
          <a:bodyPr vert="horz" lIns="91440" tIns="45720" rIns="91440" bIns="45720" rtlCol="0" anchor="ctr" anchorCtr="0"/>
          <a:lstStyle>
            <a:lvl1pPr algn="r">
              <a:defRPr sz="1210" i="1">
                <a:solidFill>
                  <a:schemeClr val="tx1">
                    <a:tint val="75000"/>
                  </a:schemeClr>
                </a:solidFill>
                <a:latin typeface="Arial" panose="020B0604020202020204" pitchFamily="34" charset="0"/>
                <a:cs typeface="Arial" panose="020B0604020202020204" pitchFamily="34" charset="0"/>
              </a:defRPr>
            </a:lvl1pPr>
          </a:lstStyle>
          <a:p>
            <a:pPr defTabSz="1005840"/>
            <a:r>
              <a:rPr lang="en-US">
                <a:solidFill>
                  <a:prstClr val="black">
                    <a:tint val="75000"/>
                  </a:prstClr>
                </a:solidFill>
              </a:rPr>
              <a:t>HUB Presentation, 10 September 2018</a:t>
            </a:r>
            <a:endParaRPr lang="en-US" dirty="0">
              <a:solidFill>
                <a:prstClr val="black">
                  <a:tint val="75000"/>
                </a:prstClr>
              </a:solidFill>
            </a:endParaRPr>
          </a:p>
        </p:txBody>
      </p:sp>
      <p:cxnSp>
        <p:nvCxnSpPr>
          <p:cNvPr id="15" name="Straight Connector 14"/>
          <p:cNvCxnSpPr/>
          <p:nvPr/>
        </p:nvCxnSpPr>
        <p:spPr>
          <a:xfrm flipV="1">
            <a:off x="672307" y="-147541"/>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9363393" y="-147541"/>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72307" y="7778226"/>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363393" y="7778226"/>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1760" y="1851344"/>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058401"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058401" y="1851344"/>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058401"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058401"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2074"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2074"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31" name="Picture 30" descr="Pres 2002 3 red cmyk copy.eps"/>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6581" y="7396422"/>
            <a:ext cx="1950281" cy="228791"/>
          </a:xfrm>
          <a:prstGeom prst="rect">
            <a:avLst/>
          </a:prstGeom>
        </p:spPr>
      </p:pic>
    </p:spTree>
    <p:extLst>
      <p:ext uri="{BB962C8B-B14F-4D97-AF65-F5344CB8AC3E}">
        <p14:creationId xmlns:p14="http://schemas.microsoft.com/office/powerpoint/2010/main" val="31003772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83" r:id="rId5"/>
    <p:sldLayoutId id="2147483785" r:id="rId6"/>
    <p:sldLayoutId id="2147483790" r:id="rId7"/>
    <p:sldLayoutId id="2147483803" r:id="rId8"/>
  </p:sldLayoutIdLst>
  <p:hf hdr="0" ftr="0" dt="0"/>
  <p:txStyles>
    <p:titleStyle>
      <a:lvl1pPr algn="l" defTabSz="754343" rtl="0" eaLnBrk="1" latinLnBrk="0" hangingPunct="1">
        <a:lnSpc>
          <a:spcPct val="90000"/>
        </a:lnSpc>
        <a:spcBef>
          <a:spcPct val="0"/>
        </a:spcBef>
        <a:buNone/>
        <a:defRPr sz="2640" b="1" kern="1200" spc="-58" baseline="0">
          <a:solidFill>
            <a:schemeClr val="bg2"/>
          </a:solidFill>
          <a:latin typeface="Arial" charset="0"/>
          <a:ea typeface="Arial" charset="0"/>
          <a:cs typeface="Arial" charset="0"/>
        </a:defRPr>
      </a:lvl1pPr>
    </p:titleStyle>
    <p:bodyStyle>
      <a:lvl1pPr marL="0" indent="0" algn="l" defTabSz="754343" rtl="0" eaLnBrk="1" latinLnBrk="0" hangingPunct="1">
        <a:lnSpc>
          <a:spcPct val="100000"/>
        </a:lnSpc>
        <a:spcBef>
          <a:spcPts val="0"/>
        </a:spcBef>
        <a:spcAft>
          <a:spcPts val="248"/>
        </a:spcAft>
        <a:buFont typeface="Arial"/>
        <a:buNone/>
        <a:defRPr sz="2310" kern="1200" spc="0" baseline="0">
          <a:solidFill>
            <a:schemeClr val="tx1">
              <a:lumMod val="65000"/>
              <a:lumOff val="35000"/>
            </a:schemeClr>
          </a:solidFill>
          <a:latin typeface="Arial" charset="0"/>
          <a:ea typeface="Arial" charset="0"/>
          <a:cs typeface="Arial" charset="0"/>
        </a:defRPr>
      </a:lvl1pPr>
      <a:lvl2pPr marL="377172" indent="0" algn="l" defTabSz="754343" rtl="0" eaLnBrk="1" latinLnBrk="0" hangingPunct="1">
        <a:lnSpc>
          <a:spcPct val="100000"/>
        </a:lnSpc>
        <a:spcBef>
          <a:spcPts val="0"/>
        </a:spcBef>
        <a:spcAft>
          <a:spcPts val="248"/>
        </a:spcAft>
        <a:buFont typeface="Arial"/>
        <a:buNone/>
        <a:defRPr sz="1980" kern="1200">
          <a:solidFill>
            <a:schemeClr val="tx1">
              <a:lumMod val="65000"/>
              <a:lumOff val="35000"/>
            </a:schemeClr>
          </a:solidFill>
          <a:latin typeface="Arial" charset="0"/>
          <a:ea typeface="Arial" charset="0"/>
          <a:cs typeface="Arial" charset="0"/>
        </a:defRPr>
      </a:lvl2pPr>
      <a:lvl3pPr marL="754343" indent="0" algn="l" defTabSz="754343" rtl="0" eaLnBrk="1" latinLnBrk="0" hangingPunct="1">
        <a:lnSpc>
          <a:spcPct val="100000"/>
        </a:lnSpc>
        <a:spcBef>
          <a:spcPts val="0"/>
        </a:spcBef>
        <a:spcAft>
          <a:spcPts val="248"/>
        </a:spcAft>
        <a:buFont typeface="Arial"/>
        <a:buNone/>
        <a:defRPr sz="1650" kern="1200">
          <a:solidFill>
            <a:schemeClr val="tx1">
              <a:lumMod val="65000"/>
              <a:lumOff val="35000"/>
            </a:schemeClr>
          </a:solidFill>
          <a:latin typeface="Arial" charset="0"/>
          <a:ea typeface="Arial" charset="0"/>
          <a:cs typeface="Arial" charset="0"/>
        </a:defRPr>
      </a:lvl3pPr>
      <a:lvl4pPr marL="1131514" indent="0" algn="l" defTabSz="754343"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rial" charset="0"/>
          <a:ea typeface="Arial" charset="0"/>
          <a:cs typeface="Arial" charset="0"/>
        </a:defRPr>
      </a:lvl4pPr>
      <a:lvl5pPr marL="1508685" indent="0" algn="l" defTabSz="754343"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rial" charset="0"/>
          <a:ea typeface="Arial" charset="0"/>
          <a:cs typeface="Arial" charset="0"/>
        </a:defRPr>
      </a:lvl5pPr>
      <a:lvl6pPr marL="2074442"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613"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784"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5956"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43" rtl="0" eaLnBrk="1" latinLnBrk="0" hangingPunct="1">
        <a:defRPr sz="1485" kern="1200">
          <a:solidFill>
            <a:schemeClr val="tx1"/>
          </a:solidFill>
          <a:latin typeface="+mn-lt"/>
          <a:ea typeface="+mn-ea"/>
          <a:cs typeface="+mn-cs"/>
        </a:defRPr>
      </a:lvl1pPr>
      <a:lvl2pPr marL="377172" algn="l" defTabSz="754343" rtl="0" eaLnBrk="1" latinLnBrk="0" hangingPunct="1">
        <a:defRPr sz="1485" kern="1200">
          <a:solidFill>
            <a:schemeClr val="tx1"/>
          </a:solidFill>
          <a:latin typeface="+mn-lt"/>
          <a:ea typeface="+mn-ea"/>
          <a:cs typeface="+mn-cs"/>
        </a:defRPr>
      </a:lvl2pPr>
      <a:lvl3pPr marL="754343" algn="l" defTabSz="754343" rtl="0" eaLnBrk="1" latinLnBrk="0" hangingPunct="1">
        <a:defRPr sz="1485" kern="1200">
          <a:solidFill>
            <a:schemeClr val="tx1"/>
          </a:solidFill>
          <a:latin typeface="+mn-lt"/>
          <a:ea typeface="+mn-ea"/>
          <a:cs typeface="+mn-cs"/>
        </a:defRPr>
      </a:lvl3pPr>
      <a:lvl4pPr marL="1131514" algn="l" defTabSz="754343" rtl="0" eaLnBrk="1" latinLnBrk="0" hangingPunct="1">
        <a:defRPr sz="1485" kern="1200">
          <a:solidFill>
            <a:schemeClr val="tx1"/>
          </a:solidFill>
          <a:latin typeface="+mn-lt"/>
          <a:ea typeface="+mn-ea"/>
          <a:cs typeface="+mn-cs"/>
        </a:defRPr>
      </a:lvl4pPr>
      <a:lvl5pPr marL="1508685" algn="l" defTabSz="754343" rtl="0" eaLnBrk="1" latinLnBrk="0" hangingPunct="1">
        <a:defRPr sz="1485" kern="1200">
          <a:solidFill>
            <a:schemeClr val="tx1"/>
          </a:solidFill>
          <a:latin typeface="+mn-lt"/>
          <a:ea typeface="+mn-ea"/>
          <a:cs typeface="+mn-cs"/>
        </a:defRPr>
      </a:lvl5pPr>
      <a:lvl6pPr marL="1885857" algn="l" defTabSz="754343" rtl="0" eaLnBrk="1" latinLnBrk="0" hangingPunct="1">
        <a:defRPr sz="1485" kern="1200">
          <a:solidFill>
            <a:schemeClr val="tx1"/>
          </a:solidFill>
          <a:latin typeface="+mn-lt"/>
          <a:ea typeface="+mn-ea"/>
          <a:cs typeface="+mn-cs"/>
        </a:defRPr>
      </a:lvl6pPr>
      <a:lvl7pPr marL="2263027" algn="l" defTabSz="754343" rtl="0" eaLnBrk="1" latinLnBrk="0" hangingPunct="1">
        <a:defRPr sz="1485" kern="1200">
          <a:solidFill>
            <a:schemeClr val="tx1"/>
          </a:solidFill>
          <a:latin typeface="+mn-lt"/>
          <a:ea typeface="+mn-ea"/>
          <a:cs typeface="+mn-cs"/>
        </a:defRPr>
      </a:lvl7pPr>
      <a:lvl8pPr marL="2640198" algn="l" defTabSz="754343" rtl="0" eaLnBrk="1" latinLnBrk="0" hangingPunct="1">
        <a:defRPr sz="1485" kern="1200">
          <a:solidFill>
            <a:schemeClr val="tx1"/>
          </a:solidFill>
          <a:latin typeface="+mn-lt"/>
          <a:ea typeface="+mn-ea"/>
          <a:cs typeface="+mn-cs"/>
        </a:defRPr>
      </a:lvl8pPr>
      <a:lvl9pPr marL="3017370" algn="l" defTabSz="754343"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7">
          <p15:clr>
            <a:srgbClr val="F26B43"/>
          </p15:clr>
        </p15:guide>
        <p15:guide id="2" orient="horz" pos="1029">
          <p15:clr>
            <a:srgbClr val="F26B43"/>
          </p15:clr>
        </p15:guide>
        <p15:guide id="3" pos="3840">
          <p15:clr>
            <a:srgbClr val="F26B43"/>
          </p15:clr>
        </p15:guide>
        <p15:guide id="4" pos="513">
          <p15:clr>
            <a:srgbClr val="F26B43"/>
          </p15:clr>
        </p15:guide>
        <p15:guide id="5" pos="7149">
          <p15:clr>
            <a:srgbClr val="F26B43"/>
          </p15:clr>
        </p15:guide>
        <p15:guide id="6" orient="horz" pos="3884">
          <p15:clr>
            <a:srgbClr val="F26B43"/>
          </p15:clr>
        </p15:guide>
        <p15:guide id="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317" y="454801"/>
            <a:ext cx="8691086" cy="732107"/>
          </a:xfrm>
          <a:prstGeom prst="rect">
            <a:avLst/>
          </a:prstGeom>
        </p:spPr>
        <p:txBody>
          <a:bodyPr vert="horz" lIns="46800" tIns="46800" rIns="46800" bIns="46800" rtlCol="0" anchor="b">
            <a:normAutofit/>
          </a:bodyPr>
          <a:lstStyle/>
          <a:p>
            <a:r>
              <a:rPr lang="en-US" dirty="0"/>
              <a:t>Click to edit Master title style</a:t>
            </a:r>
          </a:p>
        </p:txBody>
      </p:sp>
      <p:sp>
        <p:nvSpPr>
          <p:cNvPr id="6" name="Slide Number Placeholder 5"/>
          <p:cNvSpPr>
            <a:spLocks noGrp="1"/>
          </p:cNvSpPr>
          <p:nvPr>
            <p:ph type="sldNum" sz="quarter" idx="4"/>
          </p:nvPr>
        </p:nvSpPr>
        <p:spPr>
          <a:xfrm>
            <a:off x="9363399" y="7387098"/>
            <a:ext cx="492443" cy="269280"/>
          </a:xfrm>
          <a:prstGeom prst="rect">
            <a:avLst/>
          </a:prstGeom>
        </p:spPr>
        <p:txBody>
          <a:bodyPr vert="horz" lIns="91440" tIns="45720" rIns="91440" bIns="45720" rtlCol="0" anchor="b"/>
          <a:lstStyle>
            <a:lvl1pPr algn="r">
              <a:defRPr sz="990">
                <a:solidFill>
                  <a:schemeClr val="tx1">
                    <a:tint val="75000"/>
                  </a:schemeClr>
                </a:solidFill>
                <a:latin typeface="Arial" charset="0"/>
                <a:ea typeface="Arial" charset="0"/>
                <a:cs typeface="Arial" charset="0"/>
              </a:defRPr>
            </a:lvl1pPr>
          </a:lstStyle>
          <a:p>
            <a:fld id="{D4BF1F63-4705-854C-A90E-B08697EA9D5E}" type="slidenum">
              <a:rPr lang="en-US" smtClean="0"/>
              <a:pPr/>
              <a:t>‹#›</a:t>
            </a:fld>
            <a:endParaRPr lang="en-US" dirty="0"/>
          </a:p>
        </p:txBody>
      </p:sp>
      <p:sp>
        <p:nvSpPr>
          <p:cNvPr id="7" name="Text Placeholder 6"/>
          <p:cNvSpPr>
            <a:spLocks noGrp="1"/>
          </p:cNvSpPr>
          <p:nvPr>
            <p:ph type="body" idx="1"/>
          </p:nvPr>
        </p:nvSpPr>
        <p:spPr>
          <a:xfrm>
            <a:off x="672317" y="1851352"/>
            <a:ext cx="8691086" cy="51366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3"/>
          </p:nvPr>
        </p:nvSpPr>
        <p:spPr>
          <a:xfrm>
            <a:off x="1927860" y="7378252"/>
            <a:ext cx="7435531" cy="274581"/>
          </a:xfrm>
          <a:prstGeom prst="rect">
            <a:avLst/>
          </a:prstGeom>
        </p:spPr>
        <p:txBody>
          <a:bodyPr vert="horz" lIns="91440" tIns="45720" rIns="91440" bIns="45720" rtlCol="0" anchor="b"/>
          <a:lstStyle>
            <a:lvl1pPr algn="r">
              <a:defRPr sz="990">
                <a:solidFill>
                  <a:schemeClr val="tx1">
                    <a:tint val="75000"/>
                  </a:schemeClr>
                </a:solidFill>
              </a:defRPr>
            </a:lvl1pPr>
          </a:lstStyle>
          <a:p>
            <a:endParaRPr lang="en-US" noProof="0" dirty="0"/>
          </a:p>
        </p:txBody>
      </p:sp>
      <p:cxnSp>
        <p:nvCxnSpPr>
          <p:cNvPr id="15" name="Straight Connector 14"/>
          <p:cNvCxnSpPr/>
          <p:nvPr userDrawn="1"/>
        </p:nvCxnSpPr>
        <p:spPr>
          <a:xfrm flipV="1">
            <a:off x="672307" y="-147541"/>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363393" y="-147541"/>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72307" y="7778226"/>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363393" y="7778226"/>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11760" y="1851344"/>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058401"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058401" y="1851344"/>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058401"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058401"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12074"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2074"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descr="Pres 2002 3 red cmyk copy.eps">
            <a:extLst>
              <a:ext uri="{FF2B5EF4-FFF2-40B4-BE49-F238E27FC236}">
                <a16:creationId xmlns:a16="http://schemas.microsoft.com/office/drawing/2014/main" id="{2C65770E-0BD9-41ED-A99B-14C77F94D570}"/>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38226" y="7347689"/>
            <a:ext cx="1950281" cy="228791"/>
          </a:xfrm>
          <a:prstGeom prst="rect">
            <a:avLst/>
          </a:prstGeom>
        </p:spPr>
      </p:pic>
    </p:spTree>
    <p:extLst>
      <p:ext uri="{BB962C8B-B14F-4D97-AF65-F5344CB8AC3E}">
        <p14:creationId xmlns:p14="http://schemas.microsoft.com/office/powerpoint/2010/main" val="19498935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dt="0"/>
  <p:txStyles>
    <p:titleStyle>
      <a:lvl1pPr algn="l" defTabSz="1005789" rtl="0" eaLnBrk="1" latinLnBrk="0" hangingPunct="1">
        <a:lnSpc>
          <a:spcPct val="90000"/>
        </a:lnSpc>
        <a:spcBef>
          <a:spcPct val="0"/>
        </a:spcBef>
        <a:buNone/>
        <a:defRPr sz="3520" b="1" kern="1200" spc="-78" baseline="0">
          <a:solidFill>
            <a:schemeClr val="bg2"/>
          </a:solidFill>
          <a:latin typeface="Arial" charset="0"/>
          <a:ea typeface="Arial" charset="0"/>
          <a:cs typeface="Arial" charset="0"/>
        </a:defRPr>
      </a:lvl1pPr>
    </p:titleStyle>
    <p:bodyStyle>
      <a:lvl1pPr marL="0" indent="0" algn="l" defTabSz="1005789" rtl="0" eaLnBrk="1" latinLnBrk="0" hangingPunct="1">
        <a:lnSpc>
          <a:spcPct val="100000"/>
        </a:lnSpc>
        <a:spcBef>
          <a:spcPts val="0"/>
        </a:spcBef>
        <a:spcAft>
          <a:spcPts val="330"/>
        </a:spcAft>
        <a:buFont typeface="Arial"/>
        <a:buNone/>
        <a:defRPr sz="3080" kern="1200" spc="0" baseline="0">
          <a:solidFill>
            <a:schemeClr val="tx1">
              <a:lumMod val="65000"/>
              <a:lumOff val="35000"/>
            </a:schemeClr>
          </a:solidFill>
          <a:latin typeface="Arial" charset="0"/>
          <a:ea typeface="Arial" charset="0"/>
          <a:cs typeface="Arial" charset="0"/>
        </a:defRPr>
      </a:lvl1pPr>
      <a:lvl2pPr marL="502896" indent="0" algn="l" defTabSz="1005789" rtl="0" eaLnBrk="1" latinLnBrk="0" hangingPunct="1">
        <a:lnSpc>
          <a:spcPct val="100000"/>
        </a:lnSpc>
        <a:spcBef>
          <a:spcPts val="0"/>
        </a:spcBef>
        <a:spcAft>
          <a:spcPts val="330"/>
        </a:spcAft>
        <a:buFont typeface="Arial"/>
        <a:buNone/>
        <a:defRPr sz="2640" kern="1200">
          <a:solidFill>
            <a:schemeClr val="tx1">
              <a:lumMod val="65000"/>
              <a:lumOff val="35000"/>
            </a:schemeClr>
          </a:solidFill>
          <a:latin typeface="Arial" charset="0"/>
          <a:ea typeface="Arial" charset="0"/>
          <a:cs typeface="Arial" charset="0"/>
        </a:defRPr>
      </a:lvl2pPr>
      <a:lvl3pPr marL="1005789" indent="0" algn="l" defTabSz="1005789" rtl="0" eaLnBrk="1" latinLnBrk="0" hangingPunct="1">
        <a:lnSpc>
          <a:spcPct val="100000"/>
        </a:lnSpc>
        <a:spcBef>
          <a:spcPts val="0"/>
        </a:spcBef>
        <a:spcAft>
          <a:spcPts val="330"/>
        </a:spcAft>
        <a:buFont typeface="Arial"/>
        <a:buNone/>
        <a:defRPr sz="2200" kern="1200">
          <a:solidFill>
            <a:schemeClr val="tx1">
              <a:lumMod val="65000"/>
              <a:lumOff val="35000"/>
            </a:schemeClr>
          </a:solidFill>
          <a:latin typeface="Arial" charset="0"/>
          <a:ea typeface="Arial" charset="0"/>
          <a:cs typeface="Arial" charset="0"/>
        </a:defRPr>
      </a:lvl3pPr>
      <a:lvl4pPr marL="1508685" indent="0" algn="l" defTabSz="1005789" rtl="0" eaLnBrk="1" latinLnBrk="0" hangingPunct="1">
        <a:lnSpc>
          <a:spcPct val="100000"/>
        </a:lnSpc>
        <a:spcBef>
          <a:spcPts val="0"/>
        </a:spcBef>
        <a:spcAft>
          <a:spcPts val="330"/>
        </a:spcAft>
        <a:buFont typeface="Arial"/>
        <a:buNone/>
        <a:defRPr sz="1980" kern="1200">
          <a:solidFill>
            <a:schemeClr val="tx1">
              <a:lumMod val="65000"/>
              <a:lumOff val="35000"/>
            </a:schemeClr>
          </a:solidFill>
          <a:latin typeface="Arial" charset="0"/>
          <a:ea typeface="Arial" charset="0"/>
          <a:cs typeface="Arial" charset="0"/>
        </a:defRPr>
      </a:lvl4pPr>
      <a:lvl5pPr marL="2011580" indent="0" algn="l" defTabSz="1005789" rtl="0" eaLnBrk="1" latinLnBrk="0" hangingPunct="1">
        <a:lnSpc>
          <a:spcPct val="100000"/>
        </a:lnSpc>
        <a:spcBef>
          <a:spcPts val="0"/>
        </a:spcBef>
        <a:spcAft>
          <a:spcPts val="330"/>
        </a:spcAft>
        <a:buFont typeface="Arial"/>
        <a:buNone/>
        <a:defRPr sz="1980" kern="1200">
          <a:solidFill>
            <a:schemeClr val="tx1">
              <a:lumMod val="65000"/>
              <a:lumOff val="35000"/>
            </a:schemeClr>
          </a:solidFill>
          <a:latin typeface="Arial" charset="0"/>
          <a:ea typeface="Arial" charset="0"/>
          <a:cs typeface="Arial" charset="0"/>
        </a:defRPr>
      </a:lvl5pPr>
      <a:lvl6pPr marL="2765921" indent="-251448" algn="l" defTabSz="1005789"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817" indent="-251448" algn="l" defTabSz="1005789"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712" indent="-251448" algn="l" defTabSz="1005789"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607" indent="-251448" algn="l" defTabSz="1005789"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789" rtl="0" eaLnBrk="1" latinLnBrk="0" hangingPunct="1">
        <a:defRPr sz="1980" kern="1200">
          <a:solidFill>
            <a:schemeClr val="tx1"/>
          </a:solidFill>
          <a:latin typeface="+mn-lt"/>
          <a:ea typeface="+mn-ea"/>
          <a:cs typeface="+mn-cs"/>
        </a:defRPr>
      </a:lvl1pPr>
      <a:lvl2pPr marL="502896" algn="l" defTabSz="1005789" rtl="0" eaLnBrk="1" latinLnBrk="0" hangingPunct="1">
        <a:defRPr sz="1980" kern="1200">
          <a:solidFill>
            <a:schemeClr val="tx1"/>
          </a:solidFill>
          <a:latin typeface="+mn-lt"/>
          <a:ea typeface="+mn-ea"/>
          <a:cs typeface="+mn-cs"/>
        </a:defRPr>
      </a:lvl2pPr>
      <a:lvl3pPr marL="1005789" algn="l" defTabSz="1005789" rtl="0" eaLnBrk="1" latinLnBrk="0" hangingPunct="1">
        <a:defRPr sz="1980" kern="1200">
          <a:solidFill>
            <a:schemeClr val="tx1"/>
          </a:solidFill>
          <a:latin typeface="+mn-lt"/>
          <a:ea typeface="+mn-ea"/>
          <a:cs typeface="+mn-cs"/>
        </a:defRPr>
      </a:lvl3pPr>
      <a:lvl4pPr marL="1508685" algn="l" defTabSz="1005789" rtl="0" eaLnBrk="1" latinLnBrk="0" hangingPunct="1">
        <a:defRPr sz="1980" kern="1200">
          <a:solidFill>
            <a:schemeClr val="tx1"/>
          </a:solidFill>
          <a:latin typeface="+mn-lt"/>
          <a:ea typeface="+mn-ea"/>
          <a:cs typeface="+mn-cs"/>
        </a:defRPr>
      </a:lvl4pPr>
      <a:lvl5pPr marL="2011580" algn="l" defTabSz="1005789" rtl="0" eaLnBrk="1" latinLnBrk="0" hangingPunct="1">
        <a:defRPr sz="1980" kern="1200">
          <a:solidFill>
            <a:schemeClr val="tx1"/>
          </a:solidFill>
          <a:latin typeface="+mn-lt"/>
          <a:ea typeface="+mn-ea"/>
          <a:cs typeface="+mn-cs"/>
        </a:defRPr>
      </a:lvl5pPr>
      <a:lvl6pPr marL="2514475" algn="l" defTabSz="1005789" rtl="0" eaLnBrk="1" latinLnBrk="0" hangingPunct="1">
        <a:defRPr sz="1980" kern="1200">
          <a:solidFill>
            <a:schemeClr val="tx1"/>
          </a:solidFill>
          <a:latin typeface="+mn-lt"/>
          <a:ea typeface="+mn-ea"/>
          <a:cs typeface="+mn-cs"/>
        </a:defRPr>
      </a:lvl6pPr>
      <a:lvl7pPr marL="3017368" algn="l" defTabSz="1005789" rtl="0" eaLnBrk="1" latinLnBrk="0" hangingPunct="1">
        <a:defRPr sz="1980" kern="1200">
          <a:solidFill>
            <a:schemeClr val="tx1"/>
          </a:solidFill>
          <a:latin typeface="+mn-lt"/>
          <a:ea typeface="+mn-ea"/>
          <a:cs typeface="+mn-cs"/>
        </a:defRPr>
      </a:lvl7pPr>
      <a:lvl8pPr marL="3520264" algn="l" defTabSz="1005789" rtl="0" eaLnBrk="1" latinLnBrk="0" hangingPunct="1">
        <a:defRPr sz="1980" kern="1200">
          <a:solidFill>
            <a:schemeClr val="tx1"/>
          </a:solidFill>
          <a:latin typeface="+mn-lt"/>
          <a:ea typeface="+mn-ea"/>
          <a:cs typeface="+mn-cs"/>
        </a:defRPr>
      </a:lvl8pPr>
      <a:lvl9pPr marL="4023160" algn="l" defTabSz="1005789"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47">
          <p15:clr>
            <a:srgbClr val="F26B43"/>
          </p15:clr>
        </p15:guide>
        <p15:guide id="3" orient="horz" pos="1029">
          <p15:clr>
            <a:srgbClr val="F26B43"/>
          </p15:clr>
        </p15:guide>
        <p15:guide id="4" pos="3840">
          <p15:clr>
            <a:srgbClr val="F26B43"/>
          </p15:clr>
        </p15:guide>
        <p15:guide id="5" pos="513">
          <p15:clr>
            <a:srgbClr val="F26B43"/>
          </p15:clr>
        </p15:guide>
        <p15:guide id="6" pos="7149">
          <p15:clr>
            <a:srgbClr val="F26B43"/>
          </p15:clr>
        </p15:guide>
        <p15:guide id="7" orient="horz" pos="3884">
          <p15:clr>
            <a:srgbClr val="F26B43"/>
          </p15:clr>
        </p15:guide>
        <p15:guide id="8"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14528"/>
            <a:ext cx="9052560" cy="725424"/>
          </a:xfrm>
          <a:prstGeom prst="rect">
            <a:avLst/>
          </a:prstGeom>
        </p:spPr>
        <p:txBody>
          <a:bodyPr vert="horz" lIns="46800" tIns="46800" rIns="46800" bIns="46800" rtlCol="0" anchor="b">
            <a:normAutofit/>
          </a:bodyPr>
          <a:lstStyle/>
          <a:p>
            <a:r>
              <a:rPr lang="en-US" dirty="0"/>
              <a:t>Click to edit Master title style</a:t>
            </a:r>
          </a:p>
        </p:txBody>
      </p:sp>
      <p:sp>
        <p:nvSpPr>
          <p:cNvPr id="6" name="Slide Number Placeholder 5"/>
          <p:cNvSpPr>
            <a:spLocks noGrp="1"/>
          </p:cNvSpPr>
          <p:nvPr>
            <p:ph type="sldNum" sz="quarter" idx="4"/>
          </p:nvPr>
        </p:nvSpPr>
        <p:spPr>
          <a:xfrm>
            <a:off x="9052560" y="7382670"/>
            <a:ext cx="502920" cy="259080"/>
          </a:xfrm>
          <a:prstGeom prst="rect">
            <a:avLst/>
          </a:prstGeom>
        </p:spPr>
        <p:txBody>
          <a:bodyPr vert="horz" lIns="91440" tIns="45720" rIns="91440" bIns="45720" rtlCol="0" anchor="ctr" anchorCtr="0"/>
          <a:lstStyle>
            <a:lvl1pPr algn="r">
              <a:defRPr sz="1210" i="1">
                <a:solidFill>
                  <a:schemeClr val="tx1">
                    <a:tint val="75000"/>
                  </a:schemeClr>
                </a:solidFill>
                <a:latin typeface="+mn-lt"/>
                <a:ea typeface="Arial" charset="0"/>
                <a:cs typeface="Arial" charset="0"/>
              </a:defRPr>
            </a:lvl1pPr>
          </a:lstStyle>
          <a:p>
            <a:pPr defTabSz="502920">
              <a:defRPr/>
            </a:pPr>
            <a:fld id="{D4BF1F63-4705-854C-A90E-B08697EA9D5E}" type="slidenum">
              <a:rPr lang="en-US" smtClean="0">
                <a:solidFill>
                  <a:srgbClr val="000000">
                    <a:tint val="75000"/>
                  </a:srgbClr>
                </a:solidFill>
              </a:rPr>
              <a:pPr defTabSz="502920">
                <a:defRPr/>
              </a:pPr>
              <a:t>‹#›</a:t>
            </a:fld>
            <a:endParaRPr lang="en-US" dirty="0">
              <a:solidFill>
                <a:srgbClr val="000000">
                  <a:tint val="75000"/>
                </a:srgbClr>
              </a:solidFill>
            </a:endParaRPr>
          </a:p>
        </p:txBody>
      </p:sp>
      <p:sp>
        <p:nvSpPr>
          <p:cNvPr id="7" name="Text Placeholder 6"/>
          <p:cNvSpPr>
            <a:spLocks noGrp="1"/>
          </p:cNvSpPr>
          <p:nvPr>
            <p:ph type="body" idx="1"/>
          </p:nvPr>
        </p:nvSpPr>
        <p:spPr>
          <a:xfrm>
            <a:off x="502920" y="1450847"/>
            <a:ext cx="9052560" cy="5699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3"/>
          </p:nvPr>
        </p:nvSpPr>
        <p:spPr>
          <a:xfrm>
            <a:off x="4023360" y="7382670"/>
            <a:ext cx="5029200" cy="259080"/>
          </a:xfrm>
          <a:prstGeom prst="rect">
            <a:avLst/>
          </a:prstGeom>
        </p:spPr>
        <p:txBody>
          <a:bodyPr vert="horz" lIns="91440" tIns="45720" rIns="91440" bIns="45720" rtlCol="0" anchor="ctr" anchorCtr="0"/>
          <a:lstStyle>
            <a:lvl1pPr algn="r">
              <a:defRPr sz="1210" i="1">
                <a:solidFill>
                  <a:schemeClr val="tx1">
                    <a:tint val="75000"/>
                  </a:schemeClr>
                </a:solidFill>
                <a:latin typeface="+mn-lt"/>
              </a:defRPr>
            </a:lvl1pPr>
          </a:lstStyle>
          <a:p>
            <a:pPr defTabSz="502920">
              <a:defRPr/>
            </a:pPr>
            <a:r>
              <a:rPr lang="en-US">
                <a:solidFill>
                  <a:srgbClr val="000000">
                    <a:tint val="75000"/>
                  </a:srgbClr>
                </a:solidFill>
              </a:rPr>
              <a:t>PHP &amp; IBAC Leadership Meeting</a:t>
            </a:r>
            <a:endParaRPr lang="en-US" dirty="0">
              <a:solidFill>
                <a:srgbClr val="000000">
                  <a:tint val="75000"/>
                </a:srgbClr>
              </a:solidFill>
            </a:endParaRPr>
          </a:p>
        </p:txBody>
      </p:sp>
      <p:cxnSp>
        <p:nvCxnSpPr>
          <p:cNvPr id="15" name="Straight Connector 14"/>
          <p:cNvCxnSpPr/>
          <p:nvPr userDrawn="1"/>
        </p:nvCxnSpPr>
        <p:spPr>
          <a:xfrm flipV="1">
            <a:off x="672307"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363393"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72307"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363393"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11760"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05840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058400"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058400"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058400"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12074"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2074"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502920" y="1139952"/>
            <a:ext cx="9052560" cy="0"/>
          </a:xfrm>
          <a:prstGeom prst="line">
            <a:avLst/>
          </a:prstGeom>
          <a:ln w="28575">
            <a:solidFill>
              <a:srgbClr val="A71930"/>
            </a:solidFill>
          </a:ln>
        </p:spPr>
        <p:style>
          <a:lnRef idx="1">
            <a:schemeClr val="accent1"/>
          </a:lnRef>
          <a:fillRef idx="0">
            <a:schemeClr val="accent1"/>
          </a:fillRef>
          <a:effectRef idx="0">
            <a:schemeClr val="accent1"/>
          </a:effectRef>
          <a:fontRef idx="minor">
            <a:schemeClr val="tx1"/>
          </a:fontRef>
        </p:style>
      </p:cxnSp>
      <p:pic>
        <p:nvPicPr>
          <p:cNvPr id="21" name="Picture 20" descr="Pres 2002 3 red cmyk copy.eps">
            <a:extLst>
              <a:ext uri="{FF2B5EF4-FFF2-40B4-BE49-F238E27FC236}">
                <a16:creationId xmlns:a16="http://schemas.microsoft.com/office/drawing/2014/main" id="{F471D49A-AA12-42C0-AA8A-381B1F0AD27C}"/>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548640" y="7396422"/>
            <a:ext cx="1950281" cy="228791"/>
          </a:xfrm>
          <a:prstGeom prst="rect">
            <a:avLst/>
          </a:prstGeom>
        </p:spPr>
      </p:pic>
    </p:spTree>
    <p:extLst>
      <p:ext uri="{BB962C8B-B14F-4D97-AF65-F5344CB8AC3E}">
        <p14:creationId xmlns:p14="http://schemas.microsoft.com/office/powerpoint/2010/main" val="29313986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hdr="0" dt="0"/>
  <p:txStyles>
    <p:titleStyle>
      <a:lvl1pPr algn="l" defTabSz="1005840" rtl="0" eaLnBrk="1" latinLnBrk="0" hangingPunct="1">
        <a:lnSpc>
          <a:spcPct val="90000"/>
        </a:lnSpc>
        <a:spcBef>
          <a:spcPct val="0"/>
        </a:spcBef>
        <a:buNone/>
        <a:defRPr sz="3080" b="1" kern="1200" spc="-77" baseline="0">
          <a:solidFill>
            <a:schemeClr val="tx1">
              <a:lumMod val="65000"/>
              <a:lumOff val="35000"/>
            </a:schemeClr>
          </a:solidFill>
          <a:latin typeface="Arial" charset="0"/>
          <a:ea typeface="Arial" charset="0"/>
          <a:cs typeface="Arial" charset="0"/>
        </a:defRPr>
      </a:lvl1pPr>
    </p:titleStyle>
    <p:bodyStyle>
      <a:lvl1pPr marL="0" indent="0" algn="l" defTabSz="1005840" rtl="0" eaLnBrk="1" latinLnBrk="0" hangingPunct="1">
        <a:lnSpc>
          <a:spcPct val="100000"/>
        </a:lnSpc>
        <a:spcBef>
          <a:spcPts val="0"/>
        </a:spcBef>
        <a:spcAft>
          <a:spcPts val="330"/>
        </a:spcAft>
        <a:buFont typeface="Arial"/>
        <a:buNone/>
        <a:defRPr sz="3080" kern="1200" spc="0" baseline="0">
          <a:solidFill>
            <a:schemeClr val="tx1">
              <a:lumMod val="65000"/>
              <a:lumOff val="35000"/>
            </a:schemeClr>
          </a:solidFill>
          <a:latin typeface="Arial" charset="0"/>
          <a:ea typeface="Arial" charset="0"/>
          <a:cs typeface="Arial" charset="0"/>
        </a:defRPr>
      </a:lvl1pPr>
      <a:lvl2pPr marL="502920" indent="0" algn="l" defTabSz="1005840" rtl="0" eaLnBrk="1" latinLnBrk="0" hangingPunct="1">
        <a:lnSpc>
          <a:spcPct val="100000"/>
        </a:lnSpc>
        <a:spcBef>
          <a:spcPts val="0"/>
        </a:spcBef>
        <a:spcAft>
          <a:spcPts val="330"/>
        </a:spcAft>
        <a:buFont typeface="Arial"/>
        <a:buNone/>
        <a:defRPr sz="2640" kern="1200">
          <a:solidFill>
            <a:schemeClr val="tx1">
              <a:lumMod val="65000"/>
              <a:lumOff val="35000"/>
            </a:schemeClr>
          </a:solidFill>
          <a:latin typeface="Arial" charset="0"/>
          <a:ea typeface="Arial" charset="0"/>
          <a:cs typeface="Arial" charset="0"/>
        </a:defRPr>
      </a:lvl2pPr>
      <a:lvl3pPr marL="1005840" indent="0" algn="l" defTabSz="1005840" rtl="0" eaLnBrk="1" latinLnBrk="0" hangingPunct="1">
        <a:lnSpc>
          <a:spcPct val="100000"/>
        </a:lnSpc>
        <a:spcBef>
          <a:spcPts val="0"/>
        </a:spcBef>
        <a:spcAft>
          <a:spcPts val="330"/>
        </a:spcAft>
        <a:buFont typeface="Arial"/>
        <a:buNone/>
        <a:defRPr sz="2200" kern="1200">
          <a:solidFill>
            <a:schemeClr val="tx1">
              <a:lumMod val="65000"/>
              <a:lumOff val="35000"/>
            </a:schemeClr>
          </a:solidFill>
          <a:latin typeface="Arial" charset="0"/>
          <a:ea typeface="Arial" charset="0"/>
          <a:cs typeface="Arial" charset="0"/>
        </a:defRPr>
      </a:lvl3pPr>
      <a:lvl4pPr marL="1508760" indent="0" algn="l" defTabSz="1005840" rtl="0" eaLnBrk="1" latinLnBrk="0" hangingPunct="1">
        <a:lnSpc>
          <a:spcPct val="100000"/>
        </a:lnSpc>
        <a:spcBef>
          <a:spcPts val="0"/>
        </a:spcBef>
        <a:spcAft>
          <a:spcPts val="330"/>
        </a:spcAft>
        <a:buFont typeface="Arial"/>
        <a:buNone/>
        <a:defRPr sz="1980" kern="1200">
          <a:solidFill>
            <a:schemeClr val="tx1">
              <a:lumMod val="65000"/>
              <a:lumOff val="35000"/>
            </a:schemeClr>
          </a:solidFill>
          <a:latin typeface="Arial" charset="0"/>
          <a:ea typeface="Arial" charset="0"/>
          <a:cs typeface="Arial" charset="0"/>
        </a:defRPr>
      </a:lvl4pPr>
      <a:lvl5pPr marL="2011680" indent="0" algn="l" defTabSz="1005840" rtl="0" eaLnBrk="1" latinLnBrk="0" hangingPunct="1">
        <a:lnSpc>
          <a:spcPct val="100000"/>
        </a:lnSpc>
        <a:spcBef>
          <a:spcPts val="0"/>
        </a:spcBef>
        <a:spcAft>
          <a:spcPts val="330"/>
        </a:spcAft>
        <a:buFont typeface="Arial"/>
        <a:buNone/>
        <a:defRPr sz="1980" kern="1200">
          <a:solidFill>
            <a:schemeClr val="tx1">
              <a:lumMod val="65000"/>
              <a:lumOff val="35000"/>
            </a:schemeClr>
          </a:solidFill>
          <a:latin typeface="Arial" charset="0"/>
          <a:ea typeface="Arial" charset="0"/>
          <a:cs typeface="Arial" charset="0"/>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47">
          <p15:clr>
            <a:srgbClr val="F26B43"/>
          </p15:clr>
        </p15:guide>
        <p15:guide id="3" orient="horz" pos="1029">
          <p15:clr>
            <a:srgbClr val="F26B43"/>
          </p15:clr>
        </p15:guide>
        <p15:guide id="4" pos="2880">
          <p15:clr>
            <a:srgbClr val="F26B43"/>
          </p15:clr>
        </p15:guide>
        <p15:guide id="5" pos="385">
          <p15:clr>
            <a:srgbClr val="F26B43"/>
          </p15:clr>
        </p15:guide>
        <p15:guide id="6" pos="5362">
          <p15:clr>
            <a:srgbClr val="F26B43"/>
          </p15:clr>
        </p15:guide>
        <p15:guide id="7" orient="horz" pos="3884">
          <p15:clr>
            <a:srgbClr val="F26B43"/>
          </p15:clr>
        </p15:guide>
        <p15:guide id="8"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318" y="454803"/>
            <a:ext cx="8691085" cy="732107"/>
          </a:xfrm>
          <a:prstGeom prst="rect">
            <a:avLst/>
          </a:prstGeom>
        </p:spPr>
        <p:txBody>
          <a:bodyPr vert="horz" lIns="46800" tIns="46800" rIns="46800" bIns="46800" rtlCol="0" anchor="b">
            <a:no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9363399" y="7387098"/>
            <a:ext cx="492443" cy="269280"/>
          </a:xfrm>
          <a:prstGeom prst="rect">
            <a:avLst/>
          </a:prstGeom>
        </p:spPr>
        <p:txBody>
          <a:bodyPr vert="horz" lIns="91440" tIns="45720" rIns="91440" bIns="45720" rtlCol="0" anchor="b"/>
          <a:lstStyle>
            <a:lvl1pPr algn="r">
              <a:defRPr sz="743">
                <a:solidFill>
                  <a:schemeClr val="tx1">
                    <a:tint val="75000"/>
                  </a:schemeClr>
                </a:solidFill>
                <a:latin typeface="Arial" charset="0"/>
                <a:ea typeface="Arial" charset="0"/>
                <a:cs typeface="Arial" charset="0"/>
              </a:defRPr>
            </a:lvl1pPr>
          </a:lstStyle>
          <a:p>
            <a:fld id="{D4BF1F63-4705-854C-A90E-B08697EA9D5E}" type="slidenum">
              <a:rPr lang="en-US" smtClean="0"/>
              <a:pPr/>
              <a:t>‹#›</a:t>
            </a:fld>
            <a:endParaRPr lang="en-US" dirty="0"/>
          </a:p>
        </p:txBody>
      </p:sp>
      <p:sp>
        <p:nvSpPr>
          <p:cNvPr id="7" name="Text Placeholder 6"/>
          <p:cNvSpPr>
            <a:spLocks noGrp="1"/>
          </p:cNvSpPr>
          <p:nvPr>
            <p:ph type="body" idx="1"/>
          </p:nvPr>
        </p:nvSpPr>
        <p:spPr>
          <a:xfrm>
            <a:off x="672318" y="1851353"/>
            <a:ext cx="8691085" cy="513661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3"/>
          </p:nvPr>
        </p:nvSpPr>
        <p:spPr>
          <a:xfrm>
            <a:off x="1927860" y="7383785"/>
            <a:ext cx="7435531" cy="269050"/>
          </a:xfrm>
          <a:prstGeom prst="rect">
            <a:avLst/>
          </a:prstGeom>
        </p:spPr>
        <p:txBody>
          <a:bodyPr vert="horz" lIns="91440" tIns="45720" rIns="91440" bIns="45720" rtlCol="0" anchor="b"/>
          <a:lstStyle>
            <a:lvl1pPr algn="r">
              <a:defRPr sz="743">
                <a:solidFill>
                  <a:schemeClr val="tx1">
                    <a:tint val="75000"/>
                  </a:schemeClr>
                </a:solidFill>
              </a:defRPr>
            </a:lvl1pPr>
          </a:lstStyle>
          <a:p>
            <a:endParaRPr lang="en-US" noProof="0" dirty="0"/>
          </a:p>
        </p:txBody>
      </p:sp>
      <p:cxnSp>
        <p:nvCxnSpPr>
          <p:cNvPr id="15" name="Straight Connector 14"/>
          <p:cNvCxnSpPr/>
          <p:nvPr userDrawn="1"/>
        </p:nvCxnSpPr>
        <p:spPr>
          <a:xfrm flipV="1">
            <a:off x="672307" y="-147541"/>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363393" y="-147541"/>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72307" y="7778226"/>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363393" y="7778226"/>
            <a:ext cx="0" cy="14172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11760" y="1851344"/>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058401"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058401" y="1851344"/>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058401"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058401"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12073"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2073"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descr="Pres 2002 3 red cmyk copy.eps">
            <a:extLst>
              <a:ext uri="{FF2B5EF4-FFF2-40B4-BE49-F238E27FC236}">
                <a16:creationId xmlns:a16="http://schemas.microsoft.com/office/drawing/2014/main" id="{E34921DB-2445-4754-8D3B-10D6C14D1BB7}"/>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57200" y="7396422"/>
            <a:ext cx="1950281" cy="228791"/>
          </a:xfrm>
          <a:prstGeom prst="rect">
            <a:avLst/>
          </a:prstGeom>
        </p:spPr>
      </p:pic>
    </p:spTree>
    <p:extLst>
      <p:ext uri="{BB962C8B-B14F-4D97-AF65-F5344CB8AC3E}">
        <p14:creationId xmlns:p14="http://schemas.microsoft.com/office/powerpoint/2010/main" val="350941752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hdr="0" dt="0"/>
  <p:txStyles>
    <p:titleStyle>
      <a:lvl1pPr algn="l" defTabSz="754324" rtl="0" eaLnBrk="1" latinLnBrk="0" hangingPunct="1">
        <a:lnSpc>
          <a:spcPct val="90000"/>
        </a:lnSpc>
        <a:spcBef>
          <a:spcPct val="0"/>
        </a:spcBef>
        <a:buNone/>
        <a:defRPr sz="2640" b="1" kern="1200" spc="-59" baseline="0">
          <a:solidFill>
            <a:schemeClr val="bg2"/>
          </a:solidFill>
          <a:latin typeface="Arial" charset="0"/>
          <a:ea typeface="Arial" charset="0"/>
          <a:cs typeface="Arial" charset="0"/>
        </a:defRPr>
      </a:lvl1pPr>
    </p:titleStyle>
    <p:bodyStyle>
      <a:lvl1pPr marL="147992" indent="-147992" algn="l" defTabSz="754324" rtl="0" eaLnBrk="1" latinLnBrk="0" hangingPunct="1">
        <a:lnSpc>
          <a:spcPct val="100000"/>
        </a:lnSpc>
        <a:spcBef>
          <a:spcPts val="0"/>
        </a:spcBef>
        <a:spcAft>
          <a:spcPts val="248"/>
        </a:spcAft>
        <a:buFont typeface="Arial" panose="020B0604020202020204" pitchFamily="34" charset="0"/>
        <a:buChar char="•"/>
        <a:tabLst/>
        <a:defRPr sz="1650" kern="1200" spc="0" baseline="0">
          <a:solidFill>
            <a:schemeClr val="tx1">
              <a:lumMod val="65000"/>
              <a:lumOff val="35000"/>
            </a:schemeClr>
          </a:solidFill>
          <a:latin typeface="Arial" charset="0"/>
          <a:ea typeface="Arial" charset="0"/>
          <a:cs typeface="Arial" charset="0"/>
        </a:defRPr>
      </a:lvl1pPr>
      <a:lvl2pPr marL="335272" indent="-167636" algn="l" defTabSz="754324" rtl="0" eaLnBrk="1" latinLnBrk="0" hangingPunct="1">
        <a:lnSpc>
          <a:spcPct val="100000"/>
        </a:lnSpc>
        <a:spcBef>
          <a:spcPts val="0"/>
        </a:spcBef>
        <a:spcAft>
          <a:spcPts val="248"/>
        </a:spcAft>
        <a:buSzPct val="65000"/>
        <a:buFont typeface="Courier New" panose="02070309020205020404" pitchFamily="49" charset="0"/>
        <a:buChar char="o"/>
        <a:tabLst/>
        <a:defRPr sz="1485" kern="1200">
          <a:solidFill>
            <a:schemeClr val="tx1">
              <a:lumMod val="65000"/>
              <a:lumOff val="35000"/>
            </a:schemeClr>
          </a:solidFill>
          <a:latin typeface="Arial" charset="0"/>
          <a:ea typeface="Arial" charset="0"/>
          <a:cs typeface="Arial" charset="0"/>
        </a:defRPr>
      </a:lvl2pPr>
      <a:lvl3pPr marL="478025" indent="-129656" algn="l" defTabSz="754324" rtl="0" eaLnBrk="1" latinLnBrk="0" hangingPunct="1">
        <a:lnSpc>
          <a:spcPct val="100000"/>
        </a:lnSpc>
        <a:spcBef>
          <a:spcPts val="0"/>
        </a:spcBef>
        <a:spcAft>
          <a:spcPts val="248"/>
        </a:spcAft>
        <a:buSzPct val="65000"/>
        <a:buFont typeface="Wingdings" pitchFamily="2" charset="2"/>
        <a:buChar char="§"/>
        <a:tabLst/>
        <a:defRPr sz="1320" kern="1200">
          <a:solidFill>
            <a:schemeClr val="tx1">
              <a:lumMod val="65000"/>
              <a:lumOff val="35000"/>
            </a:schemeClr>
          </a:solidFill>
          <a:latin typeface="Arial" charset="0"/>
          <a:ea typeface="Arial" charset="0"/>
          <a:cs typeface="Arial" charset="0"/>
        </a:defRPr>
      </a:lvl3pPr>
      <a:lvl4pPr marL="665306" indent="-161088" algn="l" defTabSz="754324" rtl="0" eaLnBrk="1" latinLnBrk="0" hangingPunct="1">
        <a:lnSpc>
          <a:spcPct val="100000"/>
        </a:lnSpc>
        <a:spcBef>
          <a:spcPts val="0"/>
        </a:spcBef>
        <a:spcAft>
          <a:spcPts val="248"/>
        </a:spcAft>
        <a:buSzPct val="65000"/>
        <a:buFont typeface=".AppleSystemUIFont"/>
        <a:buChar char="□"/>
        <a:tabLst/>
        <a:defRPr sz="1155" kern="1200">
          <a:solidFill>
            <a:schemeClr val="tx1">
              <a:lumMod val="65000"/>
              <a:lumOff val="35000"/>
            </a:schemeClr>
          </a:solidFill>
          <a:latin typeface="Arial" charset="0"/>
          <a:ea typeface="Arial" charset="0"/>
          <a:cs typeface="Arial" charset="0"/>
        </a:defRPr>
      </a:lvl4pPr>
      <a:lvl5pPr marL="808058" indent="-123108" algn="l" defTabSz="754324" rtl="0" eaLnBrk="1" latinLnBrk="0" hangingPunct="1">
        <a:lnSpc>
          <a:spcPct val="100000"/>
        </a:lnSpc>
        <a:spcBef>
          <a:spcPts val="0"/>
        </a:spcBef>
        <a:spcAft>
          <a:spcPts val="248"/>
        </a:spcAft>
        <a:buSzPct val="85000"/>
        <a:buFont typeface=".AppleSystemUIFont"/>
        <a:buChar char="-"/>
        <a:tabLst/>
        <a:defRPr sz="1155" kern="1200">
          <a:solidFill>
            <a:schemeClr val="tx1">
              <a:lumMod val="65000"/>
              <a:lumOff val="35000"/>
            </a:schemeClr>
          </a:solidFill>
          <a:latin typeface="Arial" charset="0"/>
          <a:ea typeface="Arial" charset="0"/>
          <a:cs typeface="Arial" charset="0"/>
        </a:defRPr>
      </a:lvl5pPr>
      <a:lvl6pPr marL="2074390" indent="-188582" algn="l" defTabSz="754324"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552" indent="-188582" algn="l" defTabSz="754324"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714" indent="-188582" algn="l" defTabSz="754324"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5876" indent="-188582" algn="l" defTabSz="754324"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24" rtl="0" eaLnBrk="1" latinLnBrk="0" hangingPunct="1">
        <a:defRPr sz="1485" kern="1200">
          <a:solidFill>
            <a:schemeClr val="tx1"/>
          </a:solidFill>
          <a:latin typeface="+mn-lt"/>
          <a:ea typeface="+mn-ea"/>
          <a:cs typeface="+mn-cs"/>
        </a:defRPr>
      </a:lvl1pPr>
      <a:lvl2pPr marL="377163" algn="l" defTabSz="754324" rtl="0" eaLnBrk="1" latinLnBrk="0" hangingPunct="1">
        <a:defRPr sz="1485" kern="1200">
          <a:solidFill>
            <a:schemeClr val="tx1"/>
          </a:solidFill>
          <a:latin typeface="+mn-lt"/>
          <a:ea typeface="+mn-ea"/>
          <a:cs typeface="+mn-cs"/>
        </a:defRPr>
      </a:lvl2pPr>
      <a:lvl3pPr marL="754324" algn="l" defTabSz="754324" rtl="0" eaLnBrk="1" latinLnBrk="0" hangingPunct="1">
        <a:defRPr sz="1485" kern="1200">
          <a:solidFill>
            <a:schemeClr val="tx1"/>
          </a:solidFill>
          <a:latin typeface="+mn-lt"/>
          <a:ea typeface="+mn-ea"/>
          <a:cs typeface="+mn-cs"/>
        </a:defRPr>
      </a:lvl3pPr>
      <a:lvl4pPr marL="1131486" algn="l" defTabSz="754324" rtl="0" eaLnBrk="1" latinLnBrk="0" hangingPunct="1">
        <a:defRPr sz="1485" kern="1200">
          <a:solidFill>
            <a:schemeClr val="tx1"/>
          </a:solidFill>
          <a:latin typeface="+mn-lt"/>
          <a:ea typeface="+mn-ea"/>
          <a:cs typeface="+mn-cs"/>
        </a:defRPr>
      </a:lvl4pPr>
      <a:lvl5pPr marL="1508648" algn="l" defTabSz="754324" rtl="0" eaLnBrk="1" latinLnBrk="0" hangingPunct="1">
        <a:defRPr sz="1485" kern="1200">
          <a:solidFill>
            <a:schemeClr val="tx1"/>
          </a:solidFill>
          <a:latin typeface="+mn-lt"/>
          <a:ea typeface="+mn-ea"/>
          <a:cs typeface="+mn-cs"/>
        </a:defRPr>
      </a:lvl5pPr>
      <a:lvl6pPr marL="1885810" algn="l" defTabSz="754324" rtl="0" eaLnBrk="1" latinLnBrk="0" hangingPunct="1">
        <a:defRPr sz="1485" kern="1200">
          <a:solidFill>
            <a:schemeClr val="tx1"/>
          </a:solidFill>
          <a:latin typeface="+mn-lt"/>
          <a:ea typeface="+mn-ea"/>
          <a:cs typeface="+mn-cs"/>
        </a:defRPr>
      </a:lvl6pPr>
      <a:lvl7pPr marL="2262970" algn="l" defTabSz="754324" rtl="0" eaLnBrk="1" latinLnBrk="0" hangingPunct="1">
        <a:defRPr sz="1485" kern="1200">
          <a:solidFill>
            <a:schemeClr val="tx1"/>
          </a:solidFill>
          <a:latin typeface="+mn-lt"/>
          <a:ea typeface="+mn-ea"/>
          <a:cs typeface="+mn-cs"/>
        </a:defRPr>
      </a:lvl7pPr>
      <a:lvl8pPr marL="2640132" algn="l" defTabSz="754324" rtl="0" eaLnBrk="1" latinLnBrk="0" hangingPunct="1">
        <a:defRPr sz="1485" kern="1200">
          <a:solidFill>
            <a:schemeClr val="tx1"/>
          </a:solidFill>
          <a:latin typeface="+mn-lt"/>
          <a:ea typeface="+mn-ea"/>
          <a:cs typeface="+mn-cs"/>
        </a:defRPr>
      </a:lvl8pPr>
      <a:lvl9pPr marL="3017295" algn="l" defTabSz="754324"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29">
          <p15:clr>
            <a:srgbClr val="F26B43"/>
          </p15:clr>
        </p15:guide>
        <p15:guide id="6" pos="7149">
          <p15:clr>
            <a:srgbClr val="F26B43"/>
          </p15:clr>
        </p15:guide>
        <p15:guide id="7" orient="horz" pos="3884">
          <p15:clr>
            <a:srgbClr val="F26B43"/>
          </p15:clr>
        </p15:guide>
        <p15:guide id="8" orient="horz" pos="663">
          <p15:clr>
            <a:srgbClr val="F26B43"/>
          </p15:clr>
        </p15:guide>
        <p15:guide id="9" orient="horz" pos="404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308" y="454792"/>
            <a:ext cx="8691085" cy="732107"/>
          </a:xfrm>
          <a:prstGeom prst="rect">
            <a:avLst/>
          </a:prstGeom>
        </p:spPr>
        <p:txBody>
          <a:bodyPr vert="horz" lIns="46800" tIns="46800" rIns="46800" bIns="46800" rtlCol="0" anchor="b">
            <a:normAutofit/>
          </a:bodyPr>
          <a:lstStyle/>
          <a:p>
            <a:r>
              <a:rPr lang="en-US" dirty="0"/>
              <a:t>Click to edit Master title style</a:t>
            </a:r>
          </a:p>
        </p:txBody>
      </p:sp>
      <p:sp>
        <p:nvSpPr>
          <p:cNvPr id="6" name="Slide Number Placeholder 5"/>
          <p:cNvSpPr>
            <a:spLocks noGrp="1"/>
          </p:cNvSpPr>
          <p:nvPr>
            <p:ph type="sldNum" sz="quarter" idx="4"/>
          </p:nvPr>
        </p:nvSpPr>
        <p:spPr>
          <a:xfrm>
            <a:off x="9363393" y="7387098"/>
            <a:ext cx="492443" cy="269280"/>
          </a:xfrm>
          <a:prstGeom prst="rect">
            <a:avLst/>
          </a:prstGeom>
        </p:spPr>
        <p:txBody>
          <a:bodyPr vert="horz" lIns="91440" tIns="45720" rIns="91440" bIns="45720" rtlCol="0" anchor="b"/>
          <a:lstStyle>
            <a:lvl1pPr algn="r">
              <a:defRPr sz="743">
                <a:solidFill>
                  <a:schemeClr val="tx1">
                    <a:tint val="75000"/>
                  </a:schemeClr>
                </a:solidFill>
                <a:latin typeface="Avenir Next LT Pro" panose="020B0504020202020204" pitchFamily="34" charset="0"/>
                <a:ea typeface="Avenir Next LT Pro" panose="020B0504020202020204" pitchFamily="34" charset="0"/>
                <a:cs typeface="Arial" charset="0"/>
              </a:defRPr>
            </a:lvl1pPr>
          </a:lstStyle>
          <a:p>
            <a:fld id="{D4BF1F63-4705-854C-A90E-B08697EA9D5E}" type="slidenum">
              <a:rPr lang="en-US" smtClean="0"/>
              <a:pPr/>
              <a:t>‹#›</a:t>
            </a:fld>
            <a:endParaRPr lang="en-US" dirty="0"/>
          </a:p>
        </p:txBody>
      </p:sp>
      <p:sp>
        <p:nvSpPr>
          <p:cNvPr id="7" name="Text Placeholder 6"/>
          <p:cNvSpPr>
            <a:spLocks noGrp="1"/>
          </p:cNvSpPr>
          <p:nvPr>
            <p:ph type="body" idx="1"/>
          </p:nvPr>
        </p:nvSpPr>
        <p:spPr>
          <a:xfrm>
            <a:off x="672308" y="1851345"/>
            <a:ext cx="8691085" cy="51366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3"/>
          </p:nvPr>
        </p:nvSpPr>
        <p:spPr>
          <a:xfrm>
            <a:off x="1927860" y="7378245"/>
            <a:ext cx="7435531" cy="274581"/>
          </a:xfrm>
          <a:prstGeom prst="rect">
            <a:avLst/>
          </a:prstGeom>
        </p:spPr>
        <p:txBody>
          <a:bodyPr vert="horz" lIns="91440" tIns="45720" rIns="91440" bIns="45720" rtlCol="0" anchor="b"/>
          <a:lstStyle>
            <a:lvl1pPr algn="r">
              <a:defRPr sz="743">
                <a:solidFill>
                  <a:schemeClr val="tx1">
                    <a:tint val="75000"/>
                  </a:schemeClr>
                </a:solidFill>
                <a:latin typeface="Avenir Next LT Pro" panose="020B0504020202020204" pitchFamily="34" charset="0"/>
              </a:defRPr>
            </a:lvl1pPr>
          </a:lstStyle>
          <a:p>
            <a:endParaRPr lang="en-US" dirty="0"/>
          </a:p>
        </p:txBody>
      </p:sp>
      <p:cxnSp>
        <p:nvCxnSpPr>
          <p:cNvPr id="15" name="Straight Connector 14"/>
          <p:cNvCxnSpPr/>
          <p:nvPr userDrawn="1"/>
        </p:nvCxnSpPr>
        <p:spPr>
          <a:xfrm flipV="1">
            <a:off x="672307"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363393"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72307"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363393"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11760"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058401"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058401"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058401"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058401"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12073"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2073"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descr="Pres 2002 3 red cmyk copy.eps">
            <a:extLst>
              <a:ext uri="{FF2B5EF4-FFF2-40B4-BE49-F238E27FC236}">
                <a16:creationId xmlns:a16="http://schemas.microsoft.com/office/drawing/2014/main" id="{6FED3C4D-20E7-403F-8601-8E6D42B65090}"/>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457200" y="7396422"/>
            <a:ext cx="1950281" cy="228791"/>
          </a:xfrm>
          <a:prstGeom prst="rect">
            <a:avLst/>
          </a:prstGeom>
        </p:spPr>
      </p:pic>
    </p:spTree>
    <p:extLst>
      <p:ext uri="{BB962C8B-B14F-4D97-AF65-F5344CB8AC3E}">
        <p14:creationId xmlns:p14="http://schemas.microsoft.com/office/powerpoint/2010/main" val="36746169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1" r:id="rId16"/>
    <p:sldLayoutId id="2147483742" r:id="rId17"/>
    <p:sldLayoutId id="2147483743" r:id="rId18"/>
    <p:sldLayoutId id="2147483744" r:id="rId19"/>
  </p:sldLayoutIdLst>
  <p:hf hdr="0" dt="0"/>
  <p:txStyles>
    <p:titleStyle>
      <a:lvl1pPr algn="l" defTabSz="754380" rtl="0" eaLnBrk="1" latinLnBrk="0" hangingPunct="1">
        <a:lnSpc>
          <a:spcPct val="90000"/>
        </a:lnSpc>
        <a:spcBef>
          <a:spcPct val="0"/>
        </a:spcBef>
        <a:buNone/>
        <a:defRPr sz="2640" b="0" kern="1200" spc="-58" baseline="0">
          <a:solidFill>
            <a:schemeClr val="bg2"/>
          </a:solidFill>
          <a:latin typeface="Avenir Next LT Pro" panose="020B0504020202020204" pitchFamily="34" charset="0"/>
          <a:ea typeface="Avenir Next LT Pro" panose="020B0504020202020204" pitchFamily="34" charset="0"/>
          <a:cs typeface="Arial" charset="0"/>
        </a:defRPr>
      </a:lvl1pPr>
    </p:titleStyle>
    <p:bodyStyle>
      <a:lvl1pPr marL="0" indent="0" algn="l" defTabSz="754380" rtl="0" eaLnBrk="1" latinLnBrk="0" hangingPunct="1">
        <a:lnSpc>
          <a:spcPct val="100000"/>
        </a:lnSpc>
        <a:spcBef>
          <a:spcPts val="0"/>
        </a:spcBef>
        <a:spcAft>
          <a:spcPts val="248"/>
        </a:spcAft>
        <a:buFont typeface="Arial"/>
        <a:buNone/>
        <a:defRPr sz="2310" kern="1200" spc="0" baseline="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1pPr>
      <a:lvl2pPr marL="377190" indent="0" algn="l" defTabSz="754380" rtl="0" eaLnBrk="1" latinLnBrk="0" hangingPunct="1">
        <a:lnSpc>
          <a:spcPct val="100000"/>
        </a:lnSpc>
        <a:spcBef>
          <a:spcPts val="0"/>
        </a:spcBef>
        <a:spcAft>
          <a:spcPts val="248"/>
        </a:spcAft>
        <a:buFont typeface="Arial"/>
        <a:buNone/>
        <a:defRPr sz="1980"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2pPr>
      <a:lvl3pPr marL="754380" indent="0" algn="l" defTabSz="754380" rtl="0" eaLnBrk="1" latinLnBrk="0" hangingPunct="1">
        <a:lnSpc>
          <a:spcPct val="100000"/>
        </a:lnSpc>
        <a:spcBef>
          <a:spcPts val="0"/>
        </a:spcBef>
        <a:spcAft>
          <a:spcPts val="248"/>
        </a:spcAft>
        <a:buFont typeface="Arial"/>
        <a:buNone/>
        <a:defRPr sz="1650"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3pPr>
      <a:lvl4pPr marL="1131570" indent="0" algn="l" defTabSz="754380"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4pPr>
      <a:lvl5pPr marL="1508760" indent="0" algn="l" defTabSz="754380"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47">
          <p15:clr>
            <a:srgbClr val="F26B43"/>
          </p15:clr>
        </p15:guide>
        <p15:guide id="3" orient="horz" pos="1029">
          <p15:clr>
            <a:srgbClr val="F26B43"/>
          </p15:clr>
        </p15:guide>
        <p15:guide id="4" pos="3840">
          <p15:clr>
            <a:srgbClr val="F26B43"/>
          </p15:clr>
        </p15:guide>
        <p15:guide id="5" pos="513">
          <p15:clr>
            <a:srgbClr val="F26B43"/>
          </p15:clr>
        </p15:guide>
        <p15:guide id="6" pos="7149">
          <p15:clr>
            <a:srgbClr val="F26B43"/>
          </p15:clr>
        </p15:guide>
        <p15:guide id="7" orient="horz" pos="3884">
          <p15:clr>
            <a:srgbClr val="F26B43"/>
          </p15:clr>
        </p15:guide>
        <p15:guide id="8" orient="horz" pos="6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308" y="454792"/>
            <a:ext cx="8691085" cy="732107"/>
          </a:xfrm>
          <a:prstGeom prst="rect">
            <a:avLst/>
          </a:prstGeom>
        </p:spPr>
        <p:txBody>
          <a:bodyPr vert="horz" lIns="46800" tIns="46800" rIns="46800" bIns="46800" rtlCol="0" anchor="b">
            <a:normAutofit/>
          </a:bodyPr>
          <a:lstStyle/>
          <a:p>
            <a:r>
              <a:rPr lang="en-US" dirty="0"/>
              <a:t>Click to edit Master title style</a:t>
            </a:r>
          </a:p>
        </p:txBody>
      </p:sp>
      <p:sp>
        <p:nvSpPr>
          <p:cNvPr id="6" name="Slide Number Placeholder 5"/>
          <p:cNvSpPr>
            <a:spLocks noGrp="1"/>
          </p:cNvSpPr>
          <p:nvPr>
            <p:ph type="sldNum" sz="quarter" idx="4"/>
          </p:nvPr>
        </p:nvSpPr>
        <p:spPr>
          <a:xfrm>
            <a:off x="9363393" y="7387098"/>
            <a:ext cx="492443" cy="269280"/>
          </a:xfrm>
          <a:prstGeom prst="rect">
            <a:avLst/>
          </a:prstGeom>
        </p:spPr>
        <p:txBody>
          <a:bodyPr vert="horz" lIns="91440" tIns="45720" rIns="91440" bIns="45720" rtlCol="0" anchor="b"/>
          <a:lstStyle>
            <a:lvl1pPr algn="r">
              <a:defRPr sz="743">
                <a:solidFill>
                  <a:schemeClr val="tx1">
                    <a:tint val="75000"/>
                  </a:schemeClr>
                </a:solidFill>
                <a:latin typeface="Avenir Next LT Pro" panose="020B0504020202020204" pitchFamily="34" charset="0"/>
                <a:ea typeface="Avenir Next LT Pro" panose="020B0504020202020204" pitchFamily="34" charset="0"/>
                <a:cs typeface="Arial" charset="0"/>
              </a:defRPr>
            </a:lvl1pPr>
          </a:lstStyle>
          <a:p>
            <a:fld id="{D4BF1F63-4705-854C-A90E-B08697EA9D5E}" type="slidenum">
              <a:rPr lang="en-US" smtClean="0"/>
              <a:pPr/>
              <a:t>‹#›</a:t>
            </a:fld>
            <a:endParaRPr lang="en-US" dirty="0"/>
          </a:p>
        </p:txBody>
      </p:sp>
      <p:sp>
        <p:nvSpPr>
          <p:cNvPr id="7" name="Text Placeholder 6"/>
          <p:cNvSpPr>
            <a:spLocks noGrp="1"/>
          </p:cNvSpPr>
          <p:nvPr>
            <p:ph type="body" idx="1"/>
          </p:nvPr>
        </p:nvSpPr>
        <p:spPr>
          <a:xfrm>
            <a:off x="672308" y="1851345"/>
            <a:ext cx="8691085" cy="51366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3"/>
          </p:nvPr>
        </p:nvSpPr>
        <p:spPr>
          <a:xfrm>
            <a:off x="1927860" y="7378245"/>
            <a:ext cx="7435531" cy="274581"/>
          </a:xfrm>
          <a:prstGeom prst="rect">
            <a:avLst/>
          </a:prstGeom>
        </p:spPr>
        <p:txBody>
          <a:bodyPr vert="horz" lIns="91440" tIns="45720" rIns="91440" bIns="45720" rtlCol="0" anchor="b"/>
          <a:lstStyle>
            <a:lvl1pPr algn="r">
              <a:defRPr sz="743">
                <a:solidFill>
                  <a:schemeClr val="tx1">
                    <a:tint val="75000"/>
                  </a:schemeClr>
                </a:solidFill>
                <a:latin typeface="Avenir Next LT Pro" panose="020B0504020202020204" pitchFamily="34" charset="0"/>
              </a:defRPr>
            </a:lvl1pPr>
          </a:lstStyle>
          <a:p>
            <a:endParaRPr lang="en-US" dirty="0"/>
          </a:p>
        </p:txBody>
      </p:sp>
      <p:cxnSp>
        <p:nvCxnSpPr>
          <p:cNvPr id="15" name="Straight Connector 14"/>
          <p:cNvCxnSpPr/>
          <p:nvPr userDrawn="1"/>
        </p:nvCxnSpPr>
        <p:spPr>
          <a:xfrm flipV="1">
            <a:off x="672307"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363393"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72307"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363393"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11760"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058401"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058401"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058401"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058401"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12073"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2073"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descr="Pres 2002 3 red cmyk copy.eps">
            <a:extLst>
              <a:ext uri="{FF2B5EF4-FFF2-40B4-BE49-F238E27FC236}">
                <a16:creationId xmlns:a16="http://schemas.microsoft.com/office/drawing/2014/main" id="{D6F208F4-C6C7-480C-9A11-0D3684CB4E63}"/>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216581" y="7396422"/>
            <a:ext cx="1950281" cy="228791"/>
          </a:xfrm>
          <a:prstGeom prst="rect">
            <a:avLst/>
          </a:prstGeom>
        </p:spPr>
      </p:pic>
    </p:spTree>
    <p:extLst>
      <p:ext uri="{BB962C8B-B14F-4D97-AF65-F5344CB8AC3E}">
        <p14:creationId xmlns:p14="http://schemas.microsoft.com/office/powerpoint/2010/main" val="273192714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2" r:id="rId16"/>
    <p:sldLayoutId id="2147483764" r:id="rId17"/>
    <p:sldLayoutId id="2147483765" r:id="rId18"/>
  </p:sldLayoutIdLst>
  <p:hf hdr="0" dt="0"/>
  <p:txStyles>
    <p:titleStyle>
      <a:lvl1pPr algn="l" defTabSz="754380" rtl="0" eaLnBrk="1" latinLnBrk="0" hangingPunct="1">
        <a:lnSpc>
          <a:spcPct val="90000"/>
        </a:lnSpc>
        <a:spcBef>
          <a:spcPct val="0"/>
        </a:spcBef>
        <a:buNone/>
        <a:defRPr sz="2640" b="0" kern="1200" spc="-58" baseline="0">
          <a:solidFill>
            <a:schemeClr val="bg2"/>
          </a:solidFill>
          <a:latin typeface="Avenir Next LT Pro" panose="020B0504020202020204" pitchFamily="34" charset="0"/>
          <a:ea typeface="Avenir Next LT Pro" panose="020B0504020202020204" pitchFamily="34" charset="0"/>
          <a:cs typeface="Arial" charset="0"/>
        </a:defRPr>
      </a:lvl1pPr>
    </p:titleStyle>
    <p:bodyStyle>
      <a:lvl1pPr marL="0" indent="0" algn="l" defTabSz="754380" rtl="0" eaLnBrk="1" latinLnBrk="0" hangingPunct="1">
        <a:lnSpc>
          <a:spcPct val="100000"/>
        </a:lnSpc>
        <a:spcBef>
          <a:spcPts val="0"/>
        </a:spcBef>
        <a:spcAft>
          <a:spcPts val="248"/>
        </a:spcAft>
        <a:buFont typeface="Arial"/>
        <a:buNone/>
        <a:defRPr sz="2310" kern="1200" spc="0" baseline="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1pPr>
      <a:lvl2pPr marL="377190" indent="0" algn="l" defTabSz="754380" rtl="0" eaLnBrk="1" latinLnBrk="0" hangingPunct="1">
        <a:lnSpc>
          <a:spcPct val="100000"/>
        </a:lnSpc>
        <a:spcBef>
          <a:spcPts val="0"/>
        </a:spcBef>
        <a:spcAft>
          <a:spcPts val="248"/>
        </a:spcAft>
        <a:buFont typeface="Arial"/>
        <a:buNone/>
        <a:defRPr sz="1980"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2pPr>
      <a:lvl3pPr marL="754380" indent="0" algn="l" defTabSz="754380" rtl="0" eaLnBrk="1" latinLnBrk="0" hangingPunct="1">
        <a:lnSpc>
          <a:spcPct val="100000"/>
        </a:lnSpc>
        <a:spcBef>
          <a:spcPts val="0"/>
        </a:spcBef>
        <a:spcAft>
          <a:spcPts val="248"/>
        </a:spcAft>
        <a:buFont typeface="Arial"/>
        <a:buNone/>
        <a:defRPr sz="1650"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3pPr>
      <a:lvl4pPr marL="1131570" indent="0" algn="l" defTabSz="754380"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4pPr>
      <a:lvl5pPr marL="1508760" indent="0" algn="l" defTabSz="754380"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venir Next LT Pro Light" panose="020B0304020202020204" pitchFamily="34" charset="0"/>
          <a:ea typeface="Roboto Light" panose="02000000000000000000" pitchFamily="2" charset="0"/>
          <a:cs typeface="Arial" charset="0"/>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47">
          <p15:clr>
            <a:srgbClr val="F26B43"/>
          </p15:clr>
        </p15:guide>
        <p15:guide id="3" orient="horz" pos="1029">
          <p15:clr>
            <a:srgbClr val="F26B43"/>
          </p15:clr>
        </p15:guide>
        <p15:guide id="4" pos="3840">
          <p15:clr>
            <a:srgbClr val="F26B43"/>
          </p15:clr>
        </p15:guide>
        <p15:guide id="5" pos="513">
          <p15:clr>
            <a:srgbClr val="F26B43"/>
          </p15:clr>
        </p15:guide>
        <p15:guide id="6" pos="7149">
          <p15:clr>
            <a:srgbClr val="F26B43"/>
          </p15:clr>
        </p15:guide>
        <p15:guide id="7" orient="horz" pos="3884">
          <p15:clr>
            <a:srgbClr val="F26B43"/>
          </p15:clr>
        </p15:guide>
        <p15:guide id="8" orient="horz" pos="6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308" y="454792"/>
            <a:ext cx="8691085" cy="732107"/>
          </a:xfrm>
          <a:prstGeom prst="rect">
            <a:avLst/>
          </a:prstGeom>
        </p:spPr>
        <p:txBody>
          <a:bodyPr vert="horz" lIns="46800" tIns="46800" rIns="46800" bIns="46800" rtlCol="0" anchor="b">
            <a:normAutofit/>
          </a:bodyPr>
          <a:lstStyle/>
          <a:p>
            <a:r>
              <a:rPr lang="en-US" dirty="0"/>
              <a:t>Click to edit Master title style</a:t>
            </a:r>
          </a:p>
        </p:txBody>
      </p:sp>
      <p:sp>
        <p:nvSpPr>
          <p:cNvPr id="6" name="Slide Number Placeholder 5"/>
          <p:cNvSpPr>
            <a:spLocks noGrp="1"/>
          </p:cNvSpPr>
          <p:nvPr>
            <p:ph type="sldNum" sz="quarter" idx="4"/>
          </p:nvPr>
        </p:nvSpPr>
        <p:spPr>
          <a:xfrm>
            <a:off x="9363393" y="7387098"/>
            <a:ext cx="492443" cy="269280"/>
          </a:xfrm>
          <a:prstGeom prst="rect">
            <a:avLst/>
          </a:prstGeom>
        </p:spPr>
        <p:txBody>
          <a:bodyPr vert="horz" lIns="91440" tIns="45720" rIns="91440" bIns="45720" rtlCol="0" anchor="b"/>
          <a:lstStyle>
            <a:lvl1pPr algn="r">
              <a:defRPr sz="743">
                <a:solidFill>
                  <a:schemeClr val="tx1">
                    <a:tint val="75000"/>
                  </a:schemeClr>
                </a:solidFill>
                <a:latin typeface="Arial" charset="0"/>
                <a:ea typeface="Arial" charset="0"/>
                <a:cs typeface="Arial" charset="0"/>
              </a:defRPr>
            </a:lvl1pPr>
          </a:lstStyle>
          <a:p>
            <a:fld id="{D4BF1F63-4705-854C-A90E-B08697EA9D5E}" type="slidenum">
              <a:rPr lang="en-US" smtClean="0"/>
              <a:pPr/>
              <a:t>‹#›</a:t>
            </a:fld>
            <a:endParaRPr lang="en-US" dirty="0"/>
          </a:p>
        </p:txBody>
      </p:sp>
      <p:sp>
        <p:nvSpPr>
          <p:cNvPr id="7" name="Text Placeholder 6"/>
          <p:cNvSpPr>
            <a:spLocks noGrp="1"/>
          </p:cNvSpPr>
          <p:nvPr>
            <p:ph type="body" idx="1"/>
          </p:nvPr>
        </p:nvSpPr>
        <p:spPr>
          <a:xfrm>
            <a:off x="672308" y="1851345"/>
            <a:ext cx="8691085" cy="51366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3"/>
          </p:nvPr>
        </p:nvSpPr>
        <p:spPr>
          <a:xfrm>
            <a:off x="1927860" y="7378245"/>
            <a:ext cx="7435531" cy="274581"/>
          </a:xfrm>
          <a:prstGeom prst="rect">
            <a:avLst/>
          </a:prstGeom>
        </p:spPr>
        <p:txBody>
          <a:bodyPr vert="horz" lIns="91440" tIns="45720" rIns="91440" bIns="45720" rtlCol="0" anchor="b"/>
          <a:lstStyle>
            <a:lvl1pPr algn="r">
              <a:defRPr sz="743">
                <a:solidFill>
                  <a:schemeClr val="tx1">
                    <a:tint val="75000"/>
                  </a:schemeClr>
                </a:solidFill>
              </a:defRPr>
            </a:lvl1pPr>
          </a:lstStyle>
          <a:p>
            <a:endParaRPr lang="en-US" noProof="0" dirty="0"/>
          </a:p>
        </p:txBody>
      </p:sp>
      <p:cxnSp>
        <p:nvCxnSpPr>
          <p:cNvPr id="15" name="Straight Connector 14"/>
          <p:cNvCxnSpPr/>
          <p:nvPr userDrawn="1"/>
        </p:nvCxnSpPr>
        <p:spPr>
          <a:xfrm flipV="1">
            <a:off x="672307"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363393" y="-147541"/>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72307"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363393" y="7778222"/>
            <a:ext cx="0" cy="14171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1760"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11760"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058401" y="119284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058401" y="1851343"/>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058401"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058401"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12073" y="7281228"/>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2073" y="6986022"/>
            <a:ext cx="11176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descr="Pres 2002 3 red cmyk copy.eps">
            <a:extLst>
              <a:ext uri="{FF2B5EF4-FFF2-40B4-BE49-F238E27FC236}">
                <a16:creationId xmlns:a16="http://schemas.microsoft.com/office/drawing/2014/main" id="{7B6865F3-19B7-4B59-9E4D-E09CBBA2946A}"/>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16581" y="7396422"/>
            <a:ext cx="1950281" cy="228791"/>
          </a:xfrm>
          <a:prstGeom prst="rect">
            <a:avLst/>
          </a:prstGeom>
        </p:spPr>
      </p:pic>
    </p:spTree>
    <p:extLst>
      <p:ext uri="{BB962C8B-B14F-4D97-AF65-F5344CB8AC3E}">
        <p14:creationId xmlns:p14="http://schemas.microsoft.com/office/powerpoint/2010/main" val="350860901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81" r:id="rId13"/>
    <p:sldLayoutId id="2147483789" r:id="rId14"/>
  </p:sldLayoutIdLst>
  <p:hf hdr="0" dt="0"/>
  <p:txStyles>
    <p:titleStyle>
      <a:lvl1pPr algn="l" defTabSz="754380" rtl="0" eaLnBrk="1" latinLnBrk="0" hangingPunct="1">
        <a:lnSpc>
          <a:spcPct val="90000"/>
        </a:lnSpc>
        <a:spcBef>
          <a:spcPct val="0"/>
        </a:spcBef>
        <a:buNone/>
        <a:defRPr sz="2640" b="1" kern="1200" spc="-58" baseline="0">
          <a:solidFill>
            <a:schemeClr val="bg2"/>
          </a:solidFill>
          <a:latin typeface="Arial" charset="0"/>
          <a:ea typeface="Arial" charset="0"/>
          <a:cs typeface="Arial" charset="0"/>
        </a:defRPr>
      </a:lvl1pPr>
    </p:titleStyle>
    <p:bodyStyle>
      <a:lvl1pPr marL="0" indent="0" algn="l" defTabSz="754380" rtl="0" eaLnBrk="1" latinLnBrk="0" hangingPunct="1">
        <a:lnSpc>
          <a:spcPct val="100000"/>
        </a:lnSpc>
        <a:spcBef>
          <a:spcPts val="0"/>
        </a:spcBef>
        <a:spcAft>
          <a:spcPts val="248"/>
        </a:spcAft>
        <a:buFont typeface="Arial"/>
        <a:buNone/>
        <a:defRPr sz="2310" kern="1200" spc="0" baseline="0">
          <a:solidFill>
            <a:schemeClr val="tx1">
              <a:lumMod val="65000"/>
              <a:lumOff val="35000"/>
            </a:schemeClr>
          </a:solidFill>
          <a:latin typeface="Arial" charset="0"/>
          <a:ea typeface="Arial" charset="0"/>
          <a:cs typeface="Arial" charset="0"/>
        </a:defRPr>
      </a:lvl1pPr>
      <a:lvl2pPr marL="377190" indent="0" algn="l" defTabSz="754380" rtl="0" eaLnBrk="1" latinLnBrk="0" hangingPunct="1">
        <a:lnSpc>
          <a:spcPct val="100000"/>
        </a:lnSpc>
        <a:spcBef>
          <a:spcPts val="0"/>
        </a:spcBef>
        <a:spcAft>
          <a:spcPts val="248"/>
        </a:spcAft>
        <a:buFont typeface="Arial"/>
        <a:buNone/>
        <a:defRPr sz="1980" kern="1200">
          <a:solidFill>
            <a:schemeClr val="tx1">
              <a:lumMod val="65000"/>
              <a:lumOff val="35000"/>
            </a:schemeClr>
          </a:solidFill>
          <a:latin typeface="Arial" charset="0"/>
          <a:ea typeface="Arial" charset="0"/>
          <a:cs typeface="Arial" charset="0"/>
        </a:defRPr>
      </a:lvl2pPr>
      <a:lvl3pPr marL="754380" indent="0" algn="l" defTabSz="754380" rtl="0" eaLnBrk="1" latinLnBrk="0" hangingPunct="1">
        <a:lnSpc>
          <a:spcPct val="100000"/>
        </a:lnSpc>
        <a:spcBef>
          <a:spcPts val="0"/>
        </a:spcBef>
        <a:spcAft>
          <a:spcPts val="248"/>
        </a:spcAft>
        <a:buFont typeface="Arial"/>
        <a:buNone/>
        <a:defRPr sz="1650" kern="1200">
          <a:solidFill>
            <a:schemeClr val="tx1">
              <a:lumMod val="65000"/>
              <a:lumOff val="35000"/>
            </a:schemeClr>
          </a:solidFill>
          <a:latin typeface="Arial" charset="0"/>
          <a:ea typeface="Arial" charset="0"/>
          <a:cs typeface="Arial" charset="0"/>
        </a:defRPr>
      </a:lvl3pPr>
      <a:lvl4pPr marL="1131570" indent="0" algn="l" defTabSz="754380"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rial" charset="0"/>
          <a:ea typeface="Arial" charset="0"/>
          <a:cs typeface="Arial" charset="0"/>
        </a:defRPr>
      </a:lvl4pPr>
      <a:lvl5pPr marL="1508760" indent="0" algn="l" defTabSz="754380" rtl="0" eaLnBrk="1" latinLnBrk="0" hangingPunct="1">
        <a:lnSpc>
          <a:spcPct val="100000"/>
        </a:lnSpc>
        <a:spcBef>
          <a:spcPts val="0"/>
        </a:spcBef>
        <a:spcAft>
          <a:spcPts val="248"/>
        </a:spcAft>
        <a:buFont typeface="Arial"/>
        <a:buNone/>
        <a:defRPr sz="1485" kern="1200">
          <a:solidFill>
            <a:schemeClr val="tx1">
              <a:lumMod val="65000"/>
              <a:lumOff val="35000"/>
            </a:schemeClr>
          </a:solidFill>
          <a:latin typeface="Arial" charset="0"/>
          <a:ea typeface="Arial" charset="0"/>
          <a:cs typeface="Arial" charset="0"/>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47">
          <p15:clr>
            <a:srgbClr val="F26B43"/>
          </p15:clr>
        </p15:guide>
        <p15:guide id="3" orient="horz" pos="1029">
          <p15:clr>
            <a:srgbClr val="F26B43"/>
          </p15:clr>
        </p15:guide>
        <p15:guide id="4" pos="3840">
          <p15:clr>
            <a:srgbClr val="F26B43"/>
          </p15:clr>
        </p15:guide>
        <p15:guide id="5" pos="513">
          <p15:clr>
            <a:srgbClr val="F26B43"/>
          </p15:clr>
        </p15:guide>
        <p15:guide id="6" pos="7149">
          <p15:clr>
            <a:srgbClr val="F26B43"/>
          </p15:clr>
        </p15:guide>
        <p15:guide id="7" orient="horz" pos="3884">
          <p15:clr>
            <a:srgbClr val="F26B43"/>
          </p15:clr>
        </p15:guide>
        <p15:guide id="8" orient="horz" pos="6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11" descr="PHS 2213 Blank BG-Full"/>
          <p:cNvPicPr>
            <a:picLocks noChangeAspect="1" noChangeArrowheads="1"/>
          </p:cNvPicPr>
          <p:nvPr/>
        </p:nvPicPr>
        <p:blipFill>
          <a:blip r:embed="rId8">
            <a:extLst>
              <a:ext uri="{28A0092B-C50C-407E-A947-70E740481C1C}">
                <a14:useLocalDpi xmlns:a14="http://schemas.microsoft.com/office/drawing/2010/main" val="0"/>
              </a:ext>
            </a:extLst>
          </a:blip>
          <a:srcRect t="87778"/>
          <a:stretch>
            <a:fillRect/>
          </a:stretch>
        </p:blipFill>
        <p:spPr bwMode="auto">
          <a:xfrm>
            <a:off x="0" y="6822440"/>
            <a:ext cx="100584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5"/>
          <p:cNvSpPr>
            <a:spLocks noGrp="1" noChangeArrowheads="1"/>
          </p:cNvSpPr>
          <p:nvPr>
            <p:ph type="title"/>
          </p:nvPr>
        </p:nvSpPr>
        <p:spPr bwMode="auto">
          <a:xfrm>
            <a:off x="502921" y="172720"/>
            <a:ext cx="933719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p:cNvSpPr>
            <a:spLocks noGrp="1" noChangeArrowheads="1"/>
          </p:cNvSpPr>
          <p:nvPr>
            <p:ph type="body" idx="1"/>
          </p:nvPr>
        </p:nvSpPr>
        <p:spPr bwMode="auto">
          <a:xfrm>
            <a:off x="502921" y="1640840"/>
            <a:ext cx="9337199"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580472" y="7254240"/>
            <a:ext cx="2346960" cy="277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80">
                <a:solidFill>
                  <a:srgbClr val="A71930"/>
                </a:solidFill>
                <a:latin typeface="Arial" charset="0"/>
              </a:defRPr>
            </a:lvl1pPr>
          </a:lstStyle>
          <a:p>
            <a:pPr>
              <a:defRPr/>
            </a:pPr>
            <a:fld id="{7B1588AF-F77A-48BE-A209-7B633B883333}" type="slidenum">
              <a:rPr lang="en-US"/>
              <a:pPr>
                <a:defRPr/>
              </a:pPr>
              <a:t>‹#›</a:t>
            </a:fld>
            <a:endParaRPr lang="en-US" dirty="0"/>
          </a:p>
        </p:txBody>
      </p:sp>
      <p:pic>
        <p:nvPicPr>
          <p:cNvPr id="2" name="Picture 10" descr="DottedLineOnl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 y="0"/>
            <a:ext cx="69850" cy="67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92692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8" r:id="rId6"/>
  </p:sldLayoutIdLst>
  <p:hf hdr="0" ftr="0" dt="0"/>
  <p:txStyles>
    <p:titleStyle>
      <a:lvl1pPr algn="l" rtl="0" eaLnBrk="0" fontAlgn="base" hangingPunct="0">
        <a:spcBef>
          <a:spcPct val="0"/>
        </a:spcBef>
        <a:spcAft>
          <a:spcPct val="0"/>
        </a:spcAft>
        <a:defRPr kumimoji="1" sz="3960">
          <a:solidFill>
            <a:srgbClr val="A71930"/>
          </a:solidFill>
          <a:latin typeface="+mj-lt"/>
          <a:ea typeface="+mj-ea"/>
          <a:cs typeface="+mj-cs"/>
        </a:defRPr>
      </a:lvl1pPr>
      <a:lvl2pPr algn="l" rtl="0" eaLnBrk="0" fontAlgn="base" hangingPunct="0">
        <a:spcBef>
          <a:spcPct val="0"/>
        </a:spcBef>
        <a:spcAft>
          <a:spcPct val="0"/>
        </a:spcAft>
        <a:defRPr kumimoji="1" sz="3960">
          <a:solidFill>
            <a:srgbClr val="A71930"/>
          </a:solidFill>
          <a:latin typeface="Arial" charset="0"/>
        </a:defRPr>
      </a:lvl2pPr>
      <a:lvl3pPr algn="l" rtl="0" eaLnBrk="0" fontAlgn="base" hangingPunct="0">
        <a:spcBef>
          <a:spcPct val="0"/>
        </a:spcBef>
        <a:spcAft>
          <a:spcPct val="0"/>
        </a:spcAft>
        <a:defRPr kumimoji="1" sz="3960">
          <a:solidFill>
            <a:srgbClr val="A71930"/>
          </a:solidFill>
          <a:latin typeface="Arial" charset="0"/>
        </a:defRPr>
      </a:lvl3pPr>
      <a:lvl4pPr algn="l" rtl="0" eaLnBrk="0" fontAlgn="base" hangingPunct="0">
        <a:spcBef>
          <a:spcPct val="0"/>
        </a:spcBef>
        <a:spcAft>
          <a:spcPct val="0"/>
        </a:spcAft>
        <a:defRPr kumimoji="1" sz="3960">
          <a:solidFill>
            <a:srgbClr val="A71930"/>
          </a:solidFill>
          <a:latin typeface="Arial" charset="0"/>
        </a:defRPr>
      </a:lvl4pPr>
      <a:lvl5pPr algn="l" rtl="0" eaLnBrk="0" fontAlgn="base" hangingPunct="0">
        <a:spcBef>
          <a:spcPct val="0"/>
        </a:spcBef>
        <a:spcAft>
          <a:spcPct val="0"/>
        </a:spcAft>
        <a:defRPr kumimoji="1" sz="3960">
          <a:solidFill>
            <a:srgbClr val="A71930"/>
          </a:solidFill>
          <a:latin typeface="Arial" charset="0"/>
        </a:defRPr>
      </a:lvl5pPr>
      <a:lvl6pPr marL="502920" algn="l" rtl="0" eaLnBrk="0" fontAlgn="base" hangingPunct="0">
        <a:spcBef>
          <a:spcPct val="0"/>
        </a:spcBef>
        <a:spcAft>
          <a:spcPct val="0"/>
        </a:spcAft>
        <a:defRPr kumimoji="1" sz="3960">
          <a:solidFill>
            <a:schemeClr val="tx1"/>
          </a:solidFill>
          <a:latin typeface="Arial" charset="0"/>
        </a:defRPr>
      </a:lvl6pPr>
      <a:lvl7pPr marL="1005840" algn="l" rtl="0" eaLnBrk="0" fontAlgn="base" hangingPunct="0">
        <a:spcBef>
          <a:spcPct val="0"/>
        </a:spcBef>
        <a:spcAft>
          <a:spcPct val="0"/>
        </a:spcAft>
        <a:defRPr kumimoji="1" sz="3960">
          <a:solidFill>
            <a:schemeClr val="tx1"/>
          </a:solidFill>
          <a:latin typeface="Arial" charset="0"/>
        </a:defRPr>
      </a:lvl7pPr>
      <a:lvl8pPr marL="1508760" algn="l" rtl="0" eaLnBrk="0" fontAlgn="base" hangingPunct="0">
        <a:spcBef>
          <a:spcPct val="0"/>
        </a:spcBef>
        <a:spcAft>
          <a:spcPct val="0"/>
        </a:spcAft>
        <a:defRPr kumimoji="1" sz="3960">
          <a:solidFill>
            <a:schemeClr val="tx1"/>
          </a:solidFill>
          <a:latin typeface="Arial" charset="0"/>
        </a:defRPr>
      </a:lvl8pPr>
      <a:lvl9pPr marL="2011680" algn="l" rtl="0" eaLnBrk="0" fontAlgn="base" hangingPunct="0">
        <a:spcBef>
          <a:spcPct val="0"/>
        </a:spcBef>
        <a:spcAft>
          <a:spcPct val="0"/>
        </a:spcAft>
        <a:defRPr kumimoji="1" sz="3960">
          <a:solidFill>
            <a:schemeClr val="tx1"/>
          </a:solidFill>
          <a:latin typeface="Arial" charset="0"/>
        </a:defRPr>
      </a:lvl9pPr>
    </p:titleStyle>
    <p:bodyStyle>
      <a:lvl1pPr marL="254953" indent="-254953" algn="l" rtl="0" eaLnBrk="0" fontAlgn="base" hangingPunct="0">
        <a:spcBef>
          <a:spcPct val="20000"/>
        </a:spcBef>
        <a:spcAft>
          <a:spcPct val="0"/>
        </a:spcAft>
        <a:buClr>
          <a:srgbClr val="A71930"/>
        </a:buClr>
        <a:buSzPct val="85000"/>
        <a:buFont typeface="Times" pitchFamily="18" charset="0"/>
        <a:buChar char="•"/>
        <a:defRPr kumimoji="1" sz="3080">
          <a:solidFill>
            <a:srgbClr val="000000"/>
          </a:solidFill>
          <a:latin typeface="+mn-lt"/>
          <a:ea typeface="+mn-ea"/>
          <a:cs typeface="+mn-cs"/>
        </a:defRPr>
      </a:lvl1pPr>
      <a:lvl2pPr marL="630397" indent="-249714" algn="l" rtl="0" eaLnBrk="0" fontAlgn="base" hangingPunct="0">
        <a:spcBef>
          <a:spcPct val="20000"/>
        </a:spcBef>
        <a:spcAft>
          <a:spcPct val="0"/>
        </a:spcAft>
        <a:buClr>
          <a:srgbClr val="A71930"/>
        </a:buClr>
        <a:buSzPct val="85000"/>
        <a:buChar char="–"/>
        <a:defRPr kumimoji="1" sz="2640">
          <a:solidFill>
            <a:srgbClr val="000000"/>
          </a:solidFill>
          <a:latin typeface="+mn-lt"/>
        </a:defRPr>
      </a:lvl2pPr>
      <a:lvl3pPr marL="1005840" indent="-249714" algn="l" rtl="0" eaLnBrk="0" fontAlgn="base" hangingPunct="0">
        <a:spcBef>
          <a:spcPct val="20000"/>
        </a:spcBef>
        <a:spcAft>
          <a:spcPct val="0"/>
        </a:spcAft>
        <a:buClr>
          <a:srgbClr val="A71930"/>
        </a:buClr>
        <a:buSzPct val="85000"/>
        <a:buFont typeface="Wingdings" pitchFamily="2" charset="2"/>
        <a:buChar char="§"/>
        <a:defRPr kumimoji="1" sz="2200">
          <a:solidFill>
            <a:srgbClr val="000000"/>
          </a:solidFill>
          <a:latin typeface="+mn-lt"/>
        </a:defRPr>
      </a:lvl3pPr>
      <a:lvl4pPr marL="1381284" indent="-249714" algn="l" rtl="0" eaLnBrk="0" fontAlgn="base" hangingPunct="0">
        <a:spcBef>
          <a:spcPct val="20000"/>
        </a:spcBef>
        <a:spcAft>
          <a:spcPct val="0"/>
        </a:spcAft>
        <a:buClr>
          <a:srgbClr val="A71930"/>
        </a:buClr>
        <a:buSzPct val="85000"/>
        <a:buChar char="o"/>
        <a:defRPr kumimoji="1">
          <a:solidFill>
            <a:srgbClr val="000000"/>
          </a:solidFill>
          <a:latin typeface="+mn-lt"/>
        </a:defRPr>
      </a:lvl4pPr>
      <a:lvl5pPr marL="1756728" indent="-242729" algn="l" rtl="0" eaLnBrk="0" fontAlgn="base" hangingPunct="0">
        <a:spcBef>
          <a:spcPct val="20000"/>
        </a:spcBef>
        <a:spcAft>
          <a:spcPct val="0"/>
        </a:spcAft>
        <a:buClr>
          <a:srgbClr val="A71930"/>
        </a:buClr>
        <a:buSzPct val="85000"/>
        <a:buChar char="»"/>
        <a:defRPr kumimoji="1" sz="1760">
          <a:solidFill>
            <a:srgbClr val="000000"/>
          </a:solidFill>
          <a:latin typeface="+mn-lt"/>
        </a:defRPr>
      </a:lvl5pPr>
      <a:lvl6pPr marL="2766060" indent="-251460" algn="l" rtl="0" eaLnBrk="0" fontAlgn="base" hangingPunct="0">
        <a:spcBef>
          <a:spcPct val="20000"/>
        </a:spcBef>
        <a:spcAft>
          <a:spcPct val="0"/>
        </a:spcAft>
        <a:buChar char="»"/>
        <a:defRPr kumimoji="1" sz="2200">
          <a:solidFill>
            <a:schemeClr val="tx1"/>
          </a:solidFill>
          <a:latin typeface="+mn-lt"/>
        </a:defRPr>
      </a:lvl6pPr>
      <a:lvl7pPr marL="3268980" indent="-251460" algn="l" rtl="0" eaLnBrk="0" fontAlgn="base" hangingPunct="0">
        <a:spcBef>
          <a:spcPct val="20000"/>
        </a:spcBef>
        <a:spcAft>
          <a:spcPct val="0"/>
        </a:spcAft>
        <a:buChar char="»"/>
        <a:defRPr kumimoji="1" sz="2200">
          <a:solidFill>
            <a:schemeClr val="tx1"/>
          </a:solidFill>
          <a:latin typeface="+mn-lt"/>
        </a:defRPr>
      </a:lvl7pPr>
      <a:lvl8pPr marL="3771900" indent="-251460" algn="l" rtl="0" eaLnBrk="0" fontAlgn="base" hangingPunct="0">
        <a:spcBef>
          <a:spcPct val="20000"/>
        </a:spcBef>
        <a:spcAft>
          <a:spcPct val="0"/>
        </a:spcAft>
        <a:buChar char="»"/>
        <a:defRPr kumimoji="1" sz="2200">
          <a:solidFill>
            <a:schemeClr val="tx1"/>
          </a:solidFill>
          <a:latin typeface="+mn-lt"/>
        </a:defRPr>
      </a:lvl8pPr>
      <a:lvl9pPr marL="4274820" indent="-251460" algn="l" rtl="0" eaLnBrk="0" fontAlgn="base" hangingPunct="0">
        <a:spcBef>
          <a:spcPct val="20000"/>
        </a:spcBef>
        <a:spcAft>
          <a:spcPct val="0"/>
        </a:spcAft>
        <a:buChar char="»"/>
        <a:defRPr kumimoji="1" sz="2200">
          <a:solidFill>
            <a:schemeClr val="tx1"/>
          </a:solidFill>
          <a:latin typeface="+mn-lt"/>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phs.org/sonm"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hyperlink" Target="http://aetna.com/asa" TargetMode="Externa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mailto:phpreferral@phs.org"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8.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18.xml"/><Relationship Id="rId5" Type="http://schemas.openxmlformats.org/officeDocument/2006/relationships/image" Target="../media/image52.jpe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7.xml"/><Relationship Id="rId5" Type="http://schemas.openxmlformats.org/officeDocument/2006/relationships/image" Target="../media/image2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hyperlink" Target="http://www.phs.org/sonm"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www.phs.org/sonm"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33169"/>
            <a:ext cx="7188907" cy="1504033"/>
          </a:xfrm>
        </p:spPr>
        <p:txBody>
          <a:bodyPr>
            <a:noAutofit/>
          </a:bodyPr>
          <a:lstStyle/>
          <a:p>
            <a:pPr algn="ctr"/>
            <a:r>
              <a:rPr lang="en-US" sz="3200" spc="-78" dirty="0">
                <a:solidFill>
                  <a:srgbClr val="A6192E"/>
                </a:solidFill>
              </a:rPr>
              <a:t>State of New Mexico and Local Public Bodies</a:t>
            </a:r>
            <a:br>
              <a:rPr lang="en-US" sz="3200" spc="-78" dirty="0">
                <a:solidFill>
                  <a:srgbClr val="A6192E"/>
                </a:solidFill>
              </a:rPr>
            </a:br>
            <a:r>
              <a:rPr lang="en-US" sz="2400" spc="-78" dirty="0">
                <a:solidFill>
                  <a:srgbClr val="A6192E"/>
                </a:solidFill>
              </a:rPr>
              <a:t>Group Benefits Health Plan</a:t>
            </a:r>
            <a:br>
              <a:rPr lang="en-US" sz="2400" spc="-78" dirty="0">
                <a:solidFill>
                  <a:srgbClr val="A6192E"/>
                </a:solidFill>
              </a:rPr>
            </a:br>
            <a:r>
              <a:rPr lang="en-US" sz="2400" spc="-78" dirty="0">
                <a:solidFill>
                  <a:srgbClr val="A6192E"/>
                </a:solidFill>
              </a:rPr>
              <a:t>January 2024 – December 2024</a:t>
            </a:r>
            <a:endParaRPr lang="en-US" sz="3200" dirty="0"/>
          </a:p>
        </p:txBody>
      </p:sp>
      <p:pic>
        <p:nvPicPr>
          <p:cNvPr id="6" name="Picture Placeholder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0976" y="0"/>
            <a:ext cx="3542045" cy="3401192"/>
          </a:xfrm>
          <a:custGeom>
            <a:avLst/>
            <a:gdLst>
              <a:gd name="connsiteX0" fmla="*/ 672070 w 3123802"/>
              <a:gd name="connsiteY0" fmla="*/ 0 h 2900343"/>
              <a:gd name="connsiteX1" fmla="*/ 3123802 w 3123802"/>
              <a:gd name="connsiteY1" fmla="*/ 0 h 2900343"/>
              <a:gd name="connsiteX2" fmla="*/ 3123802 w 3123802"/>
              <a:gd name="connsiteY2" fmla="*/ 843763 h 2900343"/>
              <a:gd name="connsiteX3" fmla="*/ 2520175 w 3123802"/>
              <a:gd name="connsiteY3" fmla="*/ 1799061 h 2900343"/>
              <a:gd name="connsiteX4" fmla="*/ 1880839 w 3123802"/>
              <a:gd name="connsiteY4" fmla="*/ 817754 h 2900343"/>
              <a:gd name="connsiteX5" fmla="*/ 633220 w 3123802"/>
              <a:gd name="connsiteY5" fmla="*/ 2900343 h 2900343"/>
              <a:gd name="connsiteX6" fmla="*/ 569308 w 3123802"/>
              <a:gd name="connsiteY6" fmla="*/ 2842256 h 2900343"/>
              <a:gd name="connsiteX7" fmla="*/ 0 w 3123802"/>
              <a:gd name="connsiteY7" fmla="*/ 1467826 h 2900343"/>
              <a:gd name="connsiteX8" fmla="*/ 569308 w 3123802"/>
              <a:gd name="connsiteY8" fmla="*/ 93397 h 290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802" h="2900343">
                <a:moveTo>
                  <a:pt x="672070" y="0"/>
                </a:moveTo>
                <a:lnTo>
                  <a:pt x="3123802" y="0"/>
                </a:lnTo>
                <a:lnTo>
                  <a:pt x="3123802" y="843763"/>
                </a:lnTo>
                <a:lnTo>
                  <a:pt x="2520175" y="1799061"/>
                </a:lnTo>
                <a:lnTo>
                  <a:pt x="1880839" y="817754"/>
                </a:lnTo>
                <a:lnTo>
                  <a:pt x="633220" y="2900343"/>
                </a:lnTo>
                <a:lnTo>
                  <a:pt x="569308" y="2842256"/>
                </a:lnTo>
                <a:cubicBezTo>
                  <a:pt x="217561" y="2490508"/>
                  <a:pt x="0" y="2004574"/>
                  <a:pt x="0" y="1467826"/>
                </a:cubicBezTo>
                <a:cubicBezTo>
                  <a:pt x="0" y="931078"/>
                  <a:pt x="217561" y="445144"/>
                  <a:pt x="569308" y="93397"/>
                </a:cubicBezTo>
                <a:close/>
              </a:path>
            </a:pathLst>
          </a:custGeom>
        </p:spPr>
      </p:pic>
      <p:pic>
        <p:nvPicPr>
          <p:cNvPr id="7" name="Picture Placeholder 12"/>
          <p:cNvPicPr>
            <a:picLocks noChangeAspect="1"/>
          </p:cNvPicPr>
          <p:nvPr/>
        </p:nvPicPr>
        <p:blipFill rotWithShape="1">
          <a:blip r:embed="rId4" cstate="email">
            <a:extLst>
              <a:ext uri="{28A0092B-C50C-407E-A947-70E740481C1C}">
                <a14:useLocalDpi xmlns:a14="http://schemas.microsoft.com/office/drawing/2010/main"/>
              </a:ext>
            </a:extLst>
          </a:blip>
          <a:srcRect t="-597"/>
          <a:stretch/>
        </p:blipFill>
        <p:spPr>
          <a:xfrm>
            <a:off x="5661489" y="1450617"/>
            <a:ext cx="4404230" cy="5204392"/>
          </a:xfrm>
          <a:custGeom>
            <a:avLst/>
            <a:gdLst>
              <a:gd name="connsiteX0" fmla="*/ 0 w 4065587"/>
              <a:gd name="connsiteY0" fmla="*/ 0 h 4719638"/>
              <a:gd name="connsiteX1" fmla="*/ 2032794 w 4065587"/>
              <a:gd name="connsiteY1" fmla="*/ 0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0 w 4065587"/>
              <a:gd name="connsiteY0" fmla="*/ 0 h 4719638"/>
              <a:gd name="connsiteX1" fmla="*/ 3322751 w 4065587"/>
              <a:gd name="connsiteY1" fmla="*/ 767442 h 4719638"/>
              <a:gd name="connsiteX2" fmla="*/ 2032794 w 4065587"/>
              <a:gd name="connsiteY2" fmla="*/ 2686845 h 4719638"/>
              <a:gd name="connsiteX3" fmla="*/ 4065587 w 4065587"/>
              <a:gd name="connsiteY3" fmla="*/ 2686845 h 4719638"/>
              <a:gd name="connsiteX4" fmla="*/ 4065587 w 4065587"/>
              <a:gd name="connsiteY4" fmla="*/ 4719638 h 4719638"/>
              <a:gd name="connsiteX5" fmla="*/ 0 w 4065587"/>
              <a:gd name="connsiteY5" fmla="*/ 4719638 h 4719638"/>
              <a:gd name="connsiteX6" fmla="*/ 0 w 4065587"/>
              <a:gd name="connsiteY6" fmla="*/ 0 h 4719638"/>
              <a:gd name="connsiteX0" fmla="*/ 2841172 w 4065587"/>
              <a:gd name="connsiteY0" fmla="*/ 0 h 4686981"/>
              <a:gd name="connsiteX1" fmla="*/ 3322751 w 4065587"/>
              <a:gd name="connsiteY1" fmla="*/ 734785 h 4686981"/>
              <a:gd name="connsiteX2" fmla="*/ 2032794 w 4065587"/>
              <a:gd name="connsiteY2" fmla="*/ 2654188 h 4686981"/>
              <a:gd name="connsiteX3" fmla="*/ 4065587 w 4065587"/>
              <a:gd name="connsiteY3" fmla="*/ 2654188 h 4686981"/>
              <a:gd name="connsiteX4" fmla="*/ 4065587 w 4065587"/>
              <a:gd name="connsiteY4" fmla="*/ 4686981 h 4686981"/>
              <a:gd name="connsiteX5" fmla="*/ 0 w 4065587"/>
              <a:gd name="connsiteY5" fmla="*/ 4686981 h 4686981"/>
              <a:gd name="connsiteX6" fmla="*/ 2841172 w 4065587"/>
              <a:gd name="connsiteY6" fmla="*/ 0 h 4686981"/>
              <a:gd name="connsiteX0" fmla="*/ 2645229 w 3869644"/>
              <a:gd name="connsiteY0" fmla="*/ 0 h 4686981"/>
              <a:gd name="connsiteX1" fmla="*/ 3126808 w 3869644"/>
              <a:gd name="connsiteY1" fmla="*/ 734785 h 4686981"/>
              <a:gd name="connsiteX2" fmla="*/ 1836851 w 3869644"/>
              <a:gd name="connsiteY2" fmla="*/ 2654188 h 4686981"/>
              <a:gd name="connsiteX3" fmla="*/ 3869644 w 3869644"/>
              <a:gd name="connsiteY3" fmla="*/ 2654188 h 4686981"/>
              <a:gd name="connsiteX4" fmla="*/ 3869644 w 3869644"/>
              <a:gd name="connsiteY4" fmla="*/ 4686981 h 4686981"/>
              <a:gd name="connsiteX5" fmla="*/ 0 w 3869644"/>
              <a:gd name="connsiteY5" fmla="*/ 4572681 h 4686981"/>
              <a:gd name="connsiteX6" fmla="*/ 2645229 w 3869644"/>
              <a:gd name="connsiteY6" fmla="*/ 0 h 4686981"/>
              <a:gd name="connsiteX0" fmla="*/ 2645229 w 3869644"/>
              <a:gd name="connsiteY0" fmla="*/ 0 h 4589009"/>
              <a:gd name="connsiteX1" fmla="*/ 3126808 w 3869644"/>
              <a:gd name="connsiteY1" fmla="*/ 734785 h 4589009"/>
              <a:gd name="connsiteX2" fmla="*/ 1836851 w 3869644"/>
              <a:gd name="connsiteY2" fmla="*/ 2654188 h 4589009"/>
              <a:gd name="connsiteX3" fmla="*/ 3869644 w 3869644"/>
              <a:gd name="connsiteY3" fmla="*/ 2654188 h 4589009"/>
              <a:gd name="connsiteX4" fmla="*/ 3869644 w 3869644"/>
              <a:gd name="connsiteY4" fmla="*/ 4589009 h 4589009"/>
              <a:gd name="connsiteX5" fmla="*/ 0 w 3869644"/>
              <a:gd name="connsiteY5" fmla="*/ 4572681 h 4589009"/>
              <a:gd name="connsiteX6" fmla="*/ 2645229 w 3869644"/>
              <a:gd name="connsiteY6" fmla="*/ 0 h 4589009"/>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56352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2654188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869644 w 3869644"/>
              <a:gd name="connsiteY3" fmla="*/ 4238060 h 4572681"/>
              <a:gd name="connsiteX4" fmla="*/ 3869644 w 3869644"/>
              <a:gd name="connsiteY4" fmla="*/ 4572680 h 4572681"/>
              <a:gd name="connsiteX5" fmla="*/ 0 w 3869644"/>
              <a:gd name="connsiteY5" fmla="*/ 4572681 h 4572681"/>
              <a:gd name="connsiteX6" fmla="*/ 2645229 w 3869644"/>
              <a:gd name="connsiteY6"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020557 w 3869644"/>
              <a:gd name="connsiteY3" fmla="*/ 3608614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836851 w 3869644"/>
              <a:gd name="connsiteY2" fmla="*/ 2654188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71900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0860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 name="connsiteX0" fmla="*/ 2645229 w 3869644"/>
              <a:gd name="connsiteY0" fmla="*/ 0 h 4572681"/>
              <a:gd name="connsiteX1" fmla="*/ 3126808 w 3869644"/>
              <a:gd name="connsiteY1" fmla="*/ 734785 h 4572681"/>
              <a:gd name="connsiteX2" fmla="*/ 1363322 w 3869644"/>
              <a:gd name="connsiteY2" fmla="*/ 3788175 h 4572681"/>
              <a:gd name="connsiteX3" fmla="*/ 3543072 w 3869644"/>
              <a:gd name="connsiteY3" fmla="*/ 3788228 h 4572681"/>
              <a:gd name="connsiteX4" fmla="*/ 3869644 w 3869644"/>
              <a:gd name="connsiteY4" fmla="*/ 4238060 h 4572681"/>
              <a:gd name="connsiteX5" fmla="*/ 3869644 w 3869644"/>
              <a:gd name="connsiteY5" fmla="*/ 4572680 h 4572681"/>
              <a:gd name="connsiteX6" fmla="*/ 0 w 3869644"/>
              <a:gd name="connsiteY6" fmla="*/ 4572681 h 4572681"/>
              <a:gd name="connsiteX7" fmla="*/ 2645229 w 3869644"/>
              <a:gd name="connsiteY7" fmla="*/ 0 h 457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644" h="4572681">
                <a:moveTo>
                  <a:pt x="2645229" y="0"/>
                </a:moveTo>
                <a:lnTo>
                  <a:pt x="3126808" y="734785"/>
                </a:lnTo>
                <a:lnTo>
                  <a:pt x="1363322" y="3788175"/>
                </a:lnTo>
                <a:lnTo>
                  <a:pt x="3543072" y="3788228"/>
                </a:lnTo>
                <a:cubicBezTo>
                  <a:pt x="3675572" y="3796048"/>
                  <a:pt x="3760787" y="4088116"/>
                  <a:pt x="3869644" y="4238060"/>
                </a:cubicBezTo>
                <a:lnTo>
                  <a:pt x="3869644" y="4572680"/>
                </a:lnTo>
                <a:lnTo>
                  <a:pt x="0" y="4572681"/>
                </a:lnTo>
                <a:lnTo>
                  <a:pt x="2645229" y="0"/>
                </a:lnTo>
                <a:close/>
              </a:path>
            </a:pathLst>
          </a:custGeom>
        </p:spPr>
      </p:pic>
      <p:pic>
        <p:nvPicPr>
          <p:cNvPr id="8" name="Picture Placeholder 11"/>
          <p:cNvPicPr>
            <a:picLocks noChangeAspect="1"/>
          </p:cNvPicPr>
          <p:nvPr/>
        </p:nvPicPr>
        <p:blipFill rotWithShape="1">
          <a:blip r:embed="rId5" cstate="email">
            <a:extLst>
              <a:ext uri="{28A0092B-C50C-407E-A947-70E740481C1C}">
                <a14:useLocalDpi xmlns:a14="http://schemas.microsoft.com/office/drawing/2010/main"/>
              </a:ext>
            </a:extLst>
          </a:blip>
          <a:srcRect r="-40"/>
          <a:stretch/>
        </p:blipFill>
        <p:spPr>
          <a:xfrm>
            <a:off x="7696200" y="1461375"/>
            <a:ext cx="2362200" cy="4164088"/>
          </a:xfrm>
          <a:custGeom>
            <a:avLst/>
            <a:gdLst>
              <a:gd name="connsiteX0" fmla="*/ 2073274 w 2073274"/>
              <a:gd name="connsiteY0" fmla="*/ 0 h 3626786"/>
              <a:gd name="connsiteX1" fmla="*/ 2073274 w 2073274"/>
              <a:gd name="connsiteY1" fmla="*/ 1670719 h 3626786"/>
              <a:gd name="connsiteX2" fmla="*/ 946150 w 2073274"/>
              <a:gd name="connsiteY2" fmla="*/ 3626786 h 3626786"/>
              <a:gd name="connsiteX3" fmla="*/ 0 w 2073274"/>
              <a:gd name="connsiteY3" fmla="*/ 3626786 h 3626786"/>
            </a:gdLst>
            <a:ahLst/>
            <a:cxnLst>
              <a:cxn ang="0">
                <a:pos x="connsiteX0" y="connsiteY0"/>
              </a:cxn>
              <a:cxn ang="0">
                <a:pos x="connsiteX1" y="connsiteY1"/>
              </a:cxn>
              <a:cxn ang="0">
                <a:pos x="connsiteX2" y="connsiteY2"/>
              </a:cxn>
              <a:cxn ang="0">
                <a:pos x="connsiteX3" y="connsiteY3"/>
              </a:cxn>
            </a:cxnLst>
            <a:rect l="l" t="t" r="r" b="b"/>
            <a:pathLst>
              <a:path w="2073274" h="3626786">
                <a:moveTo>
                  <a:pt x="2073274" y="0"/>
                </a:moveTo>
                <a:lnTo>
                  <a:pt x="2073274" y="1670719"/>
                </a:lnTo>
                <a:lnTo>
                  <a:pt x="946150" y="3626786"/>
                </a:lnTo>
                <a:lnTo>
                  <a:pt x="0" y="3626786"/>
                </a:lnTo>
                <a:close/>
              </a:path>
            </a:pathLst>
          </a:custGeom>
        </p:spPr>
      </p:pic>
      <p:pic>
        <p:nvPicPr>
          <p:cNvPr id="9" name="Picture Placeholder 13"/>
          <p:cNvPicPr>
            <a:picLocks noChangeAspect="1"/>
          </p:cNvPicPr>
          <p:nvPr/>
        </p:nvPicPr>
        <p:blipFill rotWithShape="1">
          <a:blip r:embed="rId6" cstate="email">
            <a:extLst>
              <a:ext uri="{28A0092B-C50C-407E-A947-70E740481C1C}">
                <a14:useLocalDpi xmlns:a14="http://schemas.microsoft.com/office/drawing/2010/main"/>
              </a:ext>
            </a:extLst>
          </a:blip>
          <a:srcRect l="-10203"/>
          <a:stretch/>
        </p:blipFill>
        <p:spPr>
          <a:xfrm>
            <a:off x="9525000" y="3854783"/>
            <a:ext cx="540719" cy="2055736"/>
          </a:xfrm>
          <a:custGeom>
            <a:avLst/>
            <a:gdLst>
              <a:gd name="connsiteX0" fmla="*/ 0 w 396875"/>
              <a:gd name="connsiteY0" fmla="*/ 0 h 1689100"/>
              <a:gd name="connsiteX1" fmla="*/ 396875 w 396875"/>
              <a:gd name="connsiteY1" fmla="*/ 0 h 1689100"/>
              <a:gd name="connsiteX2" fmla="*/ 396875 w 396875"/>
              <a:gd name="connsiteY2" fmla="*/ 1689100 h 1689100"/>
              <a:gd name="connsiteX3" fmla="*/ 0 w 396875"/>
              <a:gd name="connsiteY3" fmla="*/ 1689100 h 1689100"/>
              <a:gd name="connsiteX4" fmla="*/ 0 w 396875"/>
              <a:gd name="connsiteY4" fmla="*/ 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1689100 h 1689100"/>
              <a:gd name="connsiteX4" fmla="*/ 0 w 40957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12700 w 409575"/>
              <a:gd name="connsiteY3" fmla="*/ 952500 h 1689100"/>
              <a:gd name="connsiteX4" fmla="*/ 0 w 409575"/>
              <a:gd name="connsiteY4" fmla="*/ 749300 h 1689100"/>
              <a:gd name="connsiteX0" fmla="*/ 6350 w 415925"/>
              <a:gd name="connsiteY0" fmla="*/ 749300 h 1689100"/>
              <a:gd name="connsiteX1" fmla="*/ 415925 w 415925"/>
              <a:gd name="connsiteY1" fmla="*/ 0 h 1689100"/>
              <a:gd name="connsiteX2" fmla="*/ 415925 w 415925"/>
              <a:gd name="connsiteY2" fmla="*/ 1689100 h 1689100"/>
              <a:gd name="connsiteX3" fmla="*/ 0 w 415925"/>
              <a:gd name="connsiteY3" fmla="*/ 936625 h 1689100"/>
              <a:gd name="connsiteX4" fmla="*/ 6350 w 415925"/>
              <a:gd name="connsiteY4" fmla="*/ 749300 h 1689100"/>
              <a:gd name="connsiteX0" fmla="*/ 0 w 409575"/>
              <a:gd name="connsiteY0" fmla="*/ 749300 h 1689100"/>
              <a:gd name="connsiteX1" fmla="*/ 409575 w 409575"/>
              <a:gd name="connsiteY1" fmla="*/ 0 h 1689100"/>
              <a:gd name="connsiteX2" fmla="*/ 409575 w 409575"/>
              <a:gd name="connsiteY2" fmla="*/ 1689100 h 1689100"/>
              <a:gd name="connsiteX3" fmla="*/ 0 w 409575"/>
              <a:gd name="connsiteY3" fmla="*/ 936625 h 1689100"/>
              <a:gd name="connsiteX4" fmla="*/ 0 w 409575"/>
              <a:gd name="connsiteY4" fmla="*/ 749300 h 1689100"/>
              <a:gd name="connsiteX0" fmla="*/ 0 w 409575"/>
              <a:gd name="connsiteY0" fmla="*/ 676275 h 1616075"/>
              <a:gd name="connsiteX1" fmla="*/ 406400 w 409575"/>
              <a:gd name="connsiteY1" fmla="*/ 0 h 1616075"/>
              <a:gd name="connsiteX2" fmla="*/ 409575 w 409575"/>
              <a:gd name="connsiteY2" fmla="*/ 1616075 h 1616075"/>
              <a:gd name="connsiteX3" fmla="*/ 0 w 409575"/>
              <a:gd name="connsiteY3" fmla="*/ 863600 h 1616075"/>
              <a:gd name="connsiteX4" fmla="*/ 0 w 409575"/>
              <a:gd name="connsiteY4" fmla="*/ 676275 h 1616075"/>
              <a:gd name="connsiteX0" fmla="*/ 9877 w 419452"/>
              <a:gd name="connsiteY0" fmla="*/ 676275 h 1616075"/>
              <a:gd name="connsiteX1" fmla="*/ 416277 w 419452"/>
              <a:gd name="connsiteY1" fmla="*/ 0 h 1616075"/>
              <a:gd name="connsiteX2" fmla="*/ 419452 w 419452"/>
              <a:gd name="connsiteY2" fmla="*/ 1616075 h 1616075"/>
              <a:gd name="connsiteX3" fmla="*/ 9877 w 419452"/>
              <a:gd name="connsiteY3" fmla="*/ 863600 h 1616075"/>
              <a:gd name="connsiteX4" fmla="*/ 9877 w 419452"/>
              <a:gd name="connsiteY4" fmla="*/ 676275 h 1616075"/>
              <a:gd name="connsiteX0" fmla="*/ 15500 w 425075"/>
              <a:gd name="connsiteY0" fmla="*/ 676275 h 1616075"/>
              <a:gd name="connsiteX1" fmla="*/ 421900 w 425075"/>
              <a:gd name="connsiteY1" fmla="*/ 0 h 1616075"/>
              <a:gd name="connsiteX2" fmla="*/ 425075 w 425075"/>
              <a:gd name="connsiteY2" fmla="*/ 1616075 h 1616075"/>
              <a:gd name="connsiteX3" fmla="*/ 15500 w 425075"/>
              <a:gd name="connsiteY3" fmla="*/ 863600 h 1616075"/>
              <a:gd name="connsiteX4" fmla="*/ 15500 w 425075"/>
              <a:gd name="connsiteY4" fmla="*/ 676275 h 161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75" h="1616075">
                <a:moveTo>
                  <a:pt x="15500" y="676275"/>
                </a:moveTo>
                <a:lnTo>
                  <a:pt x="421900" y="0"/>
                </a:lnTo>
                <a:cubicBezTo>
                  <a:pt x="422958" y="538692"/>
                  <a:pt x="424017" y="1077383"/>
                  <a:pt x="425075" y="1616075"/>
                </a:cubicBezTo>
                <a:lnTo>
                  <a:pt x="15500" y="863600"/>
                </a:lnTo>
                <a:cubicBezTo>
                  <a:pt x="-3550" y="785283"/>
                  <a:pt x="-6725" y="786342"/>
                  <a:pt x="15500" y="676275"/>
                </a:cubicBezTo>
                <a:close/>
              </a:path>
            </a:pathLst>
          </a:custGeom>
        </p:spPr>
      </p:pic>
      <p:pic>
        <p:nvPicPr>
          <p:cNvPr id="10" name="Picture Placeholder 1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84759" y="6880555"/>
            <a:ext cx="3973641" cy="902570"/>
          </a:xfrm>
          <a:custGeom>
            <a:avLst/>
            <a:gdLst>
              <a:gd name="connsiteX0" fmla="*/ 423545 w 3242944"/>
              <a:gd name="connsiteY0" fmla="*/ 0 h 736600"/>
              <a:gd name="connsiteX1" fmla="*/ 3242944 w 3242944"/>
              <a:gd name="connsiteY1" fmla="*/ 0 h 736600"/>
              <a:gd name="connsiteX2" fmla="*/ 3242944 w 3242944"/>
              <a:gd name="connsiteY2" fmla="*/ 736600 h 736600"/>
              <a:gd name="connsiteX3" fmla="*/ 0 w 3242944"/>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3242944" h="736600">
                <a:moveTo>
                  <a:pt x="423545" y="0"/>
                </a:moveTo>
                <a:lnTo>
                  <a:pt x="3242944" y="0"/>
                </a:lnTo>
                <a:lnTo>
                  <a:pt x="3242944" y="736600"/>
                </a:lnTo>
                <a:lnTo>
                  <a:pt x="0" y="736600"/>
                </a:lnTo>
                <a:close/>
              </a:path>
            </a:pathLst>
          </a:custGeom>
        </p:spPr>
      </p:pic>
      <p:sp>
        <p:nvSpPr>
          <p:cNvPr id="3" name="TextBox 2">
            <a:extLst>
              <a:ext uri="{FF2B5EF4-FFF2-40B4-BE49-F238E27FC236}">
                <a16:creationId xmlns:a16="http://schemas.microsoft.com/office/drawing/2014/main" id="{4ED39CF3-0798-48DE-B0F6-F713B452435B}"/>
              </a:ext>
            </a:extLst>
          </p:cNvPr>
          <p:cNvSpPr txBox="1"/>
          <p:nvPr/>
        </p:nvSpPr>
        <p:spPr>
          <a:xfrm>
            <a:off x="685800" y="5036586"/>
            <a:ext cx="5895933" cy="954107"/>
          </a:xfrm>
          <a:prstGeom prst="rect">
            <a:avLst/>
          </a:prstGeom>
          <a:noFill/>
        </p:spPr>
        <p:txBody>
          <a:bodyPr wrap="square" rtlCol="0">
            <a:spAutoFit/>
          </a:bodyPr>
          <a:lstStyle/>
          <a:p>
            <a:pPr algn="ctr"/>
            <a:r>
              <a:rPr lang="en-US" sz="2800" b="1" dirty="0"/>
              <a:t>Presbyterian Health Plan</a:t>
            </a:r>
          </a:p>
          <a:p>
            <a:pPr algn="ctr"/>
            <a:r>
              <a:rPr lang="en-US" sz="2800" b="1" dirty="0"/>
              <a:t>Nationwide HMO Plan</a:t>
            </a:r>
          </a:p>
        </p:txBody>
      </p:sp>
    </p:spTree>
    <p:extLst>
      <p:ext uri="{BB962C8B-B14F-4D97-AF65-F5344CB8AC3E}">
        <p14:creationId xmlns:p14="http://schemas.microsoft.com/office/powerpoint/2010/main" val="2462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8A08AF-F3AD-4714-BB9C-0CD1CCA47B76}"/>
              </a:ext>
            </a:extLst>
          </p:cNvPr>
          <p:cNvSpPr>
            <a:spLocks noGrp="1"/>
          </p:cNvSpPr>
          <p:nvPr>
            <p:ph idx="1"/>
          </p:nvPr>
        </p:nvSpPr>
        <p:spPr>
          <a:xfrm>
            <a:off x="506464" y="1295400"/>
            <a:ext cx="6515321" cy="5931822"/>
          </a:xfrm>
        </p:spPr>
        <p:txBody>
          <a:bodyPr>
            <a:normAutofit fontScale="85000" lnSpcReduction="10000"/>
          </a:bodyPr>
          <a:lstStyle/>
          <a:p>
            <a:pPr marL="0" indent="0">
              <a:buNone/>
            </a:pPr>
            <a:r>
              <a:rPr lang="en-US" dirty="0"/>
              <a:t>Statewide Value Based Preferred Network</a:t>
            </a:r>
          </a:p>
          <a:p>
            <a:pPr marL="0" indent="0">
              <a:buNone/>
            </a:pPr>
            <a:endParaRPr lang="en-US" sz="1000" dirty="0"/>
          </a:p>
          <a:p>
            <a:r>
              <a:rPr lang="en-US" sz="2000" dirty="0"/>
              <a:t>Subset of Presbyterian Provider Network (all other contracted providers including national providers through Multiplan remain in Tier II)</a:t>
            </a:r>
          </a:p>
          <a:p>
            <a:pPr marL="0" indent="0">
              <a:buNone/>
            </a:pPr>
            <a:endParaRPr lang="en-US" sz="1100" dirty="0"/>
          </a:p>
          <a:p>
            <a:r>
              <a:rPr lang="en-US" sz="2000" dirty="0"/>
              <a:t>Focus on Improving Clinical Quality Outcomes and Lowering Costs</a:t>
            </a:r>
          </a:p>
          <a:p>
            <a:pPr marL="0" indent="0">
              <a:buNone/>
            </a:pPr>
            <a:endParaRPr lang="en-US" sz="1000" dirty="0"/>
          </a:p>
          <a:p>
            <a:r>
              <a:rPr lang="en-US" sz="2000" dirty="0"/>
              <a:t>Lower Out-of-Pocket Cost for Specific Benefits</a:t>
            </a:r>
          </a:p>
          <a:p>
            <a:pPr lvl="1"/>
            <a:r>
              <a:rPr lang="en-US" sz="2000" dirty="0"/>
              <a:t>Deductible (only applicable to Hospitalization, Emergency Room, Ambulance and Durable Medical Equipment)</a:t>
            </a:r>
          </a:p>
          <a:p>
            <a:pPr lvl="1"/>
            <a:r>
              <a:rPr lang="en-US" sz="2000" dirty="0"/>
              <a:t>Out-of-Pocket Maximum</a:t>
            </a:r>
          </a:p>
          <a:p>
            <a:pPr lvl="1"/>
            <a:r>
              <a:rPr lang="en-US" sz="2000" dirty="0"/>
              <a:t>Primary and Specialty Care Copays</a:t>
            </a:r>
          </a:p>
          <a:p>
            <a:endParaRPr lang="en-US" sz="1000" dirty="0"/>
          </a:p>
          <a:p>
            <a:r>
              <a:rPr lang="en-US" sz="2000" dirty="0"/>
              <a:t>All Other Copays Identical for Tier I and Tier II Providers</a:t>
            </a:r>
          </a:p>
          <a:p>
            <a:endParaRPr lang="en-US" sz="1100" dirty="0"/>
          </a:p>
          <a:p>
            <a:r>
              <a:rPr lang="en-US" sz="2000" dirty="0"/>
              <a:t>Telehealth (PCP, Specialist, UC) and Behavioral Health Services Covered at 100%: Tier I and Tier II</a:t>
            </a:r>
          </a:p>
          <a:p>
            <a:endParaRPr lang="en-US" sz="1000" dirty="0"/>
          </a:p>
          <a:p>
            <a:r>
              <a:rPr lang="en-US" sz="2000" dirty="0"/>
              <a:t>Tier I and Tier II Provider Networks:  </a:t>
            </a:r>
            <a:r>
              <a:rPr lang="en-US" sz="2000" u="sng" dirty="0">
                <a:solidFill>
                  <a:srgbClr val="A71930"/>
                </a:solidFill>
              </a:rPr>
              <a:t>www.phs.org/sonm</a:t>
            </a:r>
          </a:p>
        </p:txBody>
      </p:sp>
      <p:sp>
        <p:nvSpPr>
          <p:cNvPr id="3" name="Title 2">
            <a:extLst>
              <a:ext uri="{FF2B5EF4-FFF2-40B4-BE49-F238E27FC236}">
                <a16:creationId xmlns:a16="http://schemas.microsoft.com/office/drawing/2014/main" id="{F6337B3B-FBF4-402C-A96C-976988D15BA6}"/>
              </a:ext>
            </a:extLst>
          </p:cNvPr>
          <p:cNvSpPr>
            <a:spLocks noGrp="1"/>
          </p:cNvSpPr>
          <p:nvPr>
            <p:ph type="title"/>
          </p:nvPr>
        </p:nvSpPr>
        <p:spPr>
          <a:xfrm>
            <a:off x="506464" y="227599"/>
            <a:ext cx="8691086" cy="732107"/>
          </a:xfrm>
        </p:spPr>
        <p:txBody>
          <a:bodyPr/>
          <a:lstStyle/>
          <a:p>
            <a:r>
              <a:rPr lang="en-US" dirty="0">
                <a:solidFill>
                  <a:srgbClr val="A71930"/>
                </a:solidFill>
              </a:rPr>
              <a:t>Tier 1 Provider Network </a:t>
            </a:r>
          </a:p>
        </p:txBody>
      </p:sp>
      <p:sp>
        <p:nvSpPr>
          <p:cNvPr id="4" name="Slide Number Placeholder 3">
            <a:extLst>
              <a:ext uri="{FF2B5EF4-FFF2-40B4-BE49-F238E27FC236}">
                <a16:creationId xmlns:a16="http://schemas.microsoft.com/office/drawing/2014/main" id="{434B5C8E-E55F-428E-A464-85060A4FB62C}"/>
              </a:ext>
            </a:extLst>
          </p:cNvPr>
          <p:cNvSpPr>
            <a:spLocks noGrp="1"/>
          </p:cNvSpPr>
          <p:nvPr>
            <p:ph type="sldNum" sz="quarter" idx="12"/>
          </p:nvPr>
        </p:nvSpPr>
        <p:spPr>
          <a:xfrm>
            <a:off x="9052560" y="7382670"/>
            <a:ext cx="502920" cy="259080"/>
          </a:xfrm>
        </p:spPr>
        <p:txBody>
          <a:bodyPr/>
          <a:lstStyle/>
          <a:p>
            <a:pPr defTabSz="502920">
              <a:defRPr/>
            </a:pPr>
            <a:fld id="{D4BF1F63-4705-854C-A90E-B08697EA9D5E}" type="slidenum">
              <a:rPr lang="en-US" smtClean="0">
                <a:solidFill>
                  <a:srgbClr val="000000">
                    <a:tint val="75000"/>
                  </a:srgbClr>
                </a:solidFill>
                <a:latin typeface="Arial"/>
              </a:rPr>
              <a:pPr defTabSz="502920">
                <a:defRPr/>
              </a:pPr>
              <a:t>10</a:t>
            </a:fld>
            <a:endParaRPr lang="en-US" dirty="0">
              <a:solidFill>
                <a:srgbClr val="000000">
                  <a:tint val="75000"/>
                </a:srgbClr>
              </a:solidFill>
              <a:latin typeface="Arial"/>
            </a:endParaRPr>
          </a:p>
        </p:txBody>
      </p:sp>
      <p:pic>
        <p:nvPicPr>
          <p:cNvPr id="6" name="Picture 5">
            <a:extLst>
              <a:ext uri="{FF2B5EF4-FFF2-40B4-BE49-F238E27FC236}">
                <a16:creationId xmlns:a16="http://schemas.microsoft.com/office/drawing/2014/main" id="{AD83D64C-B020-4FF4-8C7A-691CB325CC77}"/>
              </a:ext>
            </a:extLst>
          </p:cNvPr>
          <p:cNvPicPr>
            <a:picLocks noChangeAspect="1"/>
          </p:cNvPicPr>
          <p:nvPr/>
        </p:nvPicPr>
        <p:blipFill>
          <a:blip r:embed="rId2"/>
          <a:stretch>
            <a:fillRect/>
          </a:stretch>
        </p:blipFill>
        <p:spPr>
          <a:xfrm>
            <a:off x="7218802" y="5094338"/>
            <a:ext cx="2818979" cy="1828800"/>
          </a:xfrm>
          <a:prstGeom prst="rect">
            <a:avLst/>
          </a:prstGeom>
        </p:spPr>
      </p:pic>
      <p:pic>
        <p:nvPicPr>
          <p:cNvPr id="7" name="Picture 6">
            <a:extLst>
              <a:ext uri="{FF2B5EF4-FFF2-40B4-BE49-F238E27FC236}">
                <a16:creationId xmlns:a16="http://schemas.microsoft.com/office/drawing/2014/main" id="{ECC16E3E-E18E-4A17-AC2C-C6EE9AEBA135}"/>
              </a:ext>
            </a:extLst>
          </p:cNvPr>
          <p:cNvPicPr>
            <a:picLocks noChangeAspect="1"/>
          </p:cNvPicPr>
          <p:nvPr/>
        </p:nvPicPr>
        <p:blipFill>
          <a:blip r:embed="rId3"/>
          <a:stretch>
            <a:fillRect/>
          </a:stretch>
        </p:blipFill>
        <p:spPr>
          <a:xfrm>
            <a:off x="7055892" y="1600200"/>
            <a:ext cx="2854960" cy="1828800"/>
          </a:xfrm>
          <a:prstGeom prst="rect">
            <a:avLst/>
          </a:prstGeom>
        </p:spPr>
      </p:pic>
    </p:spTree>
    <p:extLst>
      <p:ext uri="{BB962C8B-B14F-4D97-AF65-F5344CB8AC3E}">
        <p14:creationId xmlns:p14="http://schemas.microsoft.com/office/powerpoint/2010/main" val="126044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3280F9-DB80-4981-AA76-279AF45CC1B1}"/>
              </a:ext>
            </a:extLst>
          </p:cNvPr>
          <p:cNvSpPr>
            <a:spLocks noGrp="1"/>
          </p:cNvSpPr>
          <p:nvPr>
            <p:ph type="title"/>
          </p:nvPr>
        </p:nvSpPr>
        <p:spPr>
          <a:xfrm>
            <a:off x="683656" y="312514"/>
            <a:ext cx="8691086" cy="732107"/>
          </a:xfrm>
        </p:spPr>
        <p:txBody>
          <a:bodyPr/>
          <a:lstStyle/>
          <a:p>
            <a:r>
              <a:rPr lang="en-US" sz="3200" dirty="0">
                <a:solidFill>
                  <a:srgbClr val="A71930"/>
                </a:solidFill>
              </a:rPr>
              <a:t>Tier I - Albuquerque’s Only 24/7 Urgent Care</a:t>
            </a:r>
          </a:p>
        </p:txBody>
      </p:sp>
      <p:sp>
        <p:nvSpPr>
          <p:cNvPr id="4" name="Slide Number Placeholder 3">
            <a:extLst>
              <a:ext uri="{FF2B5EF4-FFF2-40B4-BE49-F238E27FC236}">
                <a16:creationId xmlns:a16="http://schemas.microsoft.com/office/drawing/2014/main" id="{7E5E2363-E5D6-487C-A807-5089BDB999E9}"/>
              </a:ext>
            </a:extLst>
          </p:cNvPr>
          <p:cNvSpPr>
            <a:spLocks noGrp="1"/>
          </p:cNvSpPr>
          <p:nvPr>
            <p:ph type="sldNum" sz="quarter" idx="12"/>
          </p:nvPr>
        </p:nvSpPr>
        <p:spPr/>
        <p:txBody>
          <a:bodyPr/>
          <a:lstStyle/>
          <a:p>
            <a:pPr defTabSz="502920">
              <a:defRPr/>
            </a:pPr>
            <a:fld id="{D4BF1F63-4705-854C-A90E-B08697EA9D5E}" type="slidenum">
              <a:rPr lang="en-US" smtClean="0">
                <a:solidFill>
                  <a:srgbClr val="000000">
                    <a:tint val="75000"/>
                  </a:srgbClr>
                </a:solidFill>
                <a:latin typeface="Arial"/>
              </a:rPr>
              <a:pPr defTabSz="502920">
                <a:defRPr/>
              </a:pPr>
              <a:t>11</a:t>
            </a:fld>
            <a:endParaRPr lang="en-US" dirty="0">
              <a:solidFill>
                <a:srgbClr val="000000">
                  <a:tint val="75000"/>
                </a:srgbClr>
              </a:solidFill>
              <a:latin typeface="Arial"/>
            </a:endParaRPr>
          </a:p>
        </p:txBody>
      </p:sp>
      <p:pic>
        <p:nvPicPr>
          <p:cNvPr id="5" name="Content Placeholder 5" descr="A close up of a sign&#10;&#10;Description automatically generated">
            <a:extLst>
              <a:ext uri="{FF2B5EF4-FFF2-40B4-BE49-F238E27FC236}">
                <a16:creationId xmlns:a16="http://schemas.microsoft.com/office/drawing/2014/main" id="{E7425E0F-8A81-4B57-90A2-26D04BB5FB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940" y="1981200"/>
            <a:ext cx="9162517" cy="2849880"/>
          </a:xfrm>
          <a:prstGeom prst="rect">
            <a:avLst/>
          </a:prstGeom>
          <a:ln>
            <a:noFill/>
          </a:ln>
          <a:effectLst>
            <a:outerShdw blurRad="292100" dist="139700" dir="2700000" algn="tl" rotWithShape="0">
              <a:srgbClr val="333333">
                <a:alpha val="65000"/>
              </a:srgbClr>
            </a:outerShdw>
          </a:effectLst>
        </p:spPr>
      </p:pic>
      <p:sp>
        <p:nvSpPr>
          <p:cNvPr id="6" name="Text Placeholder 3">
            <a:extLst>
              <a:ext uri="{FF2B5EF4-FFF2-40B4-BE49-F238E27FC236}">
                <a16:creationId xmlns:a16="http://schemas.microsoft.com/office/drawing/2014/main" id="{697AD58B-6F72-4EDD-83C4-4DFD8AFF1607}"/>
              </a:ext>
            </a:extLst>
          </p:cNvPr>
          <p:cNvSpPr>
            <a:spLocks noGrp="1"/>
          </p:cNvSpPr>
          <p:nvPr>
            <p:ph idx="1"/>
          </p:nvPr>
        </p:nvSpPr>
        <p:spPr>
          <a:xfrm>
            <a:off x="396875" y="1166018"/>
            <a:ext cx="9051925" cy="5440363"/>
          </a:xfrm>
        </p:spPr>
        <p:txBody>
          <a:bodyPr/>
          <a:lstStyle/>
          <a:p>
            <a:pPr marL="0" indent="0" algn="ctr">
              <a:buNone/>
            </a:pPr>
            <a:r>
              <a:rPr lang="en-US" sz="3080" b="1" u="sng" dirty="0">
                <a:solidFill>
                  <a:schemeClr val="tx1"/>
                </a:solidFill>
                <a:cs typeface="Arial"/>
              </a:rPr>
              <a:t>Only Pay for What You Use</a:t>
            </a:r>
          </a:p>
          <a:p>
            <a:pPr marL="0" indent="0" algn="ctr">
              <a:buNone/>
            </a:pPr>
            <a:endParaRPr lang="en-US" sz="3080" b="1" u="sng" spc="0" dirty="0">
              <a:solidFill>
                <a:schemeClr val="tx1"/>
              </a:solidFill>
              <a:cs typeface="Arial"/>
            </a:endParaRPr>
          </a:p>
          <a:p>
            <a:endParaRPr lang="en-US" dirty="0"/>
          </a:p>
        </p:txBody>
      </p:sp>
      <p:sp>
        <p:nvSpPr>
          <p:cNvPr id="7" name="TextBox 6">
            <a:extLst>
              <a:ext uri="{FF2B5EF4-FFF2-40B4-BE49-F238E27FC236}">
                <a16:creationId xmlns:a16="http://schemas.microsoft.com/office/drawing/2014/main" id="{30DDDAC4-39CC-4C07-8F53-4567230A06EF}"/>
              </a:ext>
            </a:extLst>
          </p:cNvPr>
          <p:cNvSpPr txBox="1"/>
          <p:nvPr/>
        </p:nvSpPr>
        <p:spPr>
          <a:xfrm>
            <a:off x="609600" y="5181600"/>
            <a:ext cx="8371448" cy="2557623"/>
          </a:xfrm>
          <a:prstGeom prst="rect">
            <a:avLst/>
          </a:prstGeom>
          <a:noFill/>
        </p:spPr>
        <p:txBody>
          <a:bodyPr wrap="square">
            <a:spAutoFit/>
          </a:bodyPr>
          <a:lstStyle/>
          <a:p>
            <a:pPr marL="314325" indent="-314325" defTabSz="1005840">
              <a:lnSpc>
                <a:spcPct val="125000"/>
              </a:lnSpc>
              <a:buClr>
                <a:srgbClr val="A71930"/>
              </a:buClr>
              <a:buFont typeface="Arial" panose="020B0604020202020204" pitchFamily="34" charset="0"/>
              <a:buChar char="•"/>
              <a:defRPr/>
            </a:pPr>
            <a:r>
              <a:rPr lang="en-US" sz="2200" dirty="0">
                <a:latin typeface="Arial"/>
                <a:cs typeface="Arial"/>
              </a:rPr>
              <a:t>Three locations in Albuquerque </a:t>
            </a:r>
          </a:p>
          <a:p>
            <a:pPr marL="817245" lvl="1" indent="-314325">
              <a:lnSpc>
                <a:spcPct val="125000"/>
              </a:lnSpc>
              <a:buClr>
                <a:srgbClr val="A71930"/>
              </a:buClr>
              <a:buFont typeface="Arial" panose="020B0604020202020204" pitchFamily="34" charset="0"/>
              <a:buChar char="•"/>
              <a:defRPr/>
            </a:pPr>
            <a:r>
              <a:rPr lang="en-US" sz="1980" dirty="0">
                <a:latin typeface="Arial"/>
                <a:cs typeface="Arial"/>
              </a:rPr>
              <a:t>San Pedro and Paseo de Norte</a:t>
            </a:r>
          </a:p>
          <a:p>
            <a:pPr marL="817245" lvl="1" indent="-314325">
              <a:lnSpc>
                <a:spcPct val="125000"/>
              </a:lnSpc>
              <a:buClr>
                <a:srgbClr val="A71930"/>
              </a:buClr>
              <a:buFont typeface="Arial" panose="020B0604020202020204" pitchFamily="34" charset="0"/>
              <a:buChar char="•"/>
              <a:defRPr/>
            </a:pPr>
            <a:r>
              <a:rPr lang="en-US" sz="1980" dirty="0">
                <a:latin typeface="Arial"/>
                <a:cs typeface="Arial"/>
              </a:rPr>
              <a:t>Coors and Western Trail</a:t>
            </a:r>
          </a:p>
          <a:p>
            <a:pPr marL="817245" lvl="1" indent="-314325">
              <a:lnSpc>
                <a:spcPct val="125000"/>
              </a:lnSpc>
              <a:buClr>
                <a:srgbClr val="A71930"/>
              </a:buClr>
              <a:buFont typeface="Arial" panose="020B0604020202020204" pitchFamily="34" charset="0"/>
              <a:buChar char="•"/>
              <a:defRPr/>
            </a:pPr>
            <a:r>
              <a:rPr lang="en-US" sz="1980" dirty="0">
                <a:latin typeface="Arial"/>
                <a:cs typeface="Arial"/>
              </a:rPr>
              <a:t>Isleta and Rio Bravo</a:t>
            </a:r>
          </a:p>
          <a:p>
            <a:pPr marL="360045" indent="-314325">
              <a:lnSpc>
                <a:spcPct val="125000"/>
              </a:lnSpc>
              <a:buClr>
                <a:srgbClr val="A71930"/>
              </a:buClr>
              <a:buFont typeface="Arial" panose="020B0604020202020204" pitchFamily="34" charset="0"/>
              <a:buChar char="•"/>
              <a:defRPr/>
            </a:pPr>
            <a:r>
              <a:rPr lang="en-US" sz="2200" dirty="0">
                <a:latin typeface="Arial"/>
                <a:cs typeface="Arial"/>
              </a:rPr>
              <a:t>Fourth location expected in 2024 </a:t>
            </a:r>
          </a:p>
          <a:p>
            <a:pPr marL="817245" lvl="1" indent="-314325">
              <a:lnSpc>
                <a:spcPct val="125000"/>
              </a:lnSpc>
              <a:buClr>
                <a:srgbClr val="A71930"/>
              </a:buClr>
              <a:buFont typeface="Arial" panose="020B0604020202020204" pitchFamily="34" charset="0"/>
              <a:buChar char="•"/>
              <a:defRPr/>
            </a:pPr>
            <a:endParaRPr lang="en-US" sz="1980" dirty="0">
              <a:latin typeface="Arial"/>
              <a:cs typeface="Arial"/>
            </a:endParaRPr>
          </a:p>
          <a:p>
            <a:pPr defTabSz="1005840">
              <a:lnSpc>
                <a:spcPct val="125000"/>
              </a:lnSpc>
              <a:buClr>
                <a:srgbClr val="A71930"/>
              </a:buClr>
              <a:defRPr/>
            </a:pPr>
            <a:endParaRPr lang="en-US" sz="550" dirty="0">
              <a:latin typeface="Arial"/>
              <a:cs typeface="Arial"/>
            </a:endParaRPr>
          </a:p>
        </p:txBody>
      </p:sp>
    </p:spTree>
    <p:extLst>
      <p:ext uri="{BB962C8B-B14F-4D97-AF65-F5344CB8AC3E}">
        <p14:creationId xmlns:p14="http://schemas.microsoft.com/office/powerpoint/2010/main" val="410171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40BFD7-E0F5-40E0-919B-2729D82FA307}"/>
              </a:ext>
            </a:extLst>
          </p:cNvPr>
          <p:cNvSpPr>
            <a:spLocks noGrp="1"/>
          </p:cNvSpPr>
          <p:nvPr>
            <p:ph type="title"/>
          </p:nvPr>
        </p:nvSpPr>
        <p:spPr>
          <a:xfrm>
            <a:off x="231596" y="440777"/>
            <a:ext cx="9081284" cy="732107"/>
          </a:xfrm>
        </p:spPr>
        <p:txBody>
          <a:bodyPr>
            <a:normAutofit fontScale="90000"/>
          </a:bodyPr>
          <a:lstStyle/>
          <a:p>
            <a:r>
              <a:rPr kumimoji="1" lang="en-US" sz="2800" dirty="0">
                <a:solidFill>
                  <a:srgbClr val="A71930"/>
                </a:solidFill>
              </a:rPr>
              <a:t>Access All Current Providers:  Tier I and Tier II Combined</a:t>
            </a:r>
            <a:br>
              <a:rPr kumimoji="1" lang="en-US" sz="2800" dirty="0">
                <a:solidFill>
                  <a:srgbClr val="A71930"/>
                </a:solidFill>
              </a:rPr>
            </a:br>
            <a:r>
              <a:rPr kumimoji="1" lang="en-US" sz="2800" dirty="0">
                <a:solidFill>
                  <a:srgbClr val="A71930"/>
                </a:solidFill>
              </a:rPr>
              <a:t>Extensive State and Nationwide Contracted Provider Network</a:t>
            </a:r>
          </a:p>
        </p:txBody>
      </p:sp>
      <p:sp>
        <p:nvSpPr>
          <p:cNvPr id="4" name="Slide Number Placeholder 3">
            <a:extLst>
              <a:ext uri="{FF2B5EF4-FFF2-40B4-BE49-F238E27FC236}">
                <a16:creationId xmlns:a16="http://schemas.microsoft.com/office/drawing/2014/main" id="{77E0DEAE-5677-4E40-80F2-11FBEC31B742}"/>
              </a:ext>
            </a:extLst>
          </p:cNvPr>
          <p:cNvSpPr>
            <a:spLocks noGrp="1"/>
          </p:cNvSpPr>
          <p:nvPr>
            <p:ph type="sldNum" sz="quarter" idx="12"/>
          </p:nvPr>
        </p:nvSpPr>
        <p:spPr/>
        <p:txBody>
          <a:bodyPr/>
          <a:lstStyle/>
          <a:p>
            <a:pPr defTabSz="502920">
              <a:defRPr/>
            </a:pPr>
            <a:fld id="{D4BF1F63-4705-854C-A90E-B08697EA9D5E}" type="slidenum">
              <a:rPr lang="en-US" smtClean="0">
                <a:solidFill>
                  <a:srgbClr val="000000">
                    <a:tint val="75000"/>
                  </a:srgbClr>
                </a:solidFill>
                <a:latin typeface="Arial"/>
              </a:rPr>
              <a:pPr defTabSz="502920">
                <a:defRPr/>
              </a:pPr>
              <a:t>12</a:t>
            </a:fld>
            <a:endParaRPr lang="en-US" dirty="0">
              <a:solidFill>
                <a:srgbClr val="000000">
                  <a:tint val="75000"/>
                </a:srgbClr>
              </a:solidFill>
              <a:latin typeface="Arial"/>
            </a:endParaRPr>
          </a:p>
        </p:txBody>
      </p:sp>
      <p:sp>
        <p:nvSpPr>
          <p:cNvPr id="5" name="Rectangle 4">
            <a:extLst>
              <a:ext uri="{FF2B5EF4-FFF2-40B4-BE49-F238E27FC236}">
                <a16:creationId xmlns:a16="http://schemas.microsoft.com/office/drawing/2014/main" id="{C4294128-A722-45EA-A1FC-69F090127100}"/>
              </a:ext>
            </a:extLst>
          </p:cNvPr>
          <p:cNvSpPr/>
          <p:nvPr/>
        </p:nvSpPr>
        <p:spPr>
          <a:xfrm>
            <a:off x="231596" y="1371600"/>
            <a:ext cx="5808602" cy="1785104"/>
          </a:xfrm>
          <a:prstGeom prst="rect">
            <a:avLst/>
          </a:prstGeom>
          <a:ln w="38100">
            <a:solidFill>
              <a:schemeClr val="tx1"/>
            </a:solidFill>
          </a:ln>
        </p:spPr>
        <p:txBody>
          <a:bodyPr wrap="square">
            <a:spAutoFit/>
          </a:bodyPr>
          <a:lstStyle/>
          <a:p>
            <a:pPr algn="ctr">
              <a:defRPr/>
            </a:pPr>
            <a:r>
              <a:rPr lang="en-US" sz="1980" b="1" u="sng" dirty="0"/>
              <a:t>New Mexico Provider Network Tier I and Tier II</a:t>
            </a:r>
          </a:p>
          <a:p>
            <a:pPr algn="ctr">
              <a:defRPr/>
            </a:pPr>
            <a:endParaRPr lang="en-US" sz="220" b="1" u="sng" dirty="0"/>
          </a:p>
          <a:p>
            <a:pPr marL="377190" indent="-377190">
              <a:buFont typeface="Arial" panose="020B0604020202020204" pitchFamily="34" charset="0"/>
              <a:buChar char="•"/>
              <a:defRPr/>
            </a:pPr>
            <a:r>
              <a:rPr lang="en-US" sz="1760" dirty="0"/>
              <a:t>Over 24,000 Primary Care and Specialty Providers </a:t>
            </a:r>
          </a:p>
          <a:p>
            <a:pPr>
              <a:defRPr/>
            </a:pPr>
            <a:r>
              <a:rPr lang="en-US" sz="1760" dirty="0">
                <a:solidFill>
                  <a:srgbClr val="C00000"/>
                </a:solidFill>
              </a:rPr>
              <a:t>* No Referrals Required </a:t>
            </a:r>
            <a:endParaRPr lang="en-US" sz="880" dirty="0">
              <a:solidFill>
                <a:schemeClr val="tx2"/>
              </a:solidFill>
            </a:endParaRPr>
          </a:p>
          <a:p>
            <a:pPr marL="377190" indent="-377190">
              <a:buFont typeface="Arial" panose="020B0604020202020204" pitchFamily="34" charset="0"/>
              <a:buChar char="•"/>
              <a:defRPr/>
            </a:pPr>
            <a:r>
              <a:rPr lang="en-US" sz="1760" dirty="0"/>
              <a:t>Presbyterian Providers and Hospitals Statewide</a:t>
            </a:r>
            <a:endParaRPr lang="en-US" sz="880" dirty="0"/>
          </a:p>
          <a:p>
            <a:pPr marL="377190" indent="-377190">
              <a:buFont typeface="Arial" panose="020B0604020202020204" pitchFamily="34" charset="0"/>
              <a:buChar char="•"/>
              <a:defRPr/>
            </a:pPr>
            <a:r>
              <a:rPr lang="en-US" sz="1760" dirty="0"/>
              <a:t>Independent Providers and Hospitals Statewide </a:t>
            </a:r>
          </a:p>
          <a:p>
            <a:pPr algn="ctr">
              <a:defRPr/>
            </a:pPr>
            <a:r>
              <a:rPr lang="en-US" sz="1760" dirty="0">
                <a:solidFill>
                  <a:srgbClr val="C00000"/>
                </a:solidFill>
                <a:hlinkClick r:id="rId2">
                  <a:extLst>
                    <a:ext uri="{A12FA001-AC4F-418D-AE19-62706E023703}">
                      <ahyp:hlinkClr xmlns:ahyp="http://schemas.microsoft.com/office/drawing/2018/hyperlinkcolor" val="tx"/>
                    </a:ext>
                  </a:extLst>
                </a:hlinkClick>
              </a:rPr>
              <a:t>www.phs.org/sonm</a:t>
            </a:r>
            <a:endParaRPr lang="en-US" sz="1760" dirty="0">
              <a:solidFill>
                <a:srgbClr val="C00000"/>
              </a:solidFill>
            </a:endParaRPr>
          </a:p>
        </p:txBody>
      </p:sp>
      <p:sp>
        <p:nvSpPr>
          <p:cNvPr id="6" name="Rectangle 5">
            <a:extLst>
              <a:ext uri="{FF2B5EF4-FFF2-40B4-BE49-F238E27FC236}">
                <a16:creationId xmlns:a16="http://schemas.microsoft.com/office/drawing/2014/main" id="{00F6EA1F-F009-437D-AC75-CE5A97A80781}"/>
              </a:ext>
            </a:extLst>
          </p:cNvPr>
          <p:cNvSpPr/>
          <p:nvPr/>
        </p:nvSpPr>
        <p:spPr>
          <a:xfrm>
            <a:off x="231596" y="3534677"/>
            <a:ext cx="9695149" cy="3524042"/>
          </a:xfrm>
          <a:prstGeom prst="rect">
            <a:avLst/>
          </a:prstGeom>
          <a:ln w="38100">
            <a:solidFill>
              <a:schemeClr val="tx1"/>
            </a:solidFill>
          </a:ln>
        </p:spPr>
        <p:txBody>
          <a:bodyPr wrap="square">
            <a:spAutoFit/>
          </a:bodyPr>
          <a:lstStyle/>
          <a:p>
            <a:pPr algn="ctr">
              <a:defRPr/>
            </a:pPr>
            <a:r>
              <a:rPr lang="en-US" sz="1980" b="1" u="sng" dirty="0"/>
              <a:t>New National Network </a:t>
            </a:r>
            <a:endParaRPr lang="en-US" sz="1600" b="0" i="0" dirty="0">
              <a:solidFill>
                <a:srgbClr val="2E2E2E"/>
              </a:solidFill>
              <a:effectLst/>
              <a:latin typeface="AvenirRoman"/>
            </a:endParaRPr>
          </a:p>
          <a:p>
            <a:pPr marL="285750" indent="-285750" algn="l">
              <a:lnSpc>
                <a:spcPct val="150000"/>
              </a:lnSpc>
              <a:buFont typeface="Arial" panose="020B0604020202020204" pitchFamily="34" charset="0"/>
              <a:buChar char="•"/>
            </a:pPr>
            <a:r>
              <a:rPr lang="en-US" sz="1600" dirty="0"/>
              <a:t>PHP will replace current national provider network to a larger, more recognizable network in 2024 </a:t>
            </a:r>
          </a:p>
          <a:p>
            <a:pPr marL="285750" indent="-285750" algn="l">
              <a:lnSpc>
                <a:spcPct val="150000"/>
              </a:lnSpc>
              <a:buFont typeface="Arial" panose="020B0604020202020204" pitchFamily="34" charset="0"/>
              <a:buChar char="•"/>
            </a:pPr>
            <a:r>
              <a:rPr lang="en-US" sz="1600" dirty="0"/>
              <a:t>The new network will have access to more than 1.5 million health care professionals and specialists and 6,000 hospitals nationwide </a:t>
            </a:r>
          </a:p>
          <a:p>
            <a:pPr marL="285750" indent="-285750" algn="l">
              <a:lnSpc>
                <a:spcPct val="150000"/>
              </a:lnSpc>
              <a:buFont typeface="Arial" panose="020B0604020202020204" pitchFamily="34" charset="0"/>
              <a:buChar char="•"/>
            </a:pPr>
            <a:r>
              <a:rPr lang="en-US" sz="1600" dirty="0"/>
              <a:t>Nearly all, ~98% providers contracted through the current </a:t>
            </a:r>
            <a:r>
              <a:rPr lang="en-US" sz="1600" dirty="0" err="1"/>
              <a:t>MultiPlan</a:t>
            </a:r>
            <a:r>
              <a:rPr lang="en-US" sz="1600" dirty="0"/>
              <a:t>/PHCS will be included in the new network</a:t>
            </a:r>
          </a:p>
          <a:p>
            <a:pPr marL="285750" indent="-285750" algn="l">
              <a:lnSpc>
                <a:spcPct val="150000"/>
              </a:lnSpc>
              <a:buFont typeface="Arial" panose="020B0604020202020204" pitchFamily="34" charset="0"/>
              <a:buChar char="•"/>
            </a:pPr>
            <a:r>
              <a:rPr lang="en-US" sz="1600" dirty="0"/>
              <a:t>Member access to care within New Mexico and existing PHP in-network providers will remain the same and member ID numbers will not change</a:t>
            </a:r>
          </a:p>
          <a:p>
            <a:pPr marL="285750" indent="-285750" algn="l">
              <a:lnSpc>
                <a:spcPct val="150000"/>
              </a:lnSpc>
              <a:buFont typeface="Arial" panose="020B0604020202020204" pitchFamily="34" charset="0"/>
              <a:buChar char="•"/>
            </a:pPr>
            <a:r>
              <a:rPr lang="en-US" sz="1600" dirty="0"/>
              <a:t>New logo on ID cards and how to access new national network will be available by 2024 </a:t>
            </a:r>
            <a:endParaRPr lang="en-US" sz="1600" dirty="0">
              <a:hlinkClick r:id="" action="ppaction://noaction">
                <a:extLst>
                  <a:ext uri="{A12FA001-AC4F-418D-AE19-62706E023703}">
                    <ahyp:hlinkClr xmlns:ahyp="http://schemas.microsoft.com/office/drawing/2018/hyperlinkcolor" val="tx"/>
                  </a:ext>
                </a:extLst>
              </a:hlinkClick>
            </a:endParaRPr>
          </a:p>
          <a:p>
            <a:pPr algn="ctr">
              <a:defRPr/>
            </a:pPr>
            <a:endParaRPr lang="en-US" sz="1760" dirty="0">
              <a:solidFill>
                <a:schemeClr val="tx2"/>
              </a:solidFill>
              <a:hlinkClick r:id="" action="ppaction://noaction">
                <a:extLst>
                  <a:ext uri="{A12FA001-AC4F-418D-AE19-62706E023703}">
                    <ahyp:hlinkClr xmlns:ahyp="http://schemas.microsoft.com/office/drawing/2018/hyperlinkcolor" val="tx"/>
                  </a:ext>
                </a:extLst>
              </a:hlinkClick>
            </a:endParaRPr>
          </a:p>
          <a:p>
            <a:pPr algn="ctr">
              <a:defRPr/>
            </a:pPr>
            <a:r>
              <a:rPr lang="en-US" sz="1760" dirty="0">
                <a:solidFill>
                  <a:srgbClr val="C00000"/>
                </a:solidFill>
                <a:hlinkClick r:id="" action="ppaction://noaction">
                  <a:extLst>
                    <a:ext uri="{A12FA001-AC4F-418D-AE19-62706E023703}">
                      <ahyp:hlinkClr xmlns:ahyp="http://schemas.microsoft.com/office/drawing/2018/hyperlinkcolor" val="tx"/>
                    </a:ext>
                  </a:extLst>
                </a:hlinkClick>
              </a:rPr>
              <a:t>www.phs.org/sonm</a:t>
            </a:r>
          </a:p>
        </p:txBody>
      </p:sp>
      <p:pic>
        <p:nvPicPr>
          <p:cNvPr id="8" name="Picture 7">
            <a:extLst>
              <a:ext uri="{FF2B5EF4-FFF2-40B4-BE49-F238E27FC236}">
                <a16:creationId xmlns:a16="http://schemas.microsoft.com/office/drawing/2014/main" id="{CA59477D-797E-49EA-AD4C-72CBD95955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9320" y="5935161"/>
            <a:ext cx="1323647" cy="85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a:extLst>
              <a:ext uri="{FF2B5EF4-FFF2-40B4-BE49-F238E27FC236}">
                <a16:creationId xmlns:a16="http://schemas.microsoft.com/office/drawing/2014/main" id="{2CCDBBA0-30DF-4ADB-9D8A-7114F90F1478}"/>
              </a:ext>
            </a:extLst>
          </p:cNvPr>
          <p:cNvSpPr/>
          <p:nvPr/>
        </p:nvSpPr>
        <p:spPr>
          <a:xfrm>
            <a:off x="6197527" y="1430922"/>
            <a:ext cx="3729218" cy="1666460"/>
          </a:xfrm>
          <a:prstGeom prst="ellipse">
            <a:avLst/>
          </a:prstGeom>
          <a:solidFill>
            <a:srgbClr val="A719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Tier I and Tier II</a:t>
            </a:r>
          </a:p>
          <a:p>
            <a:pPr algn="ctr"/>
            <a:r>
              <a:rPr lang="en-US" sz="1400" dirty="0"/>
              <a:t>Covered at 100%</a:t>
            </a:r>
          </a:p>
          <a:p>
            <a:pPr algn="ctr"/>
            <a:r>
              <a:rPr lang="en-US" sz="1400" dirty="0"/>
              <a:t>Preventive Services</a:t>
            </a:r>
          </a:p>
          <a:p>
            <a:pPr algn="ctr"/>
            <a:r>
              <a:rPr lang="en-US" sz="1400" dirty="0"/>
              <a:t>Telehealth (PCP, Specialist, UC)</a:t>
            </a:r>
          </a:p>
          <a:p>
            <a:pPr algn="ctr"/>
            <a:r>
              <a:rPr lang="en-US" sz="1400" dirty="0"/>
              <a:t>Behavioral health</a:t>
            </a:r>
          </a:p>
          <a:p>
            <a:pPr marL="285750" indent="-285750" algn="ctr">
              <a:buFont typeface="Arial" panose="020B0604020202020204" pitchFamily="34" charset="0"/>
              <a:buChar char="•"/>
            </a:pPr>
            <a:endParaRPr lang="en-US" sz="1000" dirty="0"/>
          </a:p>
        </p:txBody>
      </p:sp>
    </p:spTree>
    <p:extLst>
      <p:ext uri="{BB962C8B-B14F-4D97-AF65-F5344CB8AC3E}">
        <p14:creationId xmlns:p14="http://schemas.microsoft.com/office/powerpoint/2010/main" val="241844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D7F200-0E36-86B8-270A-A216E9E82930}"/>
              </a:ext>
            </a:extLst>
          </p:cNvPr>
          <p:cNvSpPr>
            <a:spLocks noGrp="1"/>
          </p:cNvSpPr>
          <p:nvPr>
            <p:ph idx="1"/>
          </p:nvPr>
        </p:nvSpPr>
        <p:spPr>
          <a:xfrm>
            <a:off x="502920" y="1707115"/>
            <a:ext cx="9052560" cy="5638800"/>
          </a:xfrm>
        </p:spPr>
        <p:txBody>
          <a:bodyPr>
            <a:noAutofit/>
          </a:bodyPr>
          <a:lstStyle/>
          <a:p>
            <a:r>
              <a:rPr lang="en-US" sz="1800" dirty="0"/>
              <a:t>Presbyterian Health Plan has partnered with Aetna Signature Administrators®, to offer access to Aetna’s national network and their partner networks. These networks now offer more than 1.5 million participating physicians and ancillary providers, including over 6,000 hospitals. </a:t>
            </a:r>
          </a:p>
          <a:p>
            <a:r>
              <a:rPr lang="en-US" sz="1800" dirty="0"/>
              <a:t>This change will take effect </a:t>
            </a:r>
            <a:r>
              <a:rPr lang="en-US" sz="1800" b="1" dirty="0"/>
              <a:t>12/1/2023</a:t>
            </a:r>
          </a:p>
          <a:p>
            <a:r>
              <a:rPr lang="en-US" sz="1800" dirty="0"/>
              <a:t>New ID cards will be issued prior to</a:t>
            </a:r>
            <a:r>
              <a:rPr lang="en-US" sz="1800" b="1" dirty="0"/>
              <a:t> </a:t>
            </a:r>
            <a:r>
              <a:rPr lang="en-US" sz="1800" dirty="0"/>
              <a:t>1/1/2024</a:t>
            </a:r>
            <a:r>
              <a:rPr lang="en-US" sz="1800" b="1" dirty="0"/>
              <a:t> </a:t>
            </a:r>
            <a:r>
              <a:rPr lang="en-US" sz="1800" dirty="0"/>
              <a:t>to all new/current members with the Aetna logo and claims submission information </a:t>
            </a:r>
          </a:p>
          <a:p>
            <a:pPr lvl="1"/>
            <a:r>
              <a:rPr lang="en-US" sz="1800" dirty="0"/>
              <a:t>To access your ID card immediately, please login to </a:t>
            </a:r>
            <a:r>
              <a:rPr lang="en-US" sz="1800" dirty="0" err="1"/>
              <a:t>MyPres</a:t>
            </a:r>
            <a:r>
              <a:rPr lang="en-US" sz="1800" dirty="0"/>
              <a:t> or create a </a:t>
            </a:r>
            <a:r>
              <a:rPr lang="en-US" sz="1800" dirty="0" err="1"/>
              <a:t>MyPres</a:t>
            </a:r>
            <a:r>
              <a:rPr lang="en-US" sz="1800" dirty="0"/>
              <a:t> account at phs.org/</a:t>
            </a:r>
            <a:r>
              <a:rPr lang="en-US" sz="1800" dirty="0" err="1"/>
              <a:t>myPRES</a:t>
            </a:r>
            <a:endParaRPr lang="en-US" sz="1800" dirty="0"/>
          </a:p>
          <a:p>
            <a:r>
              <a:rPr lang="en-US" sz="1800" dirty="0"/>
              <a:t>Provider network search tool can be found using the link below (only to be used for  outside of NM providers): </a:t>
            </a:r>
          </a:p>
          <a:p>
            <a:pPr lvl="1"/>
            <a:r>
              <a:rPr lang="en-US" sz="1800" dirty="0">
                <a:hlinkClick r:id="rId2"/>
              </a:rPr>
              <a:t>http://aetna.com/asa</a:t>
            </a:r>
            <a:endParaRPr lang="en-US" sz="1800" dirty="0"/>
          </a:p>
          <a:p>
            <a:r>
              <a:rPr lang="en-US" sz="1800" dirty="0"/>
              <a:t>Any members currently using a </a:t>
            </a:r>
            <a:r>
              <a:rPr lang="en-US" sz="1800" dirty="0" err="1"/>
              <a:t>MultiPlan</a:t>
            </a:r>
            <a:r>
              <a:rPr lang="en-US" sz="1800" dirty="0"/>
              <a:t>/PHCS provider please use the provider search tool to verify if your provider is contracted with Aetna</a:t>
            </a:r>
          </a:p>
          <a:p>
            <a:pPr lvl="1"/>
            <a:r>
              <a:rPr lang="en-US" sz="1800" dirty="0"/>
              <a:t>Transition of Care is available on a case-by-case basis, forms can be found at phs.org</a:t>
            </a:r>
          </a:p>
          <a:p>
            <a:endParaRPr lang="en-US" sz="1800" dirty="0"/>
          </a:p>
          <a:p>
            <a:endParaRPr lang="en-US" sz="1800" dirty="0"/>
          </a:p>
        </p:txBody>
      </p:sp>
      <p:sp>
        <p:nvSpPr>
          <p:cNvPr id="3" name="Title 2">
            <a:extLst>
              <a:ext uri="{FF2B5EF4-FFF2-40B4-BE49-F238E27FC236}">
                <a16:creationId xmlns:a16="http://schemas.microsoft.com/office/drawing/2014/main" id="{79250A0A-863B-00E3-DD02-3E87CCB36746}"/>
              </a:ext>
            </a:extLst>
          </p:cNvPr>
          <p:cNvSpPr>
            <a:spLocks noGrp="1"/>
          </p:cNvSpPr>
          <p:nvPr>
            <p:ph type="title"/>
          </p:nvPr>
        </p:nvSpPr>
        <p:spPr>
          <a:xfrm>
            <a:off x="491266" y="388985"/>
            <a:ext cx="8691086" cy="898430"/>
          </a:xfrm>
        </p:spPr>
        <p:txBody>
          <a:bodyPr>
            <a:normAutofit/>
          </a:bodyPr>
          <a:lstStyle/>
          <a:p>
            <a:r>
              <a:rPr kumimoji="1" lang="en-US" sz="3600" dirty="0">
                <a:solidFill>
                  <a:srgbClr val="A71930"/>
                </a:solidFill>
              </a:rPr>
              <a:t>New National Network Partner - Aetna </a:t>
            </a:r>
          </a:p>
        </p:txBody>
      </p:sp>
      <p:sp>
        <p:nvSpPr>
          <p:cNvPr id="4" name="Slide Number Placeholder 3">
            <a:extLst>
              <a:ext uri="{FF2B5EF4-FFF2-40B4-BE49-F238E27FC236}">
                <a16:creationId xmlns:a16="http://schemas.microsoft.com/office/drawing/2014/main" id="{054A0083-6ECF-CF2F-A949-F620E48EDDAB}"/>
              </a:ext>
            </a:extLst>
          </p:cNvPr>
          <p:cNvSpPr>
            <a:spLocks noGrp="1"/>
          </p:cNvSpPr>
          <p:nvPr>
            <p:ph type="sldNum" sz="quarter" idx="12"/>
          </p:nvPr>
        </p:nvSpPr>
        <p:spPr/>
        <p:txBody>
          <a:bodyPr/>
          <a:lstStyle/>
          <a:p>
            <a:pPr defTabSz="502920">
              <a:defRPr/>
            </a:pPr>
            <a:fld id="{D4BF1F63-4705-854C-A90E-B08697EA9D5E}" type="slidenum">
              <a:rPr lang="en-US" smtClean="0">
                <a:solidFill>
                  <a:srgbClr val="000000">
                    <a:tint val="75000"/>
                  </a:srgbClr>
                </a:solidFill>
                <a:latin typeface="Arial"/>
              </a:rPr>
              <a:pPr defTabSz="502920">
                <a:defRPr/>
              </a:pPr>
              <a:t>13</a:t>
            </a:fld>
            <a:endParaRPr lang="en-US" dirty="0">
              <a:solidFill>
                <a:srgbClr val="000000">
                  <a:tint val="75000"/>
                </a:srgbClr>
              </a:solidFill>
              <a:latin typeface="Arial"/>
            </a:endParaRPr>
          </a:p>
        </p:txBody>
      </p:sp>
    </p:spTree>
    <p:extLst>
      <p:ext uri="{BB962C8B-B14F-4D97-AF65-F5344CB8AC3E}">
        <p14:creationId xmlns:p14="http://schemas.microsoft.com/office/powerpoint/2010/main" val="409170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B894B0-E4F0-4635-86A7-D775AF8065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85"/>
            <a:ext cx="10058400" cy="7766315"/>
          </a:xfrm>
          <a:prstGeom prst="rect">
            <a:avLst/>
          </a:prstGeom>
        </p:spPr>
      </p:pic>
      <p:sp>
        <p:nvSpPr>
          <p:cNvPr id="7" name="Rounded Rectangle 16">
            <a:extLst>
              <a:ext uri="{FF2B5EF4-FFF2-40B4-BE49-F238E27FC236}">
                <a16:creationId xmlns:a16="http://schemas.microsoft.com/office/drawing/2014/main" id="{869F6182-E7D3-4F89-BF38-D4B381F43E1C}"/>
              </a:ext>
            </a:extLst>
          </p:cNvPr>
          <p:cNvSpPr/>
          <p:nvPr/>
        </p:nvSpPr>
        <p:spPr>
          <a:xfrm>
            <a:off x="7292340" y="365760"/>
            <a:ext cx="2514600" cy="7040880"/>
          </a:xfrm>
          <a:prstGeom prst="roundRect">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37" tIns="50268" rIns="100537" bIns="50268" rtlCol="0" anchor="ctr"/>
          <a:lstStyle/>
          <a:p>
            <a:pPr algn="ctr" defTabSz="992551">
              <a:defRPr/>
            </a:pPr>
            <a:endParaRPr lang="en-US" sz="1980" dirty="0">
              <a:solidFill>
                <a:prstClr val="white"/>
              </a:solidFill>
              <a:latin typeface="Calibri"/>
            </a:endParaRPr>
          </a:p>
        </p:txBody>
      </p:sp>
      <p:sp>
        <p:nvSpPr>
          <p:cNvPr id="8" name="Oval 7">
            <a:extLst>
              <a:ext uri="{FF2B5EF4-FFF2-40B4-BE49-F238E27FC236}">
                <a16:creationId xmlns:a16="http://schemas.microsoft.com/office/drawing/2014/main" id="{13D9A63D-950A-4094-ABEC-D334A91774EB}"/>
              </a:ext>
            </a:extLst>
          </p:cNvPr>
          <p:cNvSpPr/>
          <p:nvPr/>
        </p:nvSpPr>
        <p:spPr>
          <a:xfrm>
            <a:off x="7711435" y="982172"/>
            <a:ext cx="1676400" cy="1676400"/>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8800" b="1" dirty="0">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C0061B7-FD8E-40C5-BD09-F086F0112169}"/>
              </a:ext>
            </a:extLst>
          </p:cNvPr>
          <p:cNvSpPr txBox="1"/>
          <p:nvPr/>
        </p:nvSpPr>
        <p:spPr>
          <a:xfrm>
            <a:off x="7292340" y="2841452"/>
            <a:ext cx="2514599" cy="3299294"/>
          </a:xfrm>
          <a:prstGeom prst="rect">
            <a:avLst/>
          </a:prstGeom>
          <a:noFill/>
        </p:spPr>
        <p:txBody>
          <a:bodyPr wrap="square" lIns="100514" tIns="50257" rIns="100514" bIns="50257" rtlCol="0">
            <a:spAutoFit/>
          </a:bodyPr>
          <a:lstStyle/>
          <a:p>
            <a:pPr algn="ctr" defTabSz="992782">
              <a:spcAft>
                <a:spcPts val="1320"/>
              </a:spcAft>
              <a:defRPr/>
            </a:pPr>
            <a:r>
              <a:rPr lang="en-US" sz="1980" b="1" dirty="0">
                <a:solidFill>
                  <a:prstClr val="white"/>
                </a:solidFill>
                <a:latin typeface="Tahoma" panose="020B0604030504040204" pitchFamily="34" charset="0"/>
                <a:ea typeface="Tahoma" panose="020B0604030504040204" pitchFamily="34" charset="0"/>
                <a:cs typeface="Tahoma" panose="020B0604030504040204" pitchFamily="34" charset="0"/>
              </a:rPr>
              <a:t>Advocacy </a:t>
            </a:r>
          </a:p>
          <a:p>
            <a:pPr algn="ctr" defTabSz="992782">
              <a:spcAft>
                <a:spcPts val="1320"/>
              </a:spcAft>
              <a:defRPr/>
            </a:pPr>
            <a:endParaRPr lang="en-US" sz="8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992782">
              <a:spcAft>
                <a:spcPts val="1320"/>
              </a:spcAft>
              <a:defRPr/>
            </a:pPr>
            <a:r>
              <a:rPr lang="en-US" sz="1980" b="1" dirty="0">
                <a:solidFill>
                  <a:prstClr val="white"/>
                </a:solidFill>
                <a:latin typeface="Tahoma" panose="020B0604030504040204" pitchFamily="34" charset="0"/>
                <a:ea typeface="Tahoma" panose="020B0604030504040204" pitchFamily="34" charset="0"/>
                <a:cs typeface="Tahoma" panose="020B0604030504040204" pitchFamily="34" charset="0"/>
              </a:rPr>
              <a:t> Care Management</a:t>
            </a:r>
          </a:p>
          <a:p>
            <a:pPr algn="ctr" defTabSz="992782">
              <a:spcAft>
                <a:spcPts val="1320"/>
              </a:spcAft>
              <a:defRPr/>
            </a:pPr>
            <a:endParaRPr lang="en-US" sz="8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992782">
              <a:spcAft>
                <a:spcPts val="1320"/>
              </a:spcAft>
              <a:defRPr/>
            </a:pPr>
            <a:r>
              <a:rPr lang="en-US" sz="1980" b="1" dirty="0">
                <a:solidFill>
                  <a:prstClr val="white"/>
                </a:solidFill>
                <a:latin typeface="Tahoma" panose="020B0604030504040204" pitchFamily="34" charset="0"/>
                <a:ea typeface="Tahoma" panose="020B0604030504040204" pitchFamily="34" charset="0"/>
                <a:cs typeface="Tahoma" panose="020B0604030504040204" pitchFamily="34" charset="0"/>
              </a:rPr>
              <a:t>Wellness Program</a:t>
            </a:r>
          </a:p>
          <a:p>
            <a:pPr algn="ctr" defTabSz="992782">
              <a:spcAft>
                <a:spcPts val="1320"/>
              </a:spcAft>
              <a:defRPr/>
            </a:pPr>
            <a:endParaRPr lang="en-US" sz="8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992782">
              <a:spcAft>
                <a:spcPts val="1320"/>
              </a:spcAft>
              <a:defRPr/>
            </a:pPr>
            <a:r>
              <a:rPr lang="en-US" sz="1980" b="1" dirty="0">
                <a:solidFill>
                  <a:prstClr val="white"/>
                </a:solidFill>
                <a:latin typeface="Tahoma" panose="020B0604030504040204" pitchFamily="34" charset="0"/>
                <a:ea typeface="Tahoma" panose="020B0604030504040204" pitchFamily="34" charset="0"/>
                <a:cs typeface="Tahoma" panose="020B0604030504040204" pitchFamily="34" charset="0"/>
              </a:rPr>
              <a:t>Fitness Pass Gym Program</a:t>
            </a:r>
          </a:p>
        </p:txBody>
      </p:sp>
      <p:pic>
        <p:nvPicPr>
          <p:cNvPr id="3" name="Picture 2">
            <a:extLst>
              <a:ext uri="{FF2B5EF4-FFF2-40B4-BE49-F238E27FC236}">
                <a16:creationId xmlns:a16="http://schemas.microsoft.com/office/drawing/2014/main" id="{07996BA8-0F0E-4BEE-BFE6-63C67075DE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025" y="6193059"/>
            <a:ext cx="767221" cy="863478"/>
          </a:xfrm>
          <a:prstGeom prst="rect">
            <a:avLst/>
          </a:prstGeom>
        </p:spPr>
      </p:pic>
      <p:sp>
        <p:nvSpPr>
          <p:cNvPr id="16" name="Down Arrow 19">
            <a:extLst>
              <a:ext uri="{FF2B5EF4-FFF2-40B4-BE49-F238E27FC236}">
                <a16:creationId xmlns:a16="http://schemas.microsoft.com/office/drawing/2014/main" id="{416F8607-4D33-44C5-8C52-0A25EFE5FD51}"/>
              </a:ext>
            </a:extLst>
          </p:cNvPr>
          <p:cNvSpPr/>
          <p:nvPr/>
        </p:nvSpPr>
        <p:spPr>
          <a:xfrm rot="10800000">
            <a:off x="7985561" y="1233705"/>
            <a:ext cx="1128147" cy="1173333"/>
          </a:xfrm>
          <a:prstGeom prst="downArrow">
            <a:avLst/>
          </a:prstGeom>
          <a:solidFill>
            <a:srgbClr val="AE172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14" tIns="50257" rIns="100514" bIns="50257" rtlCol="0" anchor="ctr"/>
          <a:lstStyle/>
          <a:p>
            <a:pPr algn="ctr" defTabSz="1005134">
              <a:defRPr/>
            </a:pPr>
            <a:endParaRPr lang="en-US" sz="1980" dirty="0">
              <a:solidFill>
                <a:prstClr val="white"/>
              </a:solidFill>
              <a:latin typeface="Calibri"/>
            </a:endParaRPr>
          </a:p>
        </p:txBody>
      </p:sp>
    </p:spTree>
    <p:extLst>
      <p:ext uri="{BB962C8B-B14F-4D97-AF65-F5344CB8AC3E}">
        <p14:creationId xmlns:p14="http://schemas.microsoft.com/office/powerpoint/2010/main" val="2742012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61" y="28842"/>
            <a:ext cx="5711414" cy="1188479"/>
          </a:xfrm>
        </p:spPr>
        <p:txBody>
          <a:bodyPr vert="horz" lIns="100584" tIns="50292" rIns="100584" bIns="50292" rtlCol="0" anchor="ctr">
            <a:normAutofit fontScale="90000"/>
          </a:bodyPr>
          <a:lstStyle/>
          <a:p>
            <a:pPr eaLnBrk="1" hangingPunct="1">
              <a:lnSpc>
                <a:spcPct val="90000"/>
              </a:lnSpc>
            </a:pPr>
            <a:br>
              <a:rPr lang="en-US" dirty="0">
                <a:solidFill>
                  <a:schemeClr val="tx2"/>
                </a:solidFill>
              </a:rPr>
            </a:br>
            <a:r>
              <a:rPr kumimoji="1" lang="en-US" sz="2800" dirty="0"/>
              <a:t>Dedicated Member Service Team </a:t>
            </a:r>
            <a:br>
              <a:rPr lang="en-US" dirty="0">
                <a:solidFill>
                  <a:schemeClr val="tx1"/>
                </a:solidFill>
              </a:rPr>
            </a:br>
            <a:endParaRPr lang="en-US" dirty="0">
              <a:solidFill>
                <a:schemeClr val="tx1"/>
              </a:solidFill>
            </a:endParaRPr>
          </a:p>
        </p:txBody>
      </p:sp>
      <p:sp>
        <p:nvSpPr>
          <p:cNvPr id="3" name="TextBox 2">
            <a:extLst>
              <a:ext uri="{FF2B5EF4-FFF2-40B4-BE49-F238E27FC236}">
                <a16:creationId xmlns:a16="http://schemas.microsoft.com/office/drawing/2014/main" id="{4E4A7D43-9B95-439F-9EAF-413DE5C7AB57}"/>
              </a:ext>
            </a:extLst>
          </p:cNvPr>
          <p:cNvSpPr txBox="1"/>
          <p:nvPr/>
        </p:nvSpPr>
        <p:spPr>
          <a:xfrm>
            <a:off x="251460" y="2751647"/>
            <a:ext cx="6286500" cy="3250629"/>
          </a:xfrm>
          <a:prstGeom prst="rect">
            <a:avLst/>
          </a:prstGeom>
        </p:spPr>
        <p:txBody>
          <a:bodyPr vert="horz" lIns="100584" tIns="50292" rIns="100584" bIns="50292" rtlCol="0">
            <a:noAutofit/>
          </a:bodyPr>
          <a:lstStyle/>
          <a:p>
            <a:pPr marL="314325" indent="-251460">
              <a:lnSpc>
                <a:spcPct val="90000"/>
              </a:lnSpc>
              <a:buFont typeface="Arial" panose="020B0604020202020204" pitchFamily="34" charset="0"/>
              <a:buChar char="•"/>
            </a:pPr>
            <a:r>
              <a:rPr lang="en-US" sz="1980" dirty="0"/>
              <a:t>Only Local and Integrated Customer Service Team in New Mexico</a:t>
            </a:r>
          </a:p>
          <a:p>
            <a:pPr marL="62865">
              <a:lnSpc>
                <a:spcPct val="90000"/>
              </a:lnSpc>
            </a:pPr>
            <a:endParaRPr lang="en-US" sz="1980" dirty="0"/>
          </a:p>
          <a:p>
            <a:pPr marL="314325" indent="-251460">
              <a:lnSpc>
                <a:spcPct val="90000"/>
              </a:lnSpc>
              <a:buFont typeface="Arial" panose="020B0604020202020204" pitchFamily="34" charset="0"/>
              <a:buChar char="•"/>
            </a:pPr>
            <a:r>
              <a:rPr lang="en-US" sz="1980" dirty="0"/>
              <a:t>Strive for One Call Resolution </a:t>
            </a:r>
          </a:p>
          <a:p>
            <a:pPr marL="314325" indent="-251460">
              <a:lnSpc>
                <a:spcPct val="90000"/>
              </a:lnSpc>
              <a:buFont typeface="Arial" panose="020B0604020202020204" pitchFamily="34" charset="0"/>
              <a:buChar char="•"/>
            </a:pPr>
            <a:endParaRPr lang="en-US" sz="1980" dirty="0"/>
          </a:p>
          <a:p>
            <a:pPr marL="314325" indent="-251460">
              <a:lnSpc>
                <a:spcPct val="90000"/>
              </a:lnSpc>
              <a:buFont typeface="Arial" panose="020B0604020202020204" pitchFamily="34" charset="0"/>
              <a:buChar char="•"/>
            </a:pPr>
            <a:r>
              <a:rPr lang="en-US" sz="1980" dirty="0"/>
              <a:t>Benefit, Transition of Care, and Billing Questions</a:t>
            </a:r>
          </a:p>
          <a:p>
            <a:pPr marL="62865">
              <a:lnSpc>
                <a:spcPct val="90000"/>
              </a:lnSpc>
            </a:pPr>
            <a:endParaRPr lang="en-US" sz="1980" dirty="0"/>
          </a:p>
          <a:p>
            <a:pPr marL="314325" indent="-251460">
              <a:lnSpc>
                <a:spcPct val="90000"/>
              </a:lnSpc>
              <a:buFont typeface="Arial" panose="020B0604020202020204" pitchFamily="34" charset="0"/>
              <a:buChar char="•"/>
            </a:pPr>
            <a:r>
              <a:rPr lang="en-US" sz="1980" dirty="0"/>
              <a:t>Provider Scheduling Assistance:  Telehealth or In-person PCP or Specialist</a:t>
            </a:r>
          </a:p>
          <a:p>
            <a:pPr indent="-251460">
              <a:lnSpc>
                <a:spcPct val="90000"/>
              </a:lnSpc>
              <a:buFont typeface="Arial" panose="020B0604020202020204" pitchFamily="34" charset="0"/>
              <a:buChar char="•"/>
            </a:pPr>
            <a:endParaRPr lang="en-US" sz="1980" dirty="0"/>
          </a:p>
          <a:p>
            <a:pPr marL="314325" indent="-251460">
              <a:lnSpc>
                <a:spcPct val="90000"/>
              </a:lnSpc>
              <a:buFont typeface="Arial" panose="020B0604020202020204" pitchFamily="34" charset="0"/>
              <a:buChar char="•"/>
            </a:pPr>
            <a:r>
              <a:rPr lang="en-US" sz="1980" dirty="0"/>
              <a:t>Member Navigation / Site of Service Redirection to Lowest Cost Setting</a:t>
            </a:r>
          </a:p>
          <a:p>
            <a:pPr marL="62865">
              <a:lnSpc>
                <a:spcPct val="90000"/>
              </a:lnSpc>
            </a:pPr>
            <a:endParaRPr lang="en-US" sz="1980" dirty="0"/>
          </a:p>
          <a:p>
            <a:pPr marL="314325" indent="-251460">
              <a:lnSpc>
                <a:spcPct val="90000"/>
              </a:lnSpc>
              <a:spcAft>
                <a:spcPts val="660"/>
              </a:spcAft>
              <a:buFont typeface="Arial" panose="020B0604020202020204" pitchFamily="34" charset="0"/>
              <a:buChar char="•"/>
            </a:pPr>
            <a:endParaRPr lang="en-US" sz="1980" dirty="0"/>
          </a:p>
        </p:txBody>
      </p:sp>
      <p:pic>
        <p:nvPicPr>
          <p:cNvPr id="9" name="Picture 2" descr="https://marcomcentral.app.pti.com/printone/ClickEventTracker.ashx?CompanyID=18580&amp;ProductID=1694&amp;SKUID=13204863&amp;UserID=3715979&amp;Description=&amp;SaveIDToSession=0&amp;EventType=2">
            <a:extLst>
              <a:ext uri="{FF2B5EF4-FFF2-40B4-BE49-F238E27FC236}">
                <a16:creationId xmlns:a16="http://schemas.microsoft.com/office/drawing/2014/main" id="{47658FBF-7941-4E6B-A737-B6813B7AEC25}"/>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l="36485" r="8108" b="-2"/>
          <a:stretch/>
        </p:blipFill>
        <p:spPr bwMode="auto">
          <a:xfrm>
            <a:off x="6257075" y="1"/>
            <a:ext cx="3820689" cy="5903492"/>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xmlns="">
                <a:solidFill>
                  <a:srgbClr val="FFFFFF"/>
                </a:solidFill>
              </a14:hiddenFill>
            </a:ext>
          </a:extLst>
        </p:spPr>
      </p:pic>
      <p:sp>
        <p:nvSpPr>
          <p:cNvPr id="15" name="TextBox 14">
            <a:extLst>
              <a:ext uri="{FF2B5EF4-FFF2-40B4-BE49-F238E27FC236}">
                <a16:creationId xmlns:a16="http://schemas.microsoft.com/office/drawing/2014/main" id="{CDCACFEC-33BC-4F43-A749-52C3A98C6641}"/>
              </a:ext>
            </a:extLst>
          </p:cNvPr>
          <p:cNvSpPr txBox="1"/>
          <p:nvPr/>
        </p:nvSpPr>
        <p:spPr>
          <a:xfrm>
            <a:off x="395872" y="1139951"/>
            <a:ext cx="5614507" cy="1260345"/>
          </a:xfrm>
          <a:prstGeom prst="rect">
            <a:avLst/>
          </a:prstGeom>
          <a:noFill/>
          <a:ln w="25400">
            <a:solidFill>
              <a:srgbClr val="A71930"/>
            </a:solidFill>
          </a:ln>
        </p:spPr>
        <p:txBody>
          <a:bodyPr wrap="square" rtlCol="0">
            <a:spAutoFit/>
          </a:bodyPr>
          <a:lstStyle/>
          <a:p>
            <a:pPr algn="ctr"/>
            <a:r>
              <a:rPr lang="en-US" sz="1760" b="1" dirty="0">
                <a:solidFill>
                  <a:srgbClr val="000000"/>
                </a:solidFill>
                <a:latin typeface="Arial"/>
              </a:rPr>
              <a:t>(505) 923-5600, 1-888-ASK-PRES</a:t>
            </a:r>
          </a:p>
          <a:p>
            <a:pPr algn="ctr"/>
            <a:endParaRPr lang="en-US" sz="550" b="1" dirty="0">
              <a:solidFill>
                <a:srgbClr val="000000"/>
              </a:solidFill>
              <a:latin typeface="Arial"/>
            </a:endParaRPr>
          </a:p>
          <a:p>
            <a:pPr algn="ctr"/>
            <a:r>
              <a:rPr lang="en-US" sz="1760" b="1" dirty="0">
                <a:solidFill>
                  <a:srgbClr val="000000"/>
                </a:solidFill>
                <a:latin typeface="Arial"/>
              </a:rPr>
              <a:t>Email:  </a:t>
            </a:r>
            <a:r>
              <a:rPr lang="en-US" sz="1760" b="1" u="sng" dirty="0">
                <a:solidFill>
                  <a:srgbClr val="000000"/>
                </a:solidFill>
                <a:latin typeface="Arial"/>
              </a:rPr>
              <a:t>info@phs.org</a:t>
            </a:r>
          </a:p>
          <a:p>
            <a:pPr algn="ctr"/>
            <a:endParaRPr lang="en-US" sz="1760" b="1" u="sng" dirty="0">
              <a:solidFill>
                <a:srgbClr val="000000"/>
              </a:solidFill>
              <a:latin typeface="Arial"/>
            </a:endParaRPr>
          </a:p>
          <a:p>
            <a:pPr algn="ctr"/>
            <a:r>
              <a:rPr lang="en-US" sz="1760" b="1" dirty="0">
                <a:solidFill>
                  <a:srgbClr val="000000"/>
                </a:solidFill>
                <a:latin typeface="Arial"/>
              </a:rPr>
              <a:t>SONM Custom Website:  </a:t>
            </a:r>
            <a:r>
              <a:rPr lang="en-US" sz="1760" b="1" u="sng" dirty="0">
                <a:solidFill>
                  <a:srgbClr val="A71930"/>
                </a:solidFill>
                <a:latin typeface="Arial"/>
              </a:rPr>
              <a:t>www.phs.org/sonm</a:t>
            </a:r>
          </a:p>
        </p:txBody>
      </p:sp>
      <p:sp>
        <p:nvSpPr>
          <p:cNvPr id="5" name="TextBox 4">
            <a:extLst>
              <a:ext uri="{FF2B5EF4-FFF2-40B4-BE49-F238E27FC236}">
                <a16:creationId xmlns:a16="http://schemas.microsoft.com/office/drawing/2014/main" id="{8185B41E-6453-43B1-90B2-4A3622D45324}"/>
              </a:ext>
            </a:extLst>
          </p:cNvPr>
          <p:cNvSpPr txBox="1"/>
          <p:nvPr/>
        </p:nvSpPr>
        <p:spPr>
          <a:xfrm>
            <a:off x="244372" y="6276257"/>
            <a:ext cx="7879080" cy="640816"/>
          </a:xfrm>
          <a:prstGeom prst="rect">
            <a:avLst/>
          </a:prstGeom>
          <a:noFill/>
        </p:spPr>
        <p:txBody>
          <a:bodyPr wrap="square" rtlCol="0">
            <a:spAutoFit/>
          </a:bodyPr>
          <a:lstStyle/>
          <a:p>
            <a:pPr marL="314325" indent="-251460">
              <a:lnSpc>
                <a:spcPct val="90000"/>
              </a:lnSpc>
              <a:buFont typeface="Arial" panose="020B0604020202020204" pitchFamily="34" charset="0"/>
              <a:buChar char="•"/>
            </a:pPr>
            <a:r>
              <a:rPr lang="en-US" sz="1980" dirty="0"/>
              <a:t>Referrals to Clinical Programs – Disease / Care Management and Community Health Workers</a:t>
            </a:r>
          </a:p>
        </p:txBody>
      </p:sp>
    </p:spTree>
    <p:extLst>
      <p:ext uri="{BB962C8B-B14F-4D97-AF65-F5344CB8AC3E}">
        <p14:creationId xmlns:p14="http://schemas.microsoft.com/office/powerpoint/2010/main" val="82668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18F73D-6557-41CB-9A75-B03074035356}"/>
              </a:ext>
            </a:extLst>
          </p:cNvPr>
          <p:cNvSpPr>
            <a:spLocks noGrp="1"/>
          </p:cNvSpPr>
          <p:nvPr>
            <p:ph type="sldNum" idx="12"/>
          </p:nvPr>
        </p:nvSpPr>
        <p:spPr/>
        <p:txBody>
          <a:bodyPr/>
          <a:lstStyle/>
          <a:p>
            <a:pPr defTabSz="754380">
              <a:buClr>
                <a:srgbClr val="000000"/>
              </a:buClr>
            </a:pPr>
            <a:fld id="{00000000-1234-1234-1234-123412341234}" type="slidenum">
              <a:rPr lang="en-US" kern="0">
                <a:solidFill>
                  <a:srgbClr val="000000">
                    <a:tint val="75000"/>
                  </a:srgbClr>
                </a:solidFill>
                <a:sym typeface="Arial"/>
              </a:rPr>
              <a:pPr defTabSz="754380">
                <a:buClr>
                  <a:srgbClr val="000000"/>
                </a:buClr>
              </a:pPr>
              <a:t>16</a:t>
            </a:fld>
            <a:endParaRPr lang="en-US" kern="0" dirty="0">
              <a:solidFill>
                <a:srgbClr val="000000">
                  <a:tint val="75000"/>
                </a:srgbClr>
              </a:solidFill>
              <a:sym typeface="Arial"/>
            </a:endParaRPr>
          </a:p>
        </p:txBody>
      </p:sp>
      <p:sp>
        <p:nvSpPr>
          <p:cNvPr id="5" name="Title 4">
            <a:extLst>
              <a:ext uri="{FF2B5EF4-FFF2-40B4-BE49-F238E27FC236}">
                <a16:creationId xmlns:a16="http://schemas.microsoft.com/office/drawing/2014/main" id="{F35136A4-3A50-4AA4-8480-E0E08AD872B0}"/>
              </a:ext>
            </a:extLst>
          </p:cNvPr>
          <p:cNvSpPr>
            <a:spLocks noGrp="1"/>
          </p:cNvSpPr>
          <p:nvPr>
            <p:ph type="title"/>
          </p:nvPr>
        </p:nvSpPr>
        <p:spPr>
          <a:xfrm>
            <a:off x="381000" y="249653"/>
            <a:ext cx="9161215" cy="532931"/>
          </a:xfrm>
        </p:spPr>
        <p:txBody>
          <a:bodyPr>
            <a:noAutofit/>
          </a:bodyPr>
          <a:lstStyle/>
          <a:p>
            <a:r>
              <a:rPr kumimoji="1" lang="en-US" sz="2800" b="1" spc="-58" dirty="0">
                <a:solidFill>
                  <a:srgbClr val="A71930"/>
                </a:solidFill>
                <a:latin typeface="Arial" charset="0"/>
                <a:cs typeface="Arial" charset="0"/>
              </a:rPr>
              <a:t>Improving Health Outcomes Collaboratively</a:t>
            </a:r>
          </a:p>
        </p:txBody>
      </p:sp>
      <p:sp>
        <p:nvSpPr>
          <p:cNvPr id="6" name="Footer Placeholder 5">
            <a:extLst>
              <a:ext uri="{FF2B5EF4-FFF2-40B4-BE49-F238E27FC236}">
                <a16:creationId xmlns:a16="http://schemas.microsoft.com/office/drawing/2014/main" id="{36328495-A4EB-4FA2-A3D1-466932AA8A96}"/>
              </a:ext>
            </a:extLst>
          </p:cNvPr>
          <p:cNvSpPr>
            <a:spLocks noGrp="1"/>
          </p:cNvSpPr>
          <p:nvPr>
            <p:ph type="ftr" idx="11"/>
          </p:nvPr>
        </p:nvSpPr>
        <p:spPr/>
        <p:txBody>
          <a:bodyPr/>
          <a:lstStyle/>
          <a:p>
            <a:pPr defTabSz="754380">
              <a:buClr>
                <a:srgbClr val="000000"/>
              </a:buClr>
            </a:pPr>
            <a:endParaRPr lang="en-US" kern="0" dirty="0">
              <a:solidFill>
                <a:srgbClr val="000000">
                  <a:tint val="75000"/>
                </a:srgbClr>
              </a:solidFill>
              <a:latin typeface="Arial"/>
              <a:cs typeface="Arial"/>
              <a:sym typeface="Arial"/>
            </a:endParaRPr>
          </a:p>
        </p:txBody>
      </p:sp>
      <p:sp>
        <p:nvSpPr>
          <p:cNvPr id="11" name="Content Placeholder 9">
            <a:extLst>
              <a:ext uri="{FF2B5EF4-FFF2-40B4-BE49-F238E27FC236}">
                <a16:creationId xmlns:a16="http://schemas.microsoft.com/office/drawing/2014/main" id="{F9D1C7F0-D1BE-4B8F-AD62-AE6B90E78505}"/>
              </a:ext>
            </a:extLst>
          </p:cNvPr>
          <p:cNvSpPr txBox="1">
            <a:spLocks/>
          </p:cNvSpPr>
          <p:nvPr/>
        </p:nvSpPr>
        <p:spPr>
          <a:xfrm>
            <a:off x="152400" y="913401"/>
            <a:ext cx="9703436" cy="6419080"/>
          </a:xfrm>
          <a:prstGeom prst="rect">
            <a:avLst/>
          </a:prstGeom>
        </p:spPr>
        <p:txBody>
          <a:bodyPr vert="horz" lIns="91440" tIns="45720" rIns="91440" bIns="45720" rtlCol="0">
            <a:normAutofit fontScale="85000" lnSpcReduction="20000"/>
          </a:bodyPr>
          <a:lstStyle>
            <a:lvl1pPr marL="377190" indent="-377190" algn="l" defTabSz="754343" rtl="0" eaLnBrk="1" latinLnBrk="0" hangingPunct="1">
              <a:lnSpc>
                <a:spcPct val="100000"/>
              </a:lnSpc>
              <a:spcBef>
                <a:spcPts val="0"/>
              </a:spcBef>
              <a:spcAft>
                <a:spcPts val="990"/>
              </a:spcAft>
              <a:buClr>
                <a:srgbClr val="A71930"/>
              </a:buClr>
              <a:buSzPct val="75000"/>
              <a:buFont typeface="Arial" panose="020B0604020202020204" pitchFamily="34" charset="0"/>
              <a:buChar char="●"/>
              <a:defRPr sz="2640" b="0" kern="0" spc="0" baseline="0">
                <a:solidFill>
                  <a:schemeClr val="tx1"/>
                </a:solidFill>
                <a:latin typeface="Arial" charset="0"/>
                <a:ea typeface="Arial" charset="0"/>
                <a:cs typeface="Arial" charset="0"/>
              </a:defRPr>
            </a:lvl1pPr>
            <a:lvl2pPr marL="660050" indent="-282878" algn="l" defTabSz="754343" rtl="0" eaLnBrk="1" latinLnBrk="0" hangingPunct="1">
              <a:lnSpc>
                <a:spcPct val="100000"/>
              </a:lnSpc>
              <a:spcBef>
                <a:spcPts val="0"/>
              </a:spcBef>
              <a:spcAft>
                <a:spcPts val="990"/>
              </a:spcAft>
              <a:buClr>
                <a:srgbClr val="A71930"/>
              </a:buClr>
              <a:buSzPct val="100000"/>
              <a:buFont typeface="Wingdings" panose="05000000000000000000" pitchFamily="2" charset="2"/>
              <a:buChar char="§"/>
              <a:defRPr sz="2420" kern="0" spc="0">
                <a:solidFill>
                  <a:schemeClr val="tx1"/>
                </a:solidFill>
                <a:latin typeface="Arial" charset="0"/>
                <a:ea typeface="Arial" charset="0"/>
                <a:cs typeface="Arial" charset="0"/>
              </a:defRPr>
            </a:lvl2pPr>
            <a:lvl3pPr marL="1037222" indent="-282878" algn="l" defTabSz="754343" rtl="0" eaLnBrk="1" latinLnBrk="0" hangingPunct="1">
              <a:lnSpc>
                <a:spcPct val="100000"/>
              </a:lnSpc>
              <a:spcBef>
                <a:spcPts val="0"/>
              </a:spcBef>
              <a:spcAft>
                <a:spcPts val="440"/>
              </a:spcAft>
              <a:buClr>
                <a:schemeClr val="tx1"/>
              </a:buClr>
              <a:buFont typeface="Arial" charset="0"/>
              <a:buChar char="•"/>
              <a:defRPr sz="2200" kern="0" spc="0">
                <a:solidFill>
                  <a:schemeClr val="tx1"/>
                </a:solidFill>
                <a:latin typeface="Arial" charset="0"/>
                <a:ea typeface="Arial" charset="0"/>
                <a:cs typeface="Arial" charset="0"/>
              </a:defRPr>
            </a:lvl3pPr>
            <a:lvl4pPr marL="1367246" indent="-235733" algn="l" defTabSz="754343" rtl="0" eaLnBrk="1" latinLnBrk="0" hangingPunct="1">
              <a:lnSpc>
                <a:spcPct val="100000"/>
              </a:lnSpc>
              <a:spcBef>
                <a:spcPts val="0"/>
              </a:spcBef>
              <a:spcAft>
                <a:spcPts val="440"/>
              </a:spcAft>
              <a:buClr>
                <a:schemeClr val="tx2"/>
              </a:buClr>
              <a:buFont typeface="Arial" charset="0"/>
              <a:buChar char="•"/>
              <a:defRPr sz="2200" kern="0" spc="0">
                <a:solidFill>
                  <a:schemeClr val="tx1"/>
                </a:solidFill>
                <a:latin typeface="Arial" charset="0"/>
                <a:ea typeface="Arial" charset="0"/>
                <a:cs typeface="Arial" charset="0"/>
              </a:defRPr>
            </a:lvl4pPr>
            <a:lvl5pPr marL="1744419" indent="-235733" algn="l" defTabSz="754343" rtl="0" eaLnBrk="1" latinLnBrk="0" hangingPunct="1">
              <a:lnSpc>
                <a:spcPct val="100000"/>
              </a:lnSpc>
              <a:spcBef>
                <a:spcPts val="0"/>
              </a:spcBef>
              <a:spcAft>
                <a:spcPts val="440"/>
              </a:spcAft>
              <a:buClr>
                <a:schemeClr val="tx2"/>
              </a:buClr>
              <a:buFont typeface="Arial" charset="0"/>
              <a:buChar char="•"/>
              <a:defRPr sz="2200" kern="0" spc="0">
                <a:solidFill>
                  <a:schemeClr val="tx1"/>
                </a:solidFill>
                <a:latin typeface="Arial" charset="0"/>
                <a:ea typeface="Arial" charset="0"/>
                <a:cs typeface="Arial" charset="0"/>
              </a:defRPr>
            </a:lvl5pPr>
            <a:lvl6pPr marL="2074442"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613"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784"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5956" indent="-188586" algn="l" defTabSz="754343" rtl="0" eaLnBrk="1" latinLnBrk="0" hangingPunct="1">
              <a:lnSpc>
                <a:spcPct val="90000"/>
              </a:lnSpc>
              <a:spcBef>
                <a:spcPts val="413"/>
              </a:spcBef>
              <a:buFont typeface="Arial"/>
              <a:buChar char="•"/>
              <a:defRPr sz="1485" kern="1200">
                <a:solidFill>
                  <a:schemeClr val="tx1"/>
                </a:solidFill>
                <a:latin typeface="+mn-lt"/>
                <a:ea typeface="+mn-ea"/>
                <a:cs typeface="+mn-cs"/>
              </a:defRPr>
            </a:lvl9pPr>
          </a:lstStyle>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r>
              <a:rPr kumimoji="0" lang="en-US" sz="2090" b="1" i="0" u="none" strike="noStrike" kern="0" cap="none" spc="0" normalizeH="0" baseline="0" noProof="0" dirty="0">
                <a:ln>
                  <a:noFill/>
                </a:ln>
                <a:solidFill>
                  <a:sysClr val="windowText" lastClr="000000"/>
                </a:solidFill>
                <a:effectLst/>
                <a:uLnTx/>
                <a:uFillTx/>
                <a:latin typeface="Arial" charset="0"/>
                <a:cs typeface="Arial" charset="0"/>
              </a:rPr>
              <a:t>Comprehensive Disease Management Program</a:t>
            </a: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1-800-841-9705 or </a:t>
            </a:r>
            <a:r>
              <a:rPr kumimoji="0" lang="en-US" sz="1500" b="0" i="0" u="sng" strike="noStrike" kern="0" cap="none" spc="0" normalizeH="0" baseline="0" noProof="0" dirty="0">
                <a:ln>
                  <a:noFill/>
                </a:ln>
                <a:solidFill>
                  <a:sysClr val="windowText" lastClr="000000"/>
                </a:solidFill>
                <a:effectLst/>
                <a:uLnTx/>
                <a:uFillTx/>
                <a:latin typeface="Arial" charset="0"/>
                <a:cs typeface="Arial" charset="0"/>
              </a:rPr>
              <a:t>healthysolutions@phs.org</a:t>
            </a: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Licensed nurses work with your healthcare provider to provide you with coaching and self-management tools to manage chronic conditions such as:</a:t>
            </a:r>
          </a:p>
          <a:p>
            <a:pPr marL="100584" marR="0" lvl="0" indent="-377190" algn="l" defTabSz="754343" rtl="0" eaLnBrk="1" fontAlgn="auto" latinLnBrk="0" hangingPunct="1">
              <a:lnSpc>
                <a:spcPct val="110000"/>
              </a:lnSpc>
              <a:spcBef>
                <a:spcPts val="0"/>
              </a:spcBef>
              <a:spcAft>
                <a:spcPts val="0"/>
              </a:spcAft>
              <a:buClr>
                <a:srgbClr val="A71930"/>
              </a:buClr>
              <a:buSzPct val="75000"/>
              <a:buFont typeface="Arial" panose="020B0604020202020204" pitchFamily="34" charset="0"/>
              <a:buChar char="●"/>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Diabetes</a:t>
            </a:r>
          </a:p>
          <a:p>
            <a:pPr marL="100584" marR="0" lvl="0" indent="-377190" algn="l" defTabSz="754343" rtl="0" eaLnBrk="1" fontAlgn="auto" latinLnBrk="0" hangingPunct="1">
              <a:lnSpc>
                <a:spcPct val="110000"/>
              </a:lnSpc>
              <a:spcBef>
                <a:spcPts val="0"/>
              </a:spcBef>
              <a:spcAft>
                <a:spcPts val="0"/>
              </a:spcAft>
              <a:buClr>
                <a:srgbClr val="A71930"/>
              </a:buClr>
              <a:buSzPct val="75000"/>
              <a:buFont typeface="Arial" panose="020B0604020202020204" pitchFamily="34" charset="0"/>
              <a:buChar char="●"/>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Asthma</a:t>
            </a:r>
          </a:p>
          <a:p>
            <a:pPr marL="100584" marR="0" lvl="0" indent="-377190" algn="l" defTabSz="754343" rtl="0" eaLnBrk="1" fontAlgn="auto" latinLnBrk="0" hangingPunct="1">
              <a:lnSpc>
                <a:spcPct val="110000"/>
              </a:lnSpc>
              <a:spcBef>
                <a:spcPts val="0"/>
              </a:spcBef>
              <a:spcAft>
                <a:spcPts val="0"/>
              </a:spcAft>
              <a:buClr>
                <a:srgbClr val="A71930"/>
              </a:buClr>
              <a:buSzPct val="75000"/>
              <a:buFont typeface="Arial" panose="020B0604020202020204" pitchFamily="34" charset="0"/>
              <a:buChar char="●"/>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Chronic Obstructive Pulmonary Disease (COPD)</a:t>
            </a:r>
          </a:p>
          <a:p>
            <a:pPr marL="100584" marR="0" lvl="0" indent="-377190" algn="l" defTabSz="754343" rtl="0" eaLnBrk="1" fontAlgn="auto" latinLnBrk="0" hangingPunct="1">
              <a:lnSpc>
                <a:spcPct val="110000"/>
              </a:lnSpc>
              <a:spcBef>
                <a:spcPts val="0"/>
              </a:spcBef>
              <a:spcAft>
                <a:spcPts val="0"/>
              </a:spcAft>
              <a:buClr>
                <a:srgbClr val="A71930"/>
              </a:buClr>
              <a:buSzPct val="75000"/>
              <a:buFont typeface="Arial" panose="020B0604020202020204" pitchFamily="34" charset="0"/>
              <a:buChar char="●"/>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Congestive Heart Failure (CHF)</a:t>
            </a:r>
          </a:p>
          <a:p>
            <a:pPr marL="100584" marR="0" lvl="0" indent="-377190" algn="l" defTabSz="754343" rtl="0" eaLnBrk="1" fontAlgn="auto" latinLnBrk="0" hangingPunct="1">
              <a:lnSpc>
                <a:spcPct val="110000"/>
              </a:lnSpc>
              <a:spcBef>
                <a:spcPts val="0"/>
              </a:spcBef>
              <a:spcAft>
                <a:spcPts val="0"/>
              </a:spcAft>
              <a:buClr>
                <a:srgbClr val="A71930"/>
              </a:buClr>
              <a:buSzPct val="75000"/>
              <a:buFont typeface="Arial" panose="020B0604020202020204" pitchFamily="34" charset="0"/>
              <a:buChar char="●"/>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Coronary Artery Disease (CAD)</a:t>
            </a: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endParaRPr kumimoji="0" lang="en-US" sz="1500" b="1" i="0" u="none" strike="noStrike" kern="0" cap="none" spc="0" normalizeH="0" baseline="0" noProof="0" dirty="0">
              <a:ln>
                <a:noFill/>
              </a:ln>
              <a:solidFill>
                <a:sysClr val="windowText" lastClr="000000"/>
              </a:solidFill>
              <a:effectLst/>
              <a:uLnTx/>
              <a:uFillTx/>
              <a:latin typeface="Arial" charset="0"/>
              <a:cs typeface="Arial" charset="0"/>
            </a:endParaRP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r>
              <a:rPr kumimoji="0" lang="en-US" sz="2100" b="1" i="0" u="none" strike="noStrike" kern="0" cap="none" spc="0" normalizeH="0" baseline="0" noProof="0" dirty="0">
                <a:ln>
                  <a:noFill/>
                </a:ln>
                <a:solidFill>
                  <a:sysClr val="windowText" lastClr="000000"/>
                </a:solidFill>
                <a:effectLst/>
                <a:uLnTx/>
                <a:uFillTx/>
                <a:latin typeface="Arial" charset="0"/>
                <a:cs typeface="Arial" charset="0"/>
              </a:rPr>
              <a:t>Care Coordination</a:t>
            </a: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1-866-672-1242 or </a:t>
            </a:r>
            <a:r>
              <a:rPr kumimoji="0" lang="en-US" sz="1500" b="0" i="0" u="none" strike="noStrike" kern="0" cap="none" spc="0" normalizeH="0" baseline="0" noProof="0" dirty="0">
                <a:ln>
                  <a:noFill/>
                </a:ln>
                <a:solidFill>
                  <a:sysClr val="windowText" lastClr="000000"/>
                </a:solidFill>
                <a:effectLst/>
                <a:uLnTx/>
                <a:uFillTx/>
                <a:latin typeface="Arial" charset="0"/>
                <a:cs typeface="Arial" charset="0"/>
                <a:hlinkClick r:id="rId3">
                  <a:extLst>
                    <a:ext uri="{A12FA001-AC4F-418D-AE19-62706E023703}">
                      <ahyp:hlinkClr xmlns:ahyp="http://schemas.microsoft.com/office/drawing/2018/hyperlinkcolor" val="tx"/>
                    </a:ext>
                  </a:extLst>
                </a:hlinkClick>
              </a:rPr>
              <a:t>phpreferral@phs.org</a:t>
            </a:r>
            <a:endParaRPr kumimoji="0" lang="en-US" sz="1500" b="0" i="0" u="none" strike="noStrike" kern="0" cap="none" spc="0" normalizeH="0" baseline="0" noProof="0" dirty="0">
              <a:ln>
                <a:noFill/>
              </a:ln>
              <a:solidFill>
                <a:sysClr val="windowText" lastClr="000000"/>
              </a:solidFill>
              <a:effectLst/>
              <a:uLnTx/>
              <a:uFillTx/>
              <a:latin typeface="Arial" charset="0"/>
              <a:cs typeface="Arial" charset="0"/>
            </a:endParaRP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r>
              <a:rPr lang="en-US" sz="1500" dirty="0">
                <a:solidFill>
                  <a:srgbClr val="C00000"/>
                </a:solidFill>
              </a:rPr>
              <a:t>Provides support for: </a:t>
            </a:r>
          </a:p>
          <a:p>
            <a:pPr>
              <a:defRPr/>
            </a:pPr>
            <a:r>
              <a:rPr lang="en-US" sz="1500" dirty="0">
                <a:solidFill>
                  <a:sysClr val="windowText" lastClr="000000"/>
                </a:solidFill>
              </a:rPr>
              <a:t>Managing cancer </a:t>
            </a:r>
          </a:p>
          <a:p>
            <a:pPr>
              <a:defRPr/>
            </a:pPr>
            <a:r>
              <a:rPr lang="en-US" sz="1500" dirty="0">
                <a:solidFill>
                  <a:sysClr val="windowText" lastClr="000000"/>
                </a:solidFill>
              </a:rPr>
              <a:t>L</a:t>
            </a: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ow back pain/musculoskeletal conditions</a:t>
            </a:r>
          </a:p>
          <a:p>
            <a:pPr>
              <a:defRPr/>
            </a:pPr>
            <a:r>
              <a:rPr lang="en-US" sz="1500" dirty="0">
                <a:solidFill>
                  <a:sysClr val="windowText" lastClr="000000"/>
                </a:solidFill>
              </a:rPr>
              <a:t>M</a:t>
            </a:r>
            <a:r>
              <a:rPr kumimoji="0" lang="en-US" sz="1500" b="0" i="0" u="none" strike="noStrike" kern="0" cap="none" spc="0" normalizeH="0" baseline="0" noProof="0" dirty="0" err="1">
                <a:ln>
                  <a:noFill/>
                </a:ln>
                <a:solidFill>
                  <a:sysClr val="windowText" lastClr="000000"/>
                </a:solidFill>
                <a:effectLst/>
                <a:uLnTx/>
                <a:uFillTx/>
                <a:latin typeface="Arial" charset="0"/>
                <a:cs typeface="Arial" charset="0"/>
              </a:rPr>
              <a:t>anage</a:t>
            </a:r>
            <a:r>
              <a:rPr kumimoji="0" lang="en-US" sz="1500" b="0" i="0" u="none" strike="noStrike" kern="0" cap="none" spc="0" normalizeH="0" baseline="0" noProof="0" dirty="0">
                <a:ln>
                  <a:noFill/>
                </a:ln>
                <a:solidFill>
                  <a:sysClr val="windowText" lastClr="000000"/>
                </a:solidFill>
                <a:effectLst/>
                <a:uLnTx/>
                <a:uFillTx/>
                <a:latin typeface="Arial" charset="0"/>
                <a:cs typeface="Arial" charset="0"/>
              </a:rPr>
              <a:t> complex acute medical needs such as transplants, high-risk pregnancies, and transition of care.</a:t>
            </a:r>
          </a:p>
          <a:p>
            <a:pPr marL="0" indent="0">
              <a:buNone/>
              <a:defRPr/>
            </a:pPr>
            <a:endParaRPr lang="en-US" sz="1500" b="1" dirty="0">
              <a:solidFill>
                <a:sysClr val="windowText" lastClr="000000"/>
              </a:solidFill>
            </a:endParaRPr>
          </a:p>
          <a:p>
            <a:pPr marL="0" indent="0">
              <a:buNone/>
              <a:defRPr/>
            </a:pPr>
            <a:r>
              <a:rPr lang="en-US" sz="2100" b="1" dirty="0">
                <a:solidFill>
                  <a:sysClr val="windowText" lastClr="000000"/>
                </a:solidFill>
              </a:rPr>
              <a:t>Community Health Workers</a:t>
            </a:r>
          </a:p>
          <a:p>
            <a:pPr marL="0" indent="0">
              <a:buNone/>
              <a:defRPr/>
            </a:pPr>
            <a:r>
              <a:rPr lang="en-US" sz="1500" dirty="0">
                <a:solidFill>
                  <a:sysClr val="windowText" lastClr="000000"/>
                </a:solidFill>
              </a:rPr>
              <a:t>505-923-8567</a:t>
            </a:r>
          </a:p>
          <a:p>
            <a:pPr>
              <a:buFont typeface="Wingdings" panose="05000000000000000000" pitchFamily="2" charset="2"/>
              <a:buChar char="ü"/>
            </a:pPr>
            <a:r>
              <a:rPr lang="en-US" sz="1500" dirty="0">
                <a:solidFill>
                  <a:srgbClr val="C00000"/>
                </a:solidFill>
              </a:rPr>
              <a:t>Taking up where the healthcare providers leave off:</a:t>
            </a:r>
          </a:p>
          <a:p>
            <a:pPr marL="100584">
              <a:lnSpc>
                <a:spcPct val="110000"/>
              </a:lnSpc>
              <a:spcAft>
                <a:spcPts val="0"/>
              </a:spcAft>
              <a:defRPr/>
            </a:pPr>
            <a:r>
              <a:rPr lang="en-US" sz="1500" dirty="0">
                <a:solidFill>
                  <a:sysClr val="windowText" lastClr="000000"/>
                </a:solidFill>
              </a:rPr>
              <a:t>Community services</a:t>
            </a:r>
          </a:p>
          <a:p>
            <a:pPr marL="100584">
              <a:lnSpc>
                <a:spcPct val="110000"/>
              </a:lnSpc>
              <a:spcAft>
                <a:spcPts val="0"/>
              </a:spcAft>
              <a:defRPr/>
            </a:pPr>
            <a:r>
              <a:rPr lang="en-US" sz="1500" dirty="0">
                <a:solidFill>
                  <a:sysClr val="windowText" lastClr="000000"/>
                </a:solidFill>
              </a:rPr>
              <a:t>Government programs</a:t>
            </a:r>
          </a:p>
          <a:p>
            <a:pPr marL="100584">
              <a:lnSpc>
                <a:spcPct val="110000"/>
              </a:lnSpc>
              <a:spcAft>
                <a:spcPts val="0"/>
              </a:spcAft>
              <a:defRPr/>
            </a:pPr>
            <a:r>
              <a:rPr lang="en-US" sz="1500" dirty="0">
                <a:solidFill>
                  <a:sysClr val="windowText" lastClr="000000"/>
                </a:solidFill>
              </a:rPr>
              <a:t>Extension of medical services and cost assistance</a:t>
            </a:r>
          </a:p>
          <a:p>
            <a:pPr marL="100584">
              <a:lnSpc>
                <a:spcPct val="110000"/>
              </a:lnSpc>
              <a:spcAft>
                <a:spcPts val="0"/>
              </a:spcAft>
              <a:defRPr/>
            </a:pPr>
            <a:r>
              <a:rPr lang="en-US" sz="1500" dirty="0">
                <a:solidFill>
                  <a:sysClr val="windowText" lastClr="000000"/>
                </a:solidFill>
              </a:rPr>
              <a:t>Food insecurity</a:t>
            </a:r>
          </a:p>
          <a:p>
            <a:pPr marL="100584">
              <a:lnSpc>
                <a:spcPct val="110000"/>
              </a:lnSpc>
              <a:spcAft>
                <a:spcPts val="0"/>
              </a:spcAft>
              <a:defRPr/>
            </a:pPr>
            <a:r>
              <a:rPr lang="en-US" sz="1500" dirty="0">
                <a:solidFill>
                  <a:sysClr val="windowText" lastClr="000000"/>
                </a:solidFill>
              </a:rPr>
              <a:t>Behavioral Health Services </a:t>
            </a:r>
          </a:p>
          <a:p>
            <a:pPr marL="0" indent="0">
              <a:buNone/>
              <a:defRPr/>
            </a:pPr>
            <a:endParaRPr lang="en-US" sz="2090" b="1" dirty="0">
              <a:solidFill>
                <a:sysClr val="windowText" lastClr="000000"/>
              </a:solidFill>
            </a:endParaRP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endParaRPr kumimoji="0" lang="en-US" sz="2090" b="0" i="0" u="none" strike="noStrike" kern="0" cap="none" spc="0" normalizeH="0" baseline="0" noProof="0" dirty="0">
              <a:ln>
                <a:noFill/>
              </a:ln>
              <a:solidFill>
                <a:sysClr val="windowText" lastClr="000000"/>
              </a:solidFill>
              <a:effectLst/>
              <a:uLnTx/>
              <a:uFillTx/>
              <a:latin typeface="Arial" charset="0"/>
              <a:cs typeface="Arial" charset="0"/>
            </a:endParaRPr>
          </a:p>
          <a:p>
            <a:pPr marL="0" marR="0" lvl="0" indent="0" algn="l" defTabSz="754343" rtl="0" eaLnBrk="1" fontAlgn="auto" latinLnBrk="0" hangingPunct="1">
              <a:lnSpc>
                <a:spcPct val="100000"/>
              </a:lnSpc>
              <a:spcBef>
                <a:spcPts val="0"/>
              </a:spcBef>
              <a:spcAft>
                <a:spcPts val="990"/>
              </a:spcAft>
              <a:buClr>
                <a:srgbClr val="A71930"/>
              </a:buClr>
              <a:buSzPct val="75000"/>
              <a:buFont typeface="Arial" panose="020B0604020202020204" pitchFamily="34" charset="0"/>
              <a:buNone/>
              <a:tabLst/>
              <a:defRPr/>
            </a:pPr>
            <a:endParaRPr kumimoji="0" lang="en-US" sz="2640" b="0" i="0" u="none" strike="noStrike" kern="0" cap="none" spc="0" normalizeH="0" baseline="0" noProof="0" dirty="0">
              <a:ln>
                <a:noFill/>
              </a:ln>
              <a:solidFill>
                <a:sysClr val="windowText" lastClr="000000"/>
              </a:solidFill>
              <a:effectLst/>
              <a:uLnTx/>
              <a:uFillTx/>
              <a:latin typeface="Arial" charset="0"/>
              <a:cs typeface="Arial" charset="0"/>
            </a:endParaRPr>
          </a:p>
        </p:txBody>
      </p:sp>
      <p:pic>
        <p:nvPicPr>
          <p:cNvPr id="2" name="Picture 1">
            <a:extLst>
              <a:ext uri="{FF2B5EF4-FFF2-40B4-BE49-F238E27FC236}">
                <a16:creationId xmlns:a16="http://schemas.microsoft.com/office/drawing/2014/main" id="{2ADB8CBB-FE34-4A1C-BCAF-9217F6C41163}"/>
              </a:ext>
            </a:extLst>
          </p:cNvPr>
          <p:cNvPicPr>
            <a:picLocks noChangeAspect="1"/>
          </p:cNvPicPr>
          <p:nvPr/>
        </p:nvPicPr>
        <p:blipFill>
          <a:blip r:embed="rId4"/>
          <a:stretch>
            <a:fillRect/>
          </a:stretch>
        </p:blipFill>
        <p:spPr>
          <a:xfrm>
            <a:off x="6480751" y="4950728"/>
            <a:ext cx="3315140" cy="2315853"/>
          </a:xfrm>
          <a:prstGeom prst="rect">
            <a:avLst/>
          </a:prstGeom>
        </p:spPr>
      </p:pic>
      <p:pic>
        <p:nvPicPr>
          <p:cNvPr id="8" name="Picture 7" descr="Doctor getting patient's weight">
            <a:extLst>
              <a:ext uri="{FF2B5EF4-FFF2-40B4-BE49-F238E27FC236}">
                <a16:creationId xmlns:a16="http://schemas.microsoft.com/office/drawing/2014/main" id="{42EA7365-554C-7FB4-EB7D-7EEA34F74C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0751" y="1905000"/>
            <a:ext cx="3087217" cy="2054129"/>
          </a:xfrm>
          <a:prstGeom prst="rect">
            <a:avLst/>
          </a:prstGeom>
        </p:spPr>
      </p:pic>
    </p:spTree>
    <p:extLst>
      <p:ext uri="{BB962C8B-B14F-4D97-AF65-F5344CB8AC3E}">
        <p14:creationId xmlns:p14="http://schemas.microsoft.com/office/powerpoint/2010/main" val="642445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29"/>
          <p:cNvGrpSpPr/>
          <p:nvPr/>
        </p:nvGrpSpPr>
        <p:grpSpPr>
          <a:xfrm>
            <a:off x="635333" y="2185392"/>
            <a:ext cx="2798730" cy="1885197"/>
            <a:chOff x="831400" y="1141275"/>
            <a:chExt cx="2544300" cy="1084800"/>
          </a:xfrm>
        </p:grpSpPr>
        <p:sp>
          <p:nvSpPr>
            <p:cNvPr id="169" name="Google Shape;169;p29"/>
            <p:cNvSpPr/>
            <p:nvPr/>
          </p:nvSpPr>
          <p:spPr>
            <a:xfrm>
              <a:off x="831400" y="1141275"/>
              <a:ext cx="2544300" cy="1084800"/>
            </a:xfrm>
            <a:prstGeom prst="rect">
              <a:avLst/>
            </a:prstGeom>
            <a:solidFill>
              <a:srgbClr val="C41230"/>
            </a:solidFill>
            <a:ln>
              <a:noFill/>
            </a:ln>
          </p:spPr>
          <p:txBody>
            <a:bodyPr spcFirstLastPara="1" wrap="square" lIns="100568" tIns="100568" rIns="100568" bIns="100568" anchor="ctr" anchorCtr="0">
              <a:noAutofit/>
            </a:bodyPr>
            <a:lstStyle/>
            <a:p>
              <a:endParaRPr sz="1980" dirty="0"/>
            </a:p>
          </p:txBody>
        </p:sp>
        <p:sp>
          <p:nvSpPr>
            <p:cNvPr id="170" name="Google Shape;170;p29"/>
            <p:cNvSpPr/>
            <p:nvPr/>
          </p:nvSpPr>
          <p:spPr>
            <a:xfrm>
              <a:off x="967000" y="1272523"/>
              <a:ext cx="2273100" cy="822300"/>
            </a:xfrm>
            <a:prstGeom prst="rect">
              <a:avLst/>
            </a:prstGeom>
            <a:noFill/>
            <a:ln w="19050" cap="flat" cmpd="sng">
              <a:solidFill>
                <a:schemeClr val="lt1"/>
              </a:solidFill>
              <a:prstDash val="solid"/>
              <a:round/>
              <a:headEnd type="none" w="sm" len="sm"/>
              <a:tailEnd type="none" w="sm" len="sm"/>
            </a:ln>
          </p:spPr>
          <p:txBody>
            <a:bodyPr spcFirstLastPara="1" wrap="square" lIns="100568" tIns="100568" rIns="100568" bIns="100568" anchor="ctr" anchorCtr="0">
              <a:noAutofit/>
            </a:bodyPr>
            <a:lstStyle/>
            <a:p>
              <a:endParaRPr sz="1980"/>
            </a:p>
          </p:txBody>
        </p:sp>
      </p:grpSp>
      <p:sp>
        <p:nvSpPr>
          <p:cNvPr id="171" name="Google Shape;171;p29"/>
          <p:cNvSpPr txBox="1">
            <a:spLocks noGrp="1"/>
          </p:cNvSpPr>
          <p:nvPr>
            <p:ph type="title"/>
          </p:nvPr>
        </p:nvSpPr>
        <p:spPr>
          <a:xfrm>
            <a:off x="276788" y="2558571"/>
            <a:ext cx="3515820" cy="1240360"/>
          </a:xfrm>
          <a:prstGeom prst="rect">
            <a:avLst/>
          </a:prstGeom>
        </p:spPr>
        <p:txBody>
          <a:bodyPr spcFirstLastPara="1" vert="horz" wrap="square" lIns="100568" tIns="100568" rIns="100568" bIns="100568" rtlCol="0" anchor="ctr" anchorCtr="0">
            <a:noAutofit/>
          </a:bodyPr>
          <a:lstStyle/>
          <a:p>
            <a:r>
              <a:rPr lang="en-US" b="1" dirty="0">
                <a:solidFill>
                  <a:schemeClr val="lt1"/>
                </a:solidFill>
              </a:rPr>
              <a:t>2023-2024</a:t>
            </a:r>
            <a:r>
              <a:rPr lang="en-US" dirty="0">
                <a:solidFill>
                  <a:schemeClr val="lt1"/>
                </a:solidFill>
              </a:rPr>
              <a:t> </a:t>
            </a:r>
            <a:br>
              <a:rPr lang="en-US" dirty="0">
                <a:solidFill>
                  <a:schemeClr val="lt1"/>
                </a:solidFill>
              </a:rPr>
            </a:br>
            <a:r>
              <a:rPr lang="en-US" dirty="0">
                <a:solidFill>
                  <a:schemeClr val="lt1"/>
                </a:solidFill>
              </a:rPr>
              <a:t>Wellness</a:t>
            </a:r>
            <a:br>
              <a:rPr lang="en-US" dirty="0">
                <a:solidFill>
                  <a:schemeClr val="lt1"/>
                </a:solidFill>
              </a:rPr>
            </a:br>
            <a:r>
              <a:rPr lang="en-US" dirty="0">
                <a:solidFill>
                  <a:schemeClr val="lt1"/>
                </a:solidFill>
              </a:rPr>
              <a:t>Offerings</a:t>
            </a:r>
            <a:endParaRPr dirty="0">
              <a:solidFill>
                <a:schemeClr val="lt1"/>
              </a:solidFill>
            </a:endParaRPr>
          </a:p>
        </p:txBody>
      </p:sp>
      <p:sp>
        <p:nvSpPr>
          <p:cNvPr id="172" name="Google Shape;172;p29"/>
          <p:cNvSpPr txBox="1">
            <a:spLocks noGrp="1"/>
          </p:cNvSpPr>
          <p:nvPr>
            <p:ph type="title" idx="2"/>
          </p:nvPr>
        </p:nvSpPr>
        <p:spPr>
          <a:xfrm>
            <a:off x="872273" y="4783626"/>
            <a:ext cx="2412630" cy="443176"/>
          </a:xfrm>
          <a:prstGeom prst="rect">
            <a:avLst/>
          </a:prstGeom>
        </p:spPr>
        <p:txBody>
          <a:bodyPr spcFirstLastPara="1" vert="horz" wrap="square" lIns="100568" tIns="100568" rIns="100568" bIns="100568" rtlCol="0" anchor="b" anchorCtr="0">
            <a:noAutofit/>
          </a:bodyPr>
          <a:lstStyle/>
          <a:p>
            <a:r>
              <a:rPr lang="en-US" dirty="0"/>
              <a:t>Wellness Webinars</a:t>
            </a:r>
            <a:endParaRPr dirty="0"/>
          </a:p>
        </p:txBody>
      </p:sp>
      <p:sp>
        <p:nvSpPr>
          <p:cNvPr id="175" name="Google Shape;175;p29"/>
          <p:cNvSpPr txBox="1">
            <a:spLocks noGrp="1"/>
          </p:cNvSpPr>
          <p:nvPr>
            <p:ph type="title" idx="4"/>
          </p:nvPr>
        </p:nvSpPr>
        <p:spPr>
          <a:xfrm>
            <a:off x="3792459" y="4562112"/>
            <a:ext cx="2486946" cy="688050"/>
          </a:xfrm>
          <a:prstGeom prst="rect">
            <a:avLst/>
          </a:prstGeom>
        </p:spPr>
        <p:txBody>
          <a:bodyPr spcFirstLastPara="1" vert="horz" wrap="square" lIns="100568" tIns="100568" rIns="100568" bIns="100568" rtlCol="0" anchor="b" anchorCtr="0">
            <a:noAutofit/>
          </a:bodyPr>
          <a:lstStyle/>
          <a:p>
            <a:r>
              <a:rPr lang="en-US" dirty="0"/>
              <a:t>Wellness at Work®</a:t>
            </a:r>
            <a:endParaRPr dirty="0"/>
          </a:p>
        </p:txBody>
      </p:sp>
      <p:sp>
        <p:nvSpPr>
          <p:cNvPr id="176" name="Google Shape;176;p29"/>
          <p:cNvSpPr txBox="1">
            <a:spLocks noGrp="1"/>
          </p:cNvSpPr>
          <p:nvPr>
            <p:ph type="subTitle" idx="5"/>
          </p:nvPr>
        </p:nvSpPr>
        <p:spPr>
          <a:xfrm>
            <a:off x="3608329" y="5125570"/>
            <a:ext cx="2792138" cy="872520"/>
          </a:xfrm>
          <a:prstGeom prst="rect">
            <a:avLst/>
          </a:prstGeom>
        </p:spPr>
        <p:txBody>
          <a:bodyPr spcFirstLastPara="1" vert="horz" wrap="square" lIns="100568" tIns="100568" rIns="100568" bIns="100568" rtlCol="0" anchor="t" anchorCtr="0">
            <a:noAutofit/>
          </a:bodyPr>
          <a:lstStyle/>
          <a:p>
            <a:pPr marL="0" indent="0">
              <a:buClr>
                <a:schemeClr val="dk1"/>
              </a:buClr>
              <a:buSzPts val="1100"/>
            </a:pPr>
            <a:r>
              <a:rPr lang="en-US" dirty="0"/>
              <a:t>Earn $25 gift card for completing your Health Check and staying engaged</a:t>
            </a:r>
            <a:endParaRPr dirty="0"/>
          </a:p>
          <a:p>
            <a:pPr marL="0" indent="0"/>
            <a:endParaRPr dirty="0"/>
          </a:p>
        </p:txBody>
      </p:sp>
      <p:sp>
        <p:nvSpPr>
          <p:cNvPr id="178" name="Google Shape;178;p29"/>
          <p:cNvSpPr txBox="1">
            <a:spLocks noGrp="1"/>
          </p:cNvSpPr>
          <p:nvPr>
            <p:ph type="title" idx="7"/>
          </p:nvPr>
        </p:nvSpPr>
        <p:spPr>
          <a:xfrm>
            <a:off x="6861278" y="4552153"/>
            <a:ext cx="2324850" cy="688050"/>
          </a:xfrm>
          <a:prstGeom prst="rect">
            <a:avLst/>
          </a:prstGeom>
        </p:spPr>
        <p:txBody>
          <a:bodyPr spcFirstLastPara="1" vert="horz" wrap="square" lIns="100568" tIns="100568" rIns="100568" bIns="100568" rtlCol="0" anchor="b" anchorCtr="0">
            <a:noAutofit/>
          </a:bodyPr>
          <a:lstStyle/>
          <a:p>
            <a:r>
              <a:rPr lang="en-US" dirty="0"/>
              <a:t>Stay Informed</a:t>
            </a:r>
            <a:endParaRPr dirty="0"/>
          </a:p>
        </p:txBody>
      </p:sp>
      <p:sp>
        <p:nvSpPr>
          <p:cNvPr id="179" name="Google Shape;179;p29"/>
          <p:cNvSpPr txBox="1">
            <a:spLocks noGrp="1"/>
          </p:cNvSpPr>
          <p:nvPr>
            <p:ph type="subTitle" idx="8"/>
          </p:nvPr>
        </p:nvSpPr>
        <p:spPr>
          <a:xfrm>
            <a:off x="6861278" y="5125570"/>
            <a:ext cx="2324850" cy="872520"/>
          </a:xfrm>
          <a:prstGeom prst="rect">
            <a:avLst/>
          </a:prstGeom>
        </p:spPr>
        <p:txBody>
          <a:bodyPr spcFirstLastPara="1" vert="horz" wrap="square" lIns="100568" tIns="100568" rIns="100568" bIns="100568" rtlCol="0" anchor="t" anchorCtr="0">
            <a:noAutofit/>
          </a:bodyPr>
          <a:lstStyle/>
          <a:p>
            <a:pPr marL="0" indent="0">
              <a:buClr>
                <a:schemeClr val="dk1"/>
              </a:buClr>
              <a:buSzPts val="1100"/>
            </a:pPr>
            <a:r>
              <a:rPr lang="en-US" dirty="0"/>
              <a:t>Emails, newsletters and other programming.</a:t>
            </a:r>
          </a:p>
          <a:p>
            <a:pPr marL="0" indent="0">
              <a:buClr>
                <a:schemeClr val="dk1"/>
              </a:buClr>
              <a:buSzPts val="1100"/>
            </a:pPr>
            <a:r>
              <a:rPr lang="en-US" dirty="0"/>
              <a:t>Check benefits website.</a:t>
            </a:r>
            <a:endParaRPr dirty="0"/>
          </a:p>
          <a:p>
            <a:pPr marL="0" indent="0"/>
            <a:endParaRPr dirty="0"/>
          </a:p>
        </p:txBody>
      </p:sp>
      <p:sp>
        <p:nvSpPr>
          <p:cNvPr id="181" name="Google Shape;181;p29"/>
          <p:cNvSpPr txBox="1">
            <a:spLocks noGrp="1"/>
          </p:cNvSpPr>
          <p:nvPr>
            <p:ph type="title" idx="13"/>
          </p:nvPr>
        </p:nvSpPr>
        <p:spPr>
          <a:xfrm>
            <a:off x="3866775" y="2384040"/>
            <a:ext cx="2412630" cy="688050"/>
          </a:xfrm>
          <a:prstGeom prst="rect">
            <a:avLst/>
          </a:prstGeom>
        </p:spPr>
        <p:txBody>
          <a:bodyPr spcFirstLastPara="1" vert="horz" wrap="square" lIns="100568" tIns="100568" rIns="100568" bIns="100568" rtlCol="0" anchor="b" anchorCtr="0">
            <a:noAutofit/>
          </a:bodyPr>
          <a:lstStyle/>
          <a:p>
            <a:r>
              <a:rPr lang="en-US" dirty="0"/>
              <a:t>Good Measures Nutrition Coaching</a:t>
            </a:r>
            <a:endParaRPr dirty="0"/>
          </a:p>
        </p:txBody>
      </p:sp>
      <p:sp>
        <p:nvSpPr>
          <p:cNvPr id="182" name="Google Shape;182;p29"/>
          <p:cNvSpPr txBox="1">
            <a:spLocks noGrp="1"/>
          </p:cNvSpPr>
          <p:nvPr>
            <p:ph type="subTitle" idx="14"/>
          </p:nvPr>
        </p:nvSpPr>
        <p:spPr>
          <a:xfrm>
            <a:off x="3866775" y="2997290"/>
            <a:ext cx="2324850" cy="1102537"/>
          </a:xfrm>
          <a:prstGeom prst="rect">
            <a:avLst/>
          </a:prstGeom>
        </p:spPr>
        <p:txBody>
          <a:bodyPr spcFirstLastPara="1" vert="horz" wrap="square" lIns="100568" tIns="100568" rIns="100568" bIns="100568" rtlCol="0" anchor="t" anchorCtr="0">
            <a:noAutofit/>
          </a:bodyPr>
          <a:lstStyle/>
          <a:p>
            <a:pPr marL="0" indent="0">
              <a:buClr>
                <a:schemeClr val="dk1"/>
              </a:buClr>
              <a:buSzPts val="1100"/>
            </a:pPr>
            <a:r>
              <a:rPr lang="en-US" dirty="0"/>
              <a:t>Connect with a Registered Dietitian. Track nutrients, sleep and blood pressure</a:t>
            </a:r>
            <a:endParaRPr dirty="0"/>
          </a:p>
        </p:txBody>
      </p:sp>
      <p:sp>
        <p:nvSpPr>
          <p:cNvPr id="184" name="Google Shape;184;p29"/>
          <p:cNvSpPr txBox="1">
            <a:spLocks noGrp="1"/>
          </p:cNvSpPr>
          <p:nvPr>
            <p:ph type="title" idx="16"/>
          </p:nvPr>
        </p:nvSpPr>
        <p:spPr>
          <a:xfrm>
            <a:off x="6861278" y="2384041"/>
            <a:ext cx="2324850" cy="495822"/>
          </a:xfrm>
          <a:prstGeom prst="rect">
            <a:avLst/>
          </a:prstGeom>
        </p:spPr>
        <p:txBody>
          <a:bodyPr spcFirstLastPara="1" vert="horz" wrap="square" lIns="100568" tIns="100568" rIns="100568" bIns="100568" rtlCol="0" anchor="b" anchorCtr="0">
            <a:noAutofit/>
          </a:bodyPr>
          <a:lstStyle/>
          <a:p>
            <a:r>
              <a:rPr lang="en-US" dirty="0"/>
              <a:t>Health Coaching</a:t>
            </a:r>
            <a:endParaRPr dirty="0"/>
          </a:p>
        </p:txBody>
      </p:sp>
      <p:sp>
        <p:nvSpPr>
          <p:cNvPr id="185" name="Google Shape;185;p29"/>
          <p:cNvSpPr txBox="1">
            <a:spLocks noGrp="1"/>
          </p:cNvSpPr>
          <p:nvPr>
            <p:ph type="subTitle" idx="17"/>
          </p:nvPr>
        </p:nvSpPr>
        <p:spPr>
          <a:xfrm>
            <a:off x="6861278" y="2997290"/>
            <a:ext cx="2324850" cy="872520"/>
          </a:xfrm>
          <a:prstGeom prst="rect">
            <a:avLst/>
          </a:prstGeom>
        </p:spPr>
        <p:txBody>
          <a:bodyPr spcFirstLastPara="1" vert="horz" wrap="square" lIns="100568" tIns="100568" rIns="100568" bIns="100568" rtlCol="0" anchor="t" anchorCtr="0">
            <a:noAutofit/>
          </a:bodyPr>
          <a:lstStyle/>
          <a:p>
            <a:pPr marL="0" indent="0">
              <a:buClr>
                <a:schemeClr val="dk1"/>
              </a:buClr>
              <a:buSzPts val="1100"/>
            </a:pPr>
            <a:r>
              <a:rPr lang="en-US" dirty="0"/>
              <a:t>Set goals and make life-style changes with </a:t>
            </a:r>
            <a:br>
              <a:rPr lang="en-US" dirty="0"/>
            </a:br>
            <a:r>
              <a:rPr lang="en-US" dirty="0"/>
              <a:t>one-on-one coaching.</a:t>
            </a:r>
            <a:endParaRPr dirty="0"/>
          </a:p>
          <a:p>
            <a:pPr marL="0" indent="0"/>
            <a:endParaRPr dirty="0"/>
          </a:p>
        </p:txBody>
      </p:sp>
      <p:grpSp>
        <p:nvGrpSpPr>
          <p:cNvPr id="26" name="Google Shape;7747;p68">
            <a:extLst>
              <a:ext uri="{FF2B5EF4-FFF2-40B4-BE49-F238E27FC236}">
                <a16:creationId xmlns:a16="http://schemas.microsoft.com/office/drawing/2014/main" id="{85841F10-F94C-46B6-9698-507C36753F4E}"/>
              </a:ext>
            </a:extLst>
          </p:cNvPr>
          <p:cNvGrpSpPr/>
          <p:nvPr/>
        </p:nvGrpSpPr>
        <p:grpSpPr>
          <a:xfrm>
            <a:off x="7824993" y="1943514"/>
            <a:ext cx="397421" cy="388083"/>
            <a:chOff x="-28463700" y="3914875"/>
            <a:chExt cx="303275" cy="296150"/>
          </a:xfrm>
        </p:grpSpPr>
        <p:sp>
          <p:nvSpPr>
            <p:cNvPr id="27" name="Google Shape;7748;p68">
              <a:extLst>
                <a:ext uri="{FF2B5EF4-FFF2-40B4-BE49-F238E27FC236}">
                  <a16:creationId xmlns:a16="http://schemas.microsoft.com/office/drawing/2014/main" id="{D5643997-0F96-44EE-94FC-4AF768011C77}"/>
                </a:ext>
              </a:extLst>
            </p:cNvPr>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rgbClr val="C41230"/>
            </a:solidFill>
            <a:ln>
              <a:noFill/>
            </a:ln>
          </p:spPr>
          <p:txBody>
            <a:bodyPr spcFirstLastPara="1" wrap="square" lIns="100568" tIns="100568" rIns="100568" bIns="100568" anchor="ctr" anchorCtr="0">
              <a:noAutofit/>
            </a:bodyPr>
            <a:lstStyle/>
            <a:p>
              <a:endParaRPr sz="1980"/>
            </a:p>
          </p:txBody>
        </p:sp>
        <p:sp>
          <p:nvSpPr>
            <p:cNvPr id="28" name="Google Shape;7749;p68">
              <a:extLst>
                <a:ext uri="{FF2B5EF4-FFF2-40B4-BE49-F238E27FC236}">
                  <a16:creationId xmlns:a16="http://schemas.microsoft.com/office/drawing/2014/main" id="{BB4DCF11-FD2C-4C95-9894-A0A0C40F4A7D}"/>
                </a:ext>
              </a:extLst>
            </p:cNvPr>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rgbClr val="C41230"/>
            </a:solidFill>
            <a:ln>
              <a:noFill/>
            </a:ln>
          </p:spPr>
          <p:txBody>
            <a:bodyPr spcFirstLastPara="1" wrap="square" lIns="100568" tIns="100568" rIns="100568" bIns="100568" anchor="ctr" anchorCtr="0">
              <a:noAutofit/>
            </a:bodyPr>
            <a:lstStyle/>
            <a:p>
              <a:endParaRPr sz="1980"/>
            </a:p>
          </p:txBody>
        </p:sp>
      </p:grpSp>
      <p:grpSp>
        <p:nvGrpSpPr>
          <p:cNvPr id="29" name="Google Shape;7543;p67">
            <a:extLst>
              <a:ext uri="{FF2B5EF4-FFF2-40B4-BE49-F238E27FC236}">
                <a16:creationId xmlns:a16="http://schemas.microsoft.com/office/drawing/2014/main" id="{6CFAEDFB-E1A1-4078-B117-0296995B0E5C}"/>
              </a:ext>
            </a:extLst>
          </p:cNvPr>
          <p:cNvGrpSpPr/>
          <p:nvPr/>
        </p:nvGrpSpPr>
        <p:grpSpPr>
          <a:xfrm>
            <a:off x="4842612" y="1920838"/>
            <a:ext cx="373178" cy="373178"/>
            <a:chOff x="2678350" y="4992125"/>
            <a:chExt cx="481825" cy="481825"/>
          </a:xfrm>
        </p:grpSpPr>
        <p:sp>
          <p:nvSpPr>
            <p:cNvPr id="30" name="Google Shape;7544;p67">
              <a:extLst>
                <a:ext uri="{FF2B5EF4-FFF2-40B4-BE49-F238E27FC236}">
                  <a16:creationId xmlns:a16="http://schemas.microsoft.com/office/drawing/2014/main" id="{7A910C99-9A7D-4D7D-965E-74AAD4C4CD13}"/>
                </a:ext>
              </a:extLst>
            </p:cNvPr>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sp>
          <p:nvSpPr>
            <p:cNvPr id="31" name="Google Shape;7545;p67">
              <a:extLst>
                <a:ext uri="{FF2B5EF4-FFF2-40B4-BE49-F238E27FC236}">
                  <a16:creationId xmlns:a16="http://schemas.microsoft.com/office/drawing/2014/main" id="{FEFFFEAF-17C5-491F-A296-2F90B2F23892}"/>
                </a:ext>
              </a:extLst>
            </p:cNvPr>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sp>
          <p:nvSpPr>
            <p:cNvPr id="32" name="Google Shape;7546;p67">
              <a:extLst>
                <a:ext uri="{FF2B5EF4-FFF2-40B4-BE49-F238E27FC236}">
                  <a16:creationId xmlns:a16="http://schemas.microsoft.com/office/drawing/2014/main" id="{F9BAAC2E-ED72-4C31-AFA1-3FDDEC473F7A}"/>
                </a:ext>
              </a:extLst>
            </p:cNvPr>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grpSp>
      <p:grpSp>
        <p:nvGrpSpPr>
          <p:cNvPr id="33" name="Google Shape;8000;p69">
            <a:extLst>
              <a:ext uri="{FF2B5EF4-FFF2-40B4-BE49-F238E27FC236}">
                <a16:creationId xmlns:a16="http://schemas.microsoft.com/office/drawing/2014/main" id="{2112F234-0AE0-4EE0-B9B0-B5E51A23181D}"/>
              </a:ext>
            </a:extLst>
          </p:cNvPr>
          <p:cNvGrpSpPr/>
          <p:nvPr/>
        </p:nvGrpSpPr>
        <p:grpSpPr>
          <a:xfrm>
            <a:off x="1832705" y="4305665"/>
            <a:ext cx="403987" cy="403000"/>
            <a:chOff x="-62884425" y="4111775"/>
            <a:chExt cx="317425" cy="316650"/>
          </a:xfrm>
        </p:grpSpPr>
        <p:sp>
          <p:nvSpPr>
            <p:cNvPr id="34" name="Google Shape;8001;p69">
              <a:extLst>
                <a:ext uri="{FF2B5EF4-FFF2-40B4-BE49-F238E27FC236}">
                  <a16:creationId xmlns:a16="http://schemas.microsoft.com/office/drawing/2014/main" id="{E84AA98C-AC9A-4BA2-9B99-2E828D3A57CE}"/>
                </a:ext>
              </a:extLst>
            </p:cNvPr>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solidFill>
              <a:srgbClr val="C41230"/>
            </a:solidFill>
            <a:ln>
              <a:noFill/>
            </a:ln>
          </p:spPr>
          <p:txBody>
            <a:bodyPr spcFirstLastPara="1" wrap="square" lIns="100568" tIns="100568" rIns="100568" bIns="100568" anchor="ctr" anchorCtr="0">
              <a:noAutofit/>
            </a:bodyPr>
            <a:lstStyle/>
            <a:p>
              <a:endParaRPr sz="1980"/>
            </a:p>
          </p:txBody>
        </p:sp>
        <p:sp>
          <p:nvSpPr>
            <p:cNvPr id="35" name="Google Shape;8002;p69">
              <a:extLst>
                <a:ext uri="{FF2B5EF4-FFF2-40B4-BE49-F238E27FC236}">
                  <a16:creationId xmlns:a16="http://schemas.microsoft.com/office/drawing/2014/main" id="{D21545B8-62C1-4E09-928F-353E5128AF81}"/>
                </a:ext>
              </a:extLst>
            </p:cNvPr>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solidFill>
              <a:srgbClr val="C41230"/>
            </a:solidFill>
            <a:ln>
              <a:noFill/>
            </a:ln>
          </p:spPr>
          <p:txBody>
            <a:bodyPr spcFirstLastPara="1" wrap="square" lIns="100568" tIns="100568" rIns="100568" bIns="100568" anchor="ctr" anchorCtr="0">
              <a:noAutofit/>
            </a:bodyPr>
            <a:lstStyle/>
            <a:p>
              <a:endParaRPr sz="1980"/>
            </a:p>
          </p:txBody>
        </p:sp>
      </p:grpSp>
      <p:grpSp>
        <p:nvGrpSpPr>
          <p:cNvPr id="42" name="Google Shape;7736;p68">
            <a:extLst>
              <a:ext uri="{FF2B5EF4-FFF2-40B4-BE49-F238E27FC236}">
                <a16:creationId xmlns:a16="http://schemas.microsoft.com/office/drawing/2014/main" id="{D511D092-1BBB-43EB-B5B3-A76793408828}"/>
              </a:ext>
            </a:extLst>
          </p:cNvPr>
          <p:cNvGrpSpPr/>
          <p:nvPr/>
        </p:nvGrpSpPr>
        <p:grpSpPr>
          <a:xfrm>
            <a:off x="4778933" y="4303397"/>
            <a:ext cx="391229" cy="339597"/>
            <a:chOff x="-28462125" y="3199700"/>
            <a:chExt cx="298550" cy="259150"/>
          </a:xfrm>
        </p:grpSpPr>
        <p:sp>
          <p:nvSpPr>
            <p:cNvPr id="43" name="Google Shape;7737;p68">
              <a:extLst>
                <a:ext uri="{FF2B5EF4-FFF2-40B4-BE49-F238E27FC236}">
                  <a16:creationId xmlns:a16="http://schemas.microsoft.com/office/drawing/2014/main" id="{264C96EB-F536-4187-B078-A735FFC050D7}"/>
                </a:ext>
              </a:extLst>
            </p:cNvPr>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C41230"/>
            </a:solidFill>
            <a:ln>
              <a:noFill/>
            </a:ln>
          </p:spPr>
          <p:txBody>
            <a:bodyPr spcFirstLastPara="1" wrap="square" lIns="100568" tIns="100568" rIns="100568" bIns="100568" anchor="ctr" anchorCtr="0">
              <a:noAutofit/>
            </a:bodyPr>
            <a:lstStyle/>
            <a:p>
              <a:endParaRPr sz="1980"/>
            </a:p>
          </p:txBody>
        </p:sp>
        <p:sp>
          <p:nvSpPr>
            <p:cNvPr id="44" name="Google Shape;7738;p68">
              <a:extLst>
                <a:ext uri="{FF2B5EF4-FFF2-40B4-BE49-F238E27FC236}">
                  <a16:creationId xmlns:a16="http://schemas.microsoft.com/office/drawing/2014/main" id="{39F6ECB2-5770-43AD-836A-35D9C803040E}"/>
                </a:ext>
              </a:extLst>
            </p:cNvPr>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C41230"/>
            </a:solidFill>
            <a:ln>
              <a:noFill/>
            </a:ln>
          </p:spPr>
          <p:txBody>
            <a:bodyPr spcFirstLastPara="1" wrap="square" lIns="100568" tIns="100568" rIns="100568" bIns="100568" anchor="ctr" anchorCtr="0">
              <a:noAutofit/>
            </a:bodyPr>
            <a:lstStyle/>
            <a:p>
              <a:endParaRPr sz="1980"/>
            </a:p>
          </p:txBody>
        </p:sp>
        <p:sp>
          <p:nvSpPr>
            <p:cNvPr id="45" name="Google Shape;7739;p68">
              <a:extLst>
                <a:ext uri="{FF2B5EF4-FFF2-40B4-BE49-F238E27FC236}">
                  <a16:creationId xmlns:a16="http://schemas.microsoft.com/office/drawing/2014/main" id="{EB4FE3C4-1BF6-4500-9A73-355B5F5E8730}"/>
                </a:ext>
              </a:extLst>
            </p:cNvPr>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C41230"/>
            </a:solidFill>
            <a:ln>
              <a:noFill/>
            </a:ln>
          </p:spPr>
          <p:txBody>
            <a:bodyPr spcFirstLastPara="1" wrap="square" lIns="100568" tIns="100568" rIns="100568" bIns="100568" anchor="ctr" anchorCtr="0">
              <a:noAutofit/>
            </a:bodyPr>
            <a:lstStyle/>
            <a:p>
              <a:endParaRPr sz="1980"/>
            </a:p>
          </p:txBody>
        </p:sp>
      </p:grpSp>
      <p:sp>
        <p:nvSpPr>
          <p:cNvPr id="46" name="Google Shape;176;p29">
            <a:extLst>
              <a:ext uri="{FF2B5EF4-FFF2-40B4-BE49-F238E27FC236}">
                <a16:creationId xmlns:a16="http://schemas.microsoft.com/office/drawing/2014/main" id="{6D38C1AD-37FC-4569-B16A-18B9F2A92110}"/>
              </a:ext>
            </a:extLst>
          </p:cNvPr>
          <p:cNvSpPr txBox="1">
            <a:spLocks/>
          </p:cNvSpPr>
          <p:nvPr/>
        </p:nvSpPr>
        <p:spPr>
          <a:xfrm>
            <a:off x="916163" y="5125570"/>
            <a:ext cx="2324850" cy="872520"/>
          </a:xfrm>
          <a:prstGeom prst="rect">
            <a:avLst/>
          </a:prstGeom>
          <a:noFill/>
          <a:ln>
            <a:noFill/>
          </a:ln>
        </p:spPr>
        <p:txBody>
          <a:bodyPr spcFirstLastPara="1" wrap="square" lIns="100568" tIns="100568" rIns="100568" bIns="100568"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Avenir Next LT Pro" panose="020B0504020202020204" pitchFamily="34" charset="0"/>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buSzPts val="1100"/>
            </a:pPr>
            <a:r>
              <a:rPr lang="en-US" sz="1540" dirty="0">
                <a:solidFill>
                  <a:schemeClr val="tx1"/>
                </a:solidFill>
              </a:rPr>
              <a:t>Informative interactive sessions on advancing your wellness journey</a:t>
            </a:r>
          </a:p>
          <a:p>
            <a:pPr marL="0" indent="0"/>
            <a:endParaRPr lang="en-US" sz="1540" dirty="0">
              <a:solidFill>
                <a:schemeClr val="tx1"/>
              </a:solidFill>
            </a:endParaRPr>
          </a:p>
        </p:txBody>
      </p:sp>
      <p:grpSp>
        <p:nvGrpSpPr>
          <p:cNvPr id="47" name="Google Shape;7246;p67">
            <a:extLst>
              <a:ext uri="{FF2B5EF4-FFF2-40B4-BE49-F238E27FC236}">
                <a16:creationId xmlns:a16="http://schemas.microsoft.com/office/drawing/2014/main" id="{FA8EB4E5-2EDF-4E14-A533-5C812B2972DB}"/>
              </a:ext>
            </a:extLst>
          </p:cNvPr>
          <p:cNvGrpSpPr/>
          <p:nvPr/>
        </p:nvGrpSpPr>
        <p:grpSpPr>
          <a:xfrm>
            <a:off x="7837114" y="4269816"/>
            <a:ext cx="373178" cy="373178"/>
            <a:chOff x="900750" y="1436075"/>
            <a:chExt cx="481825" cy="481825"/>
          </a:xfrm>
        </p:grpSpPr>
        <p:sp>
          <p:nvSpPr>
            <p:cNvPr id="48" name="Google Shape;7247;p67">
              <a:extLst>
                <a:ext uri="{FF2B5EF4-FFF2-40B4-BE49-F238E27FC236}">
                  <a16:creationId xmlns:a16="http://schemas.microsoft.com/office/drawing/2014/main" id="{5A53B45A-2634-4D3C-93BB-A108CD1DD219}"/>
                </a:ext>
              </a:extLst>
            </p:cNvPr>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sp>
          <p:nvSpPr>
            <p:cNvPr id="49" name="Google Shape;7248;p67">
              <a:extLst>
                <a:ext uri="{FF2B5EF4-FFF2-40B4-BE49-F238E27FC236}">
                  <a16:creationId xmlns:a16="http://schemas.microsoft.com/office/drawing/2014/main" id="{DD85940E-4279-4742-9DE9-61ABDC21A4C5}"/>
                </a:ext>
              </a:extLst>
            </p:cNvPr>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sp>
          <p:nvSpPr>
            <p:cNvPr id="50" name="Google Shape;7249;p67">
              <a:extLst>
                <a:ext uri="{FF2B5EF4-FFF2-40B4-BE49-F238E27FC236}">
                  <a16:creationId xmlns:a16="http://schemas.microsoft.com/office/drawing/2014/main" id="{1B127D5D-2094-4CC2-8F13-744E5906A741}"/>
                </a:ext>
              </a:extLst>
            </p:cNvPr>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sp>
          <p:nvSpPr>
            <p:cNvPr id="51" name="Google Shape;7250;p67">
              <a:extLst>
                <a:ext uri="{FF2B5EF4-FFF2-40B4-BE49-F238E27FC236}">
                  <a16:creationId xmlns:a16="http://schemas.microsoft.com/office/drawing/2014/main" id="{26F85194-7D35-41E0-A411-E6F13042EA7B}"/>
                </a:ext>
              </a:extLst>
            </p:cNvPr>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C41230"/>
            </a:solidFill>
            <a:ln>
              <a:noFill/>
            </a:ln>
          </p:spPr>
          <p:txBody>
            <a:bodyPr spcFirstLastPara="1" wrap="square" lIns="100568" tIns="100568" rIns="100568" bIns="100568" anchor="ctr" anchorCtr="0">
              <a:noAutofit/>
            </a:bodyPr>
            <a:lstStyle/>
            <a:p>
              <a:endParaRPr sz="1980">
                <a:solidFill>
                  <a:srgbClr val="435D74"/>
                </a:solidFill>
              </a:endParaRPr>
            </a:p>
          </p:txBody>
        </p:sp>
      </p:grpSp>
      <p:pic>
        <p:nvPicPr>
          <p:cNvPr id="36" name="Picture 35">
            <a:extLst>
              <a:ext uri="{FF2B5EF4-FFF2-40B4-BE49-F238E27FC236}">
                <a16:creationId xmlns:a16="http://schemas.microsoft.com/office/drawing/2014/main" id="{F13E8145-ECC8-4CC5-805E-31AE31AA1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405" y="1489580"/>
            <a:ext cx="1290585" cy="609156"/>
          </a:xfrm>
          <a:prstGeom prst="rect">
            <a:avLst/>
          </a:prstGeom>
        </p:spPr>
      </p:pic>
      <p:sp>
        <p:nvSpPr>
          <p:cNvPr id="2" name="TextBox 1">
            <a:extLst>
              <a:ext uri="{FF2B5EF4-FFF2-40B4-BE49-F238E27FC236}">
                <a16:creationId xmlns:a16="http://schemas.microsoft.com/office/drawing/2014/main" id="{74B6917C-FD0D-EFDB-DADF-5371CBCE4053}"/>
              </a:ext>
            </a:extLst>
          </p:cNvPr>
          <p:cNvSpPr txBox="1"/>
          <p:nvPr/>
        </p:nvSpPr>
        <p:spPr>
          <a:xfrm>
            <a:off x="4268000" y="5998091"/>
            <a:ext cx="1693520" cy="320857"/>
          </a:xfrm>
          <a:prstGeom prst="rect">
            <a:avLst/>
          </a:prstGeom>
          <a:noFill/>
        </p:spPr>
        <p:txBody>
          <a:bodyPr wrap="square" rtlCol="0">
            <a:spAutoFit/>
          </a:bodyPr>
          <a:lstStyle/>
          <a:p>
            <a:r>
              <a:rPr lang="en-US" sz="1485" dirty="0">
                <a:solidFill>
                  <a:srgbClr val="C00000"/>
                </a:solidFill>
                <a:latin typeface="Lucida Handwriting" panose="03010101010101010101" pitchFamily="66" charset="0"/>
                <a:cs typeface="Alisha" panose="02000505000000020003" pitchFamily="50" charset="0"/>
              </a:rPr>
              <a:t>New in 2024!!</a:t>
            </a:r>
          </a:p>
        </p:txBody>
      </p:sp>
      <p:sp>
        <p:nvSpPr>
          <p:cNvPr id="3" name="Title 4">
            <a:extLst>
              <a:ext uri="{FF2B5EF4-FFF2-40B4-BE49-F238E27FC236}">
                <a16:creationId xmlns:a16="http://schemas.microsoft.com/office/drawing/2014/main" id="{FB063B34-E7C3-B56E-5FC0-2E5AC6B38920}"/>
              </a:ext>
            </a:extLst>
          </p:cNvPr>
          <p:cNvSpPr txBox="1">
            <a:spLocks/>
          </p:cNvSpPr>
          <p:nvPr/>
        </p:nvSpPr>
        <p:spPr>
          <a:xfrm>
            <a:off x="690389" y="448226"/>
            <a:ext cx="8691085" cy="732107"/>
          </a:xfrm>
          <a:prstGeom prst="rect">
            <a:avLst/>
          </a:prstGeom>
        </p:spPr>
        <p:txBody>
          <a:bodyPr spcFirstLastPara="1" vert="horz" wrap="square" lIns="91425" tIns="91425" rIns="91425" bIns="91425" rtlCol="0" anchor="ctr" anchorCtr="0">
            <a:normAutofit/>
          </a:bodyPr>
          <a:lstStyle>
            <a:lvl1pPr lvl="0" algn="ctr" defTabSz="914400" rtl="0" eaLnBrk="1" latinLnBrk="0" hangingPunct="1">
              <a:spcBef>
                <a:spcPts val="0"/>
              </a:spcBef>
              <a:spcAft>
                <a:spcPts val="0"/>
              </a:spcAft>
              <a:buSzPts val="2400"/>
              <a:buNone/>
              <a:defRPr sz="2640" kern="1200">
                <a:solidFill>
                  <a:schemeClr val="tx1"/>
                </a:solidFill>
                <a:latin typeface="Avenir Next LT Pro" panose="020B0504020202020204" pitchFamily="34" charset="0"/>
                <a:ea typeface="+mj-ea"/>
                <a:cs typeface="+mj-cs"/>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kumimoji="1" lang="en-US" sz="3200" b="1" spc="-58" dirty="0">
                <a:solidFill>
                  <a:srgbClr val="A71930"/>
                </a:solidFill>
                <a:latin typeface="Arial" charset="0"/>
                <a:cs typeface="Arial" charset="0"/>
              </a:rPr>
              <a:t>Wellness Programs</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9F7224C-5697-4421-B40D-4978D34AC096}"/>
              </a:ext>
            </a:extLst>
          </p:cNvPr>
          <p:cNvSpPr txBox="1"/>
          <p:nvPr/>
        </p:nvSpPr>
        <p:spPr>
          <a:xfrm>
            <a:off x="6270785" y="2354540"/>
            <a:ext cx="1961735" cy="430887"/>
          </a:xfrm>
          <a:prstGeom prst="rect">
            <a:avLst/>
          </a:prstGeom>
          <a:solidFill>
            <a:schemeClr val="bg1"/>
          </a:solidFill>
        </p:spPr>
        <p:txBody>
          <a:bodyPr wrap="square" rtlCol="0">
            <a:spAutoFit/>
          </a:bodyPr>
          <a:lstStyle/>
          <a:p>
            <a:pPr defTabSz="1005840" eaLnBrk="0" fontAlgn="base" hangingPunct="0">
              <a:spcBef>
                <a:spcPct val="0"/>
              </a:spcBef>
              <a:spcAft>
                <a:spcPct val="0"/>
              </a:spcAft>
            </a:pPr>
            <a:endParaRPr lang="en-US" sz="2200" dirty="0">
              <a:solidFill>
                <a:srgbClr val="990000"/>
              </a:solidFill>
              <a:latin typeface="Garamond" pitchFamily="18" charset="0"/>
            </a:endParaRPr>
          </a:p>
        </p:txBody>
      </p:sp>
      <p:sp>
        <p:nvSpPr>
          <p:cNvPr id="2" name="Title 1">
            <a:extLst>
              <a:ext uri="{FF2B5EF4-FFF2-40B4-BE49-F238E27FC236}">
                <a16:creationId xmlns:a16="http://schemas.microsoft.com/office/drawing/2014/main" id="{FAEE7888-30E5-4574-AEB3-85024FCB4C78}"/>
              </a:ext>
            </a:extLst>
          </p:cNvPr>
          <p:cNvSpPr>
            <a:spLocks noGrp="1"/>
          </p:cNvSpPr>
          <p:nvPr>
            <p:ph type="title"/>
          </p:nvPr>
        </p:nvSpPr>
        <p:spPr>
          <a:xfrm>
            <a:off x="502921" y="350318"/>
            <a:ext cx="9232541" cy="1117802"/>
          </a:xfrm>
        </p:spPr>
        <p:txBody>
          <a:bodyPr/>
          <a:lstStyle/>
          <a:p>
            <a:endParaRPr lang="en-US" dirty="0"/>
          </a:p>
        </p:txBody>
      </p:sp>
      <p:sp>
        <p:nvSpPr>
          <p:cNvPr id="4" name="Slide Number Placeholder 3">
            <a:extLst>
              <a:ext uri="{FF2B5EF4-FFF2-40B4-BE49-F238E27FC236}">
                <a16:creationId xmlns:a16="http://schemas.microsoft.com/office/drawing/2014/main" id="{ED696E67-5234-483D-AC8A-F0CC878B521A}"/>
              </a:ext>
            </a:extLst>
          </p:cNvPr>
          <p:cNvSpPr>
            <a:spLocks noGrp="1"/>
          </p:cNvSpPr>
          <p:nvPr>
            <p:ph type="sldNum" sz="quarter" idx="10"/>
          </p:nvPr>
        </p:nvSpPr>
        <p:spPr/>
        <p:txBody>
          <a:bodyPr/>
          <a:lstStyle/>
          <a:p>
            <a:pPr defTabSz="1005840" eaLnBrk="0" fontAlgn="base" hangingPunct="0">
              <a:spcBef>
                <a:spcPct val="0"/>
              </a:spcBef>
              <a:spcAft>
                <a:spcPct val="0"/>
              </a:spcAft>
              <a:defRPr/>
            </a:pPr>
            <a:fld id="{E885FCDD-E620-417B-B30C-ACB7F6D9F7D0}" type="slidenum">
              <a:rPr lang="en-US"/>
              <a:pPr defTabSz="1005840" eaLnBrk="0" fontAlgn="base" hangingPunct="0">
                <a:spcBef>
                  <a:spcPct val="0"/>
                </a:spcBef>
                <a:spcAft>
                  <a:spcPct val="0"/>
                </a:spcAft>
                <a:defRPr/>
              </a:pPr>
              <a:t>18</a:t>
            </a:fld>
            <a:endParaRPr lang="en-US" dirty="0"/>
          </a:p>
        </p:txBody>
      </p:sp>
      <p:sp>
        <p:nvSpPr>
          <p:cNvPr id="13" name="Content Placeholder 12">
            <a:extLst>
              <a:ext uri="{FF2B5EF4-FFF2-40B4-BE49-F238E27FC236}">
                <a16:creationId xmlns:a16="http://schemas.microsoft.com/office/drawing/2014/main" id="{14AE699C-2667-4043-9B33-0D8DDD580D74}"/>
              </a:ext>
            </a:extLst>
          </p:cNvPr>
          <p:cNvSpPr>
            <a:spLocks noGrp="1"/>
          </p:cNvSpPr>
          <p:nvPr>
            <p:ph idx="1"/>
          </p:nvPr>
        </p:nvSpPr>
        <p:spPr>
          <a:xfrm>
            <a:off x="218279" y="1742094"/>
            <a:ext cx="9631709" cy="2315653"/>
          </a:xfrm>
          <a:ln w="63500">
            <a:solidFill>
              <a:srgbClr val="A71930"/>
            </a:solidFill>
          </a:ln>
        </p:spPr>
        <p:txBody>
          <a:bodyPr/>
          <a:lstStyle/>
          <a:p>
            <a:pPr marL="0" indent="0" algn="ctr">
              <a:buNone/>
            </a:pPr>
            <a:endParaRPr lang="en-US" sz="1320" b="1" dirty="0">
              <a:solidFill>
                <a:srgbClr val="A71930"/>
              </a:solidFill>
            </a:endParaRPr>
          </a:p>
          <a:p>
            <a:pPr marL="0" indent="0" algn="ctr">
              <a:buNone/>
            </a:pPr>
            <a:r>
              <a:rPr lang="en-US" sz="1400" b="1" dirty="0">
                <a:solidFill>
                  <a:srgbClr val="A71930"/>
                </a:solidFill>
              </a:rPr>
              <a:t>Access as many gyms simultaneously, there is no limit to the number of gyms you can utilize! </a:t>
            </a:r>
          </a:p>
          <a:p>
            <a:pPr marL="0" indent="0">
              <a:buNone/>
            </a:pPr>
            <a:endParaRPr lang="en-US" sz="1320" dirty="0"/>
          </a:p>
          <a:p>
            <a:pPr marL="0" indent="0">
              <a:buNone/>
            </a:pPr>
            <a:r>
              <a:rPr lang="en-US" sz="1320" dirty="0"/>
              <a:t>As a Presbyterian Health Plan member, you and your dependents have access to more than 10,000 fitness, recreation and community centers, including:</a:t>
            </a:r>
          </a:p>
          <a:p>
            <a:pPr lvl="0"/>
            <a:r>
              <a:rPr lang="en-US" sz="1320" dirty="0"/>
              <a:t>Defined Fitness locations in Albuquerque, Rio Rancho, Farmington and Santa Fe</a:t>
            </a:r>
          </a:p>
          <a:p>
            <a:pPr lvl="0"/>
            <a:r>
              <a:rPr lang="en-US" sz="1320" dirty="0"/>
              <a:t>Prime Fitness network (nationwide)</a:t>
            </a:r>
          </a:p>
          <a:p>
            <a:pPr lvl="0"/>
            <a:r>
              <a:rPr lang="en-US" sz="1320" dirty="0"/>
              <a:t>Discounted Membership Fees at all Sports &amp; Wellness facilities</a:t>
            </a:r>
          </a:p>
        </p:txBody>
      </p:sp>
      <p:sp>
        <p:nvSpPr>
          <p:cNvPr id="14" name="TextBox 13">
            <a:extLst>
              <a:ext uri="{FF2B5EF4-FFF2-40B4-BE49-F238E27FC236}">
                <a16:creationId xmlns:a16="http://schemas.microsoft.com/office/drawing/2014/main" id="{6D8D7478-E20D-45B0-A17D-88F745911A76}"/>
              </a:ext>
            </a:extLst>
          </p:cNvPr>
          <p:cNvSpPr txBox="1"/>
          <p:nvPr/>
        </p:nvSpPr>
        <p:spPr>
          <a:xfrm>
            <a:off x="3352800" y="4424763"/>
            <a:ext cx="6487321" cy="2677656"/>
          </a:xfrm>
          <a:prstGeom prst="rect">
            <a:avLst/>
          </a:prstGeom>
          <a:noFill/>
        </p:spPr>
        <p:txBody>
          <a:bodyPr wrap="square" rtlCol="0">
            <a:spAutoFit/>
          </a:bodyPr>
          <a:lstStyle/>
          <a:p>
            <a:pPr defTabSz="1005840" eaLnBrk="0" fontAlgn="base" hangingPunct="0">
              <a:spcBef>
                <a:spcPct val="0"/>
              </a:spcBef>
              <a:spcAft>
                <a:spcPct val="0"/>
              </a:spcAft>
            </a:pPr>
            <a:r>
              <a:rPr lang="en-US" sz="1200" dirty="0">
                <a:solidFill>
                  <a:srgbClr val="000000"/>
                </a:solidFill>
                <a:latin typeface="Arial"/>
              </a:rPr>
              <a:t>Defined Fitness is one of New Mexico’s premier health clubs, offering a wide variety of group exercise classes, supervised child care and state-of-the-art strength training and cardiovascular equipment. All locations feature an aquatic complex with an indoor pool, hot tub, dry sauna and steam room.</a:t>
            </a:r>
          </a:p>
          <a:p>
            <a:pPr defTabSz="1005840" eaLnBrk="0" fontAlgn="base" hangingPunct="0">
              <a:spcBef>
                <a:spcPct val="0"/>
              </a:spcBef>
              <a:spcAft>
                <a:spcPct val="0"/>
              </a:spcAft>
            </a:pPr>
            <a:r>
              <a:rPr lang="en-US" sz="1200" dirty="0">
                <a:solidFill>
                  <a:srgbClr val="000000"/>
                </a:solidFill>
                <a:latin typeface="Arial"/>
              </a:rPr>
              <a:t> </a:t>
            </a:r>
          </a:p>
          <a:p>
            <a:pPr defTabSz="1005840" eaLnBrk="0" fontAlgn="base" hangingPunct="0">
              <a:spcBef>
                <a:spcPct val="0"/>
              </a:spcBef>
              <a:spcAft>
                <a:spcPct val="0"/>
              </a:spcAft>
            </a:pPr>
            <a:r>
              <a:rPr lang="en-US" sz="1200" dirty="0">
                <a:solidFill>
                  <a:srgbClr val="000000"/>
                </a:solidFill>
                <a:latin typeface="Arial"/>
              </a:rPr>
              <a:t>The Prime Fitness network provides group exercise classes and amenities such as pools, sport courts, tracks and more. You can visit participating locations nationwide as often as you like, including select CHUZE, YMCAs, Snap Fitness, Curves® and more. When you use Prime Fitness, your fitness travels with you.</a:t>
            </a:r>
          </a:p>
          <a:p>
            <a:pPr defTabSz="1005840" eaLnBrk="0" fontAlgn="base" hangingPunct="0">
              <a:spcBef>
                <a:spcPct val="0"/>
              </a:spcBef>
              <a:spcAft>
                <a:spcPct val="0"/>
              </a:spcAft>
            </a:pPr>
            <a:r>
              <a:rPr lang="en-US" sz="1200" dirty="0">
                <a:solidFill>
                  <a:srgbClr val="000000"/>
                </a:solidFill>
                <a:latin typeface="Arial"/>
              </a:rPr>
              <a:t> </a:t>
            </a:r>
          </a:p>
          <a:p>
            <a:pPr defTabSz="1005840" eaLnBrk="0" fontAlgn="base" hangingPunct="0">
              <a:spcBef>
                <a:spcPct val="0"/>
              </a:spcBef>
              <a:spcAft>
                <a:spcPct val="0"/>
              </a:spcAft>
            </a:pPr>
            <a:r>
              <a:rPr lang="en-US" sz="1200" dirty="0">
                <a:solidFill>
                  <a:srgbClr val="000000"/>
                </a:solidFill>
                <a:latin typeface="Arial"/>
              </a:rPr>
              <a:t>Sports &amp; Wellness is where Albuquerque has gone to find fun, friends and fitness for 25+ years. Enjoy a special Presbyterian discount off traditional membership fees and experience five-star service and first-rate amenities at five New Mexico locations and other clubs across the country.</a:t>
            </a:r>
          </a:p>
        </p:txBody>
      </p:sp>
      <p:pic>
        <p:nvPicPr>
          <p:cNvPr id="17" name="Picture 16">
            <a:extLst>
              <a:ext uri="{FF2B5EF4-FFF2-40B4-BE49-F238E27FC236}">
                <a16:creationId xmlns:a16="http://schemas.microsoft.com/office/drawing/2014/main" id="{2E42A512-3879-4408-A9A2-99191E75D046}"/>
              </a:ext>
            </a:extLst>
          </p:cNvPr>
          <p:cNvPicPr>
            <a:picLocks noChangeAspect="1"/>
          </p:cNvPicPr>
          <p:nvPr/>
        </p:nvPicPr>
        <p:blipFill>
          <a:blip r:embed="rId2"/>
          <a:stretch>
            <a:fillRect/>
          </a:stretch>
        </p:blipFill>
        <p:spPr>
          <a:xfrm>
            <a:off x="1219200" y="4424763"/>
            <a:ext cx="1682238" cy="2500312"/>
          </a:xfrm>
          <a:prstGeom prst="rect">
            <a:avLst/>
          </a:prstGeom>
        </p:spPr>
      </p:pic>
      <p:pic>
        <p:nvPicPr>
          <p:cNvPr id="22" name="Picture 21">
            <a:extLst>
              <a:ext uri="{FF2B5EF4-FFF2-40B4-BE49-F238E27FC236}">
                <a16:creationId xmlns:a16="http://schemas.microsoft.com/office/drawing/2014/main" id="{EE99B68E-5629-48C3-82D5-21F848433678}"/>
              </a:ext>
            </a:extLst>
          </p:cNvPr>
          <p:cNvPicPr/>
          <p:nvPr/>
        </p:nvPicPr>
        <p:blipFill>
          <a:blip r:embed="rId3"/>
          <a:stretch>
            <a:fillRect/>
          </a:stretch>
        </p:blipFill>
        <p:spPr>
          <a:xfrm>
            <a:off x="218279" y="281940"/>
            <a:ext cx="9631709" cy="1400359"/>
          </a:xfrm>
          <a:prstGeom prst="rect">
            <a:avLst/>
          </a:prstGeom>
        </p:spPr>
      </p:pic>
      <p:sp>
        <p:nvSpPr>
          <p:cNvPr id="23" name="Rectangle 22">
            <a:extLst>
              <a:ext uri="{FF2B5EF4-FFF2-40B4-BE49-F238E27FC236}">
                <a16:creationId xmlns:a16="http://schemas.microsoft.com/office/drawing/2014/main" id="{D3A83CE5-4776-4E1F-A490-580DD1C0A592}"/>
              </a:ext>
            </a:extLst>
          </p:cNvPr>
          <p:cNvSpPr/>
          <p:nvPr/>
        </p:nvSpPr>
        <p:spPr>
          <a:xfrm>
            <a:off x="3087489" y="335472"/>
            <a:ext cx="7022455" cy="525272"/>
          </a:xfrm>
          <a:prstGeom prst="rect">
            <a:avLst/>
          </a:prstGeom>
          <a:ln>
            <a:noFill/>
          </a:ln>
        </p:spPr>
        <p:txBody>
          <a:bodyPr vert="horz" lIns="0" tIns="0" rIns="0" bIns="0" rtlCol="0">
            <a:noAutofit/>
          </a:bodyPr>
          <a:lstStyle/>
          <a:p>
            <a:pPr defTabSz="1005840" eaLnBrk="0" fontAlgn="base" hangingPunct="0">
              <a:lnSpc>
                <a:spcPct val="107000"/>
              </a:lnSpc>
              <a:spcAft>
                <a:spcPts val="880"/>
              </a:spcAft>
            </a:pPr>
            <a:r>
              <a:rPr lang="en-US" sz="2200" b="1" dirty="0">
                <a:solidFill>
                  <a:srgbClr val="FFFEFD"/>
                </a:solidFill>
                <a:latin typeface="Arial"/>
                <a:ea typeface="Calibri" panose="020F0502020204030204" pitchFamily="34" charset="0"/>
              </a:rPr>
              <a:t>Keep</a:t>
            </a:r>
            <a:r>
              <a:rPr lang="en-US" sz="2200" b="1" spc="132" dirty="0">
                <a:solidFill>
                  <a:srgbClr val="FFFEFD"/>
                </a:solidFill>
                <a:latin typeface="Arial"/>
                <a:ea typeface="Calibri" panose="020F0502020204030204" pitchFamily="34" charset="0"/>
              </a:rPr>
              <a:t> M</a:t>
            </a:r>
            <a:r>
              <a:rPr lang="en-US" sz="2200" b="1" dirty="0">
                <a:solidFill>
                  <a:srgbClr val="FFFEFD"/>
                </a:solidFill>
                <a:latin typeface="Arial"/>
                <a:ea typeface="Calibri" panose="020F0502020204030204" pitchFamily="34" charset="0"/>
              </a:rPr>
              <a:t>oving</a:t>
            </a:r>
            <a:r>
              <a:rPr lang="en-US" sz="2200" b="1" spc="132" dirty="0">
                <a:solidFill>
                  <a:srgbClr val="FFFEFD"/>
                </a:solidFill>
                <a:latin typeface="Arial"/>
                <a:ea typeface="Calibri" panose="020F0502020204030204" pitchFamily="34" charset="0"/>
              </a:rPr>
              <a:t> </a:t>
            </a:r>
            <a:r>
              <a:rPr lang="en-US" sz="2200" b="1" dirty="0">
                <a:solidFill>
                  <a:srgbClr val="FFFEFD"/>
                </a:solidFill>
                <a:latin typeface="Arial"/>
                <a:ea typeface="Calibri" panose="020F0502020204030204" pitchFamily="34" charset="0"/>
              </a:rPr>
              <a:t>with a</a:t>
            </a:r>
            <a:r>
              <a:rPr lang="en-US" sz="2200" b="1" spc="132" dirty="0">
                <a:solidFill>
                  <a:srgbClr val="FFFEFD"/>
                </a:solidFill>
                <a:latin typeface="Arial"/>
                <a:ea typeface="Calibri" panose="020F0502020204030204" pitchFamily="34" charset="0"/>
              </a:rPr>
              <a:t> </a:t>
            </a:r>
            <a:r>
              <a:rPr lang="en-US" sz="2200" b="1" dirty="0">
                <a:solidFill>
                  <a:srgbClr val="FFFEFD"/>
                </a:solidFill>
                <a:latin typeface="Arial"/>
                <a:ea typeface="Calibri" panose="020F0502020204030204" pitchFamily="34" charset="0"/>
              </a:rPr>
              <a:t>Fitness</a:t>
            </a:r>
            <a:r>
              <a:rPr lang="en-US" sz="2200" b="1" spc="132" dirty="0">
                <a:solidFill>
                  <a:srgbClr val="FFFEFD"/>
                </a:solidFill>
                <a:latin typeface="Arial"/>
                <a:ea typeface="Calibri" panose="020F0502020204030204" pitchFamily="34" charset="0"/>
              </a:rPr>
              <a:t> </a:t>
            </a:r>
            <a:r>
              <a:rPr lang="en-US" sz="2200" b="1" dirty="0">
                <a:solidFill>
                  <a:srgbClr val="FFFEFD"/>
                </a:solidFill>
                <a:latin typeface="Arial"/>
                <a:ea typeface="Calibri" panose="020F0502020204030204" pitchFamily="34" charset="0"/>
              </a:rPr>
              <a:t>Pass</a:t>
            </a:r>
            <a:r>
              <a:rPr lang="en-US" sz="2200" b="1" spc="132" dirty="0">
                <a:solidFill>
                  <a:srgbClr val="FFFEFD"/>
                </a:solidFill>
                <a:latin typeface="Arial"/>
                <a:ea typeface="Calibri" panose="020F0502020204030204" pitchFamily="34" charset="0"/>
              </a:rPr>
              <a:t> M</a:t>
            </a:r>
            <a:r>
              <a:rPr lang="en-US" sz="2200" b="1" dirty="0">
                <a:solidFill>
                  <a:srgbClr val="FFFEFD"/>
                </a:solidFill>
                <a:latin typeface="Arial"/>
                <a:ea typeface="Calibri" panose="020F0502020204030204" pitchFamily="34" charset="0"/>
              </a:rPr>
              <a:t>embership</a:t>
            </a:r>
            <a:endParaRPr lang="en-US" sz="2200" dirty="0">
              <a:solidFill>
                <a:srgbClr val="181717"/>
              </a:solidFill>
              <a:latin typeface="Arial"/>
              <a:ea typeface="Calibri" panose="020F0502020204030204" pitchFamily="34" charset="0"/>
            </a:endParaRPr>
          </a:p>
          <a:p>
            <a:pPr defTabSz="1005840" eaLnBrk="0" fontAlgn="base" hangingPunct="0">
              <a:lnSpc>
                <a:spcPct val="107000"/>
              </a:lnSpc>
              <a:spcAft>
                <a:spcPts val="880"/>
              </a:spcAft>
            </a:pPr>
            <a:r>
              <a:rPr lang="en-US" sz="2530" b="1" spc="132" dirty="0">
                <a:solidFill>
                  <a:srgbClr val="FFFEFD"/>
                </a:solidFill>
                <a:latin typeface="Calibri" panose="020F0502020204030204" pitchFamily="34" charset="0"/>
                <a:ea typeface="Calibri" panose="020F0502020204030204" pitchFamily="34" charset="0"/>
              </a:rPr>
              <a:t>  </a:t>
            </a:r>
            <a:endParaRPr lang="en-US" sz="1100" dirty="0">
              <a:solidFill>
                <a:srgbClr val="181717"/>
              </a:solidFill>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0EBB7E37-35A4-4265-82BF-9B17033DB77E}"/>
              </a:ext>
            </a:extLst>
          </p:cNvPr>
          <p:cNvSpPr/>
          <p:nvPr/>
        </p:nvSpPr>
        <p:spPr>
          <a:xfrm>
            <a:off x="2604145" y="777792"/>
            <a:ext cx="7131317" cy="820723"/>
          </a:xfrm>
          <a:prstGeom prst="rect">
            <a:avLst/>
          </a:prstGeom>
          <a:ln>
            <a:noFill/>
          </a:ln>
        </p:spPr>
        <p:txBody>
          <a:bodyPr vert="horz" lIns="0" tIns="0" rIns="0" bIns="0" rtlCol="0">
            <a:noAutofit/>
          </a:bodyPr>
          <a:lstStyle/>
          <a:p>
            <a:r>
              <a:rPr lang="en-US" sz="1980" b="1" i="1" dirty="0">
                <a:solidFill>
                  <a:srgbClr val="FFFEFD"/>
                </a:solidFill>
              </a:rPr>
              <a:t>The 2024 cost is only $22.50 per eligible member per month</a:t>
            </a:r>
          </a:p>
          <a:p>
            <a:pPr algn="ctr"/>
            <a:r>
              <a:rPr lang="en-US" sz="1980" b="1" i="1" dirty="0">
                <a:solidFill>
                  <a:srgbClr val="FFFEFD"/>
                </a:solidFill>
              </a:rPr>
              <a:t> </a:t>
            </a:r>
            <a:r>
              <a:rPr lang="en-US" sz="2000" b="1" i="1" dirty="0">
                <a:solidFill>
                  <a:srgbClr val="FFFEFD"/>
                </a:solidFill>
                <a:ea typeface="Calibri" panose="020F0502020204030204" pitchFamily="34" charset="0"/>
              </a:rPr>
              <a:t>Enrollment</a:t>
            </a:r>
            <a:r>
              <a:rPr lang="en-US" sz="2000" b="1" i="1" spc="83" dirty="0">
                <a:solidFill>
                  <a:srgbClr val="FFFEFD"/>
                </a:solidFill>
                <a:ea typeface="Calibri" panose="020F0502020204030204" pitchFamily="34" charset="0"/>
              </a:rPr>
              <a:t> </a:t>
            </a:r>
            <a:r>
              <a:rPr lang="en-US" sz="2000" b="1" i="1" dirty="0">
                <a:solidFill>
                  <a:srgbClr val="FFFEFD"/>
                </a:solidFill>
                <a:ea typeface="Calibri" panose="020F0502020204030204" pitchFamily="34" charset="0"/>
              </a:rPr>
              <a:t>is</a:t>
            </a:r>
            <a:r>
              <a:rPr lang="en-US" sz="2000" b="1" i="1" spc="83" dirty="0">
                <a:solidFill>
                  <a:srgbClr val="FFFEFD"/>
                </a:solidFill>
                <a:ea typeface="Calibri" panose="020F0502020204030204" pitchFamily="34" charset="0"/>
              </a:rPr>
              <a:t> O</a:t>
            </a:r>
            <a:r>
              <a:rPr lang="en-US" sz="2000" b="1" i="1" dirty="0">
                <a:solidFill>
                  <a:srgbClr val="FFFEFD"/>
                </a:solidFill>
                <a:ea typeface="Calibri" panose="020F0502020204030204" pitchFamily="34" charset="0"/>
              </a:rPr>
              <a:t>pen</a:t>
            </a:r>
            <a:r>
              <a:rPr lang="en-US" sz="2000" b="1" i="1" spc="83" dirty="0">
                <a:solidFill>
                  <a:srgbClr val="FFFEFD"/>
                </a:solidFill>
                <a:ea typeface="Calibri" panose="020F0502020204030204" pitchFamily="34" charset="0"/>
              </a:rPr>
              <a:t> Y</a:t>
            </a:r>
            <a:r>
              <a:rPr lang="en-US" sz="2000" b="1" i="1" dirty="0">
                <a:solidFill>
                  <a:srgbClr val="FFFEFD"/>
                </a:solidFill>
                <a:ea typeface="Calibri" panose="020F0502020204030204" pitchFamily="34" charset="0"/>
              </a:rPr>
              <a:t>ear-round</a:t>
            </a:r>
            <a:endParaRPr lang="en-US" sz="2000" dirty="0">
              <a:solidFill>
                <a:srgbClr val="181717"/>
              </a:solidFill>
              <a:ea typeface="Calibri" panose="020F0502020204030204" pitchFamily="34" charset="0"/>
            </a:endParaRPr>
          </a:p>
          <a:p>
            <a:pPr defTabSz="1005840" eaLnBrk="0" fontAlgn="base" hangingPunct="0">
              <a:lnSpc>
                <a:spcPct val="107000"/>
              </a:lnSpc>
              <a:spcAft>
                <a:spcPts val="880"/>
              </a:spcAft>
            </a:pPr>
            <a:endParaRPr lang="en-US" sz="1980" dirty="0">
              <a:solidFill>
                <a:srgbClr val="181717"/>
              </a:solidFill>
              <a:latin typeface="Arial"/>
              <a:ea typeface="Calibri" panose="020F0502020204030204" pitchFamily="34" charset="0"/>
            </a:endParaRPr>
          </a:p>
        </p:txBody>
      </p:sp>
      <p:pic>
        <p:nvPicPr>
          <p:cNvPr id="5" name="Picture 4" descr="Adjustable dumbbell on yoga mat">
            <a:extLst>
              <a:ext uri="{FF2B5EF4-FFF2-40B4-BE49-F238E27FC236}">
                <a16:creationId xmlns:a16="http://schemas.microsoft.com/office/drawing/2014/main" id="{C254013C-8E6A-5F53-991D-8D51441C05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938" y="412676"/>
            <a:ext cx="1965551" cy="1162533"/>
          </a:xfrm>
          <a:prstGeom prst="rect">
            <a:avLst/>
          </a:prstGeom>
        </p:spPr>
      </p:pic>
    </p:spTree>
    <p:extLst>
      <p:ext uri="{BB962C8B-B14F-4D97-AF65-F5344CB8AC3E}">
        <p14:creationId xmlns:p14="http://schemas.microsoft.com/office/powerpoint/2010/main" val="2122914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1B6FE-B904-03DB-DA15-9C2004F1516F}"/>
              </a:ext>
            </a:extLst>
          </p:cNvPr>
          <p:cNvPicPr>
            <a:picLocks noChangeAspect="1"/>
          </p:cNvPicPr>
          <p:nvPr/>
        </p:nvPicPr>
        <p:blipFill>
          <a:blip r:embed="rId3"/>
          <a:stretch>
            <a:fillRect/>
          </a:stretch>
        </p:blipFill>
        <p:spPr>
          <a:xfrm>
            <a:off x="797787" y="2096125"/>
            <a:ext cx="8840955" cy="2376035"/>
          </a:xfrm>
          <a:prstGeom prst="rect">
            <a:avLst/>
          </a:prstGeom>
        </p:spPr>
      </p:pic>
      <p:sp>
        <p:nvSpPr>
          <p:cNvPr id="4" name="Slide Number Placeholder 3">
            <a:extLst>
              <a:ext uri="{FF2B5EF4-FFF2-40B4-BE49-F238E27FC236}">
                <a16:creationId xmlns:a16="http://schemas.microsoft.com/office/drawing/2014/main" id="{EDA93889-E189-444D-82E4-9520B0AE3C3B}"/>
              </a:ext>
            </a:extLst>
          </p:cNvPr>
          <p:cNvSpPr>
            <a:spLocks noGrp="1"/>
          </p:cNvSpPr>
          <p:nvPr>
            <p:ph type="sldNum" sz="quarter" idx="10"/>
          </p:nvPr>
        </p:nvSpPr>
        <p:spPr/>
        <p:txBody>
          <a:bodyPr/>
          <a:lstStyle/>
          <a:p>
            <a:pPr defTabSz="1005840" eaLnBrk="0" fontAlgn="base" hangingPunct="0">
              <a:spcBef>
                <a:spcPct val="0"/>
              </a:spcBef>
              <a:spcAft>
                <a:spcPct val="0"/>
              </a:spcAft>
              <a:defRPr/>
            </a:pPr>
            <a:fld id="{E885FCDD-E620-417B-B30C-ACB7F6D9F7D0}" type="slidenum">
              <a:rPr lang="en-US"/>
              <a:pPr defTabSz="1005840" eaLnBrk="0" fontAlgn="base" hangingPunct="0">
                <a:spcBef>
                  <a:spcPct val="0"/>
                </a:spcBef>
                <a:spcAft>
                  <a:spcPct val="0"/>
                </a:spcAft>
                <a:defRPr/>
              </a:pPr>
              <a:t>19</a:t>
            </a:fld>
            <a:endParaRPr lang="en-US" dirty="0"/>
          </a:p>
        </p:txBody>
      </p:sp>
      <p:sp>
        <p:nvSpPr>
          <p:cNvPr id="7" name="TextBox 6">
            <a:extLst>
              <a:ext uri="{FF2B5EF4-FFF2-40B4-BE49-F238E27FC236}">
                <a16:creationId xmlns:a16="http://schemas.microsoft.com/office/drawing/2014/main" id="{DF99CB92-54BF-4417-8BD4-05D1BB6D47E8}"/>
              </a:ext>
            </a:extLst>
          </p:cNvPr>
          <p:cNvSpPr txBox="1"/>
          <p:nvPr/>
        </p:nvSpPr>
        <p:spPr>
          <a:xfrm>
            <a:off x="248004" y="4572124"/>
            <a:ext cx="9581795" cy="2376035"/>
          </a:xfrm>
          <a:prstGeom prst="rect">
            <a:avLst/>
          </a:prstGeom>
          <a:noFill/>
          <a:ln w="38100">
            <a:solidFill>
              <a:schemeClr val="tx1"/>
            </a:solidFill>
          </a:ln>
        </p:spPr>
        <p:txBody>
          <a:bodyPr wrap="square" rtlCol="0">
            <a:spAutoFit/>
          </a:bodyPr>
          <a:lstStyle/>
          <a:p>
            <a:pPr marL="0" indent="0" algn="ctr">
              <a:buNone/>
            </a:pPr>
            <a:r>
              <a:rPr lang="en-US" sz="1400" b="1" dirty="0">
                <a:solidFill>
                  <a:schemeClr val="tx1"/>
                </a:solidFill>
              </a:rPr>
              <a:t>Presbyterian Members Are Eligible To Enroll with January 1, 2024 Effective Date </a:t>
            </a:r>
          </a:p>
          <a:p>
            <a:pPr marL="0" indent="0" algn="ctr">
              <a:buNone/>
            </a:pPr>
            <a:r>
              <a:rPr lang="en-US" sz="1400" b="1" dirty="0">
                <a:solidFill>
                  <a:schemeClr val="tx1"/>
                </a:solidFill>
              </a:rPr>
              <a:t>(Enroll in December prior to 12/20 to Ensure Gyms Have Eligibility Prior to 1/1/24)</a:t>
            </a:r>
          </a:p>
          <a:p>
            <a:pPr marL="0" indent="0" algn="ctr">
              <a:buNone/>
            </a:pPr>
            <a:r>
              <a:rPr lang="en-US" sz="1400" b="1" dirty="0">
                <a:solidFill>
                  <a:schemeClr val="tx1"/>
                </a:solidFill>
              </a:rPr>
              <a:t>Enrollment is Effective 1</a:t>
            </a:r>
            <a:r>
              <a:rPr lang="en-US" sz="1400" b="1" baseline="30000" dirty="0">
                <a:solidFill>
                  <a:schemeClr val="tx1"/>
                </a:solidFill>
              </a:rPr>
              <a:t>st</a:t>
            </a:r>
            <a:r>
              <a:rPr lang="en-US" sz="1400" b="1" dirty="0">
                <a:solidFill>
                  <a:schemeClr val="tx1"/>
                </a:solidFill>
              </a:rPr>
              <a:t> of the Month Following Online Enrollment</a:t>
            </a:r>
          </a:p>
          <a:p>
            <a:pPr marL="0" indent="0" algn="ctr">
              <a:buNone/>
            </a:pPr>
            <a:r>
              <a:rPr lang="en-US" sz="1400" b="1" dirty="0">
                <a:solidFill>
                  <a:schemeClr val="tx1"/>
                </a:solidFill>
                <a:highlight>
                  <a:srgbClr val="FFFF00"/>
                </a:highlight>
              </a:rPr>
              <a:t>*Must Reenroll Annually in December to Continue the Program the Following Calendar Year</a:t>
            </a:r>
          </a:p>
          <a:p>
            <a:pPr marL="188595" indent="-188595" defTabSz="1005840" eaLnBrk="0" fontAlgn="base" hangingPunct="0">
              <a:spcBef>
                <a:spcPct val="0"/>
              </a:spcBef>
              <a:spcAft>
                <a:spcPct val="0"/>
              </a:spcAft>
              <a:buFont typeface="Arial" panose="020B0604020202020204" pitchFamily="34" charset="0"/>
              <a:buChar char="•"/>
            </a:pPr>
            <a:r>
              <a:rPr lang="en-US" sz="1320" dirty="0">
                <a:solidFill>
                  <a:srgbClr val="000000"/>
                </a:solidFill>
                <a:latin typeface="Arial"/>
              </a:rPr>
              <a:t>All enrolled health plan members aged 18 and older are eligible to enroll.  </a:t>
            </a:r>
          </a:p>
          <a:p>
            <a:pPr marL="188595" indent="-188595" defTabSz="1005840" eaLnBrk="0" fontAlgn="base" hangingPunct="0">
              <a:spcBef>
                <a:spcPct val="0"/>
              </a:spcBef>
              <a:spcAft>
                <a:spcPct val="0"/>
              </a:spcAft>
              <a:buFont typeface="Arial" panose="020B0604020202020204" pitchFamily="34" charset="0"/>
              <a:buChar char="•"/>
            </a:pPr>
            <a:r>
              <a:rPr lang="en-US" sz="1320" dirty="0">
                <a:solidFill>
                  <a:srgbClr val="000000"/>
                </a:solidFill>
                <a:latin typeface="Arial"/>
              </a:rPr>
              <a:t>Subscriber (policy holder) must enroll for dependents to enroll.</a:t>
            </a:r>
          </a:p>
          <a:p>
            <a:pPr marL="188595" indent="-188595" defTabSz="1005840" eaLnBrk="0" fontAlgn="base" hangingPunct="0">
              <a:spcBef>
                <a:spcPct val="0"/>
              </a:spcBef>
              <a:spcAft>
                <a:spcPct val="0"/>
              </a:spcAft>
              <a:buFont typeface="Arial" panose="020B0604020202020204" pitchFamily="34" charset="0"/>
              <a:buChar char="•"/>
            </a:pPr>
            <a:r>
              <a:rPr lang="en-US" sz="1320" dirty="0">
                <a:solidFill>
                  <a:srgbClr val="000000"/>
                </a:solidFill>
                <a:latin typeface="Arial"/>
              </a:rPr>
              <a:t>Your enrollment will last through the current calendar year and can not be changed or cancelled voluntarily, and you must reenroll each year.  </a:t>
            </a:r>
          </a:p>
          <a:p>
            <a:pPr marL="188595" indent="-188595" defTabSz="1005840" eaLnBrk="0" fontAlgn="base" hangingPunct="0">
              <a:spcBef>
                <a:spcPct val="0"/>
              </a:spcBef>
              <a:spcAft>
                <a:spcPct val="0"/>
              </a:spcAft>
              <a:buFont typeface="Arial" panose="020B0604020202020204" pitchFamily="34" charset="0"/>
              <a:buChar char="•"/>
            </a:pPr>
            <a:r>
              <a:rPr lang="en-US" sz="1320" dirty="0">
                <a:solidFill>
                  <a:srgbClr val="000000"/>
                </a:solidFill>
                <a:latin typeface="Arial"/>
              </a:rPr>
              <a:t>Once enrolled, Presbyterian will automatically debit your account or credit card each month.</a:t>
            </a:r>
          </a:p>
          <a:p>
            <a:pPr marL="691515" lvl="1" indent="-188595" defTabSz="1005840" eaLnBrk="0" fontAlgn="base" hangingPunct="0">
              <a:spcBef>
                <a:spcPct val="0"/>
              </a:spcBef>
              <a:spcAft>
                <a:spcPct val="0"/>
              </a:spcAft>
              <a:buFont typeface="Arial" panose="020B0604020202020204" pitchFamily="34" charset="0"/>
              <a:buChar char="•"/>
            </a:pPr>
            <a:r>
              <a:rPr lang="en-US" sz="1320" dirty="0">
                <a:solidFill>
                  <a:srgbClr val="000000"/>
                </a:solidFill>
                <a:latin typeface="Arial"/>
              </a:rPr>
              <a:t>Debit will occur the last week of the month.  If you enroll after the 17</a:t>
            </a:r>
            <a:r>
              <a:rPr lang="en-US" sz="1320" baseline="30000" dirty="0">
                <a:solidFill>
                  <a:srgbClr val="000000"/>
                </a:solidFill>
                <a:latin typeface="Arial"/>
              </a:rPr>
              <a:t>th</a:t>
            </a:r>
            <a:r>
              <a:rPr lang="en-US" sz="1320" dirty="0">
                <a:solidFill>
                  <a:srgbClr val="000000"/>
                </a:solidFill>
                <a:latin typeface="Arial"/>
              </a:rPr>
              <a:t> of the month you will be debited for two months fees the following month but your gym membership will still be effective the 1</a:t>
            </a:r>
            <a:r>
              <a:rPr lang="en-US" sz="1320" baseline="30000" dirty="0">
                <a:solidFill>
                  <a:srgbClr val="000000"/>
                </a:solidFill>
                <a:latin typeface="Arial"/>
              </a:rPr>
              <a:t>st</a:t>
            </a:r>
            <a:r>
              <a:rPr lang="en-US" sz="1320" dirty="0">
                <a:solidFill>
                  <a:srgbClr val="000000"/>
                </a:solidFill>
                <a:latin typeface="Arial"/>
              </a:rPr>
              <a:t> of the month following enrollment.</a:t>
            </a:r>
          </a:p>
        </p:txBody>
      </p:sp>
      <p:pic>
        <p:nvPicPr>
          <p:cNvPr id="9" name="Picture 8">
            <a:extLst>
              <a:ext uri="{FF2B5EF4-FFF2-40B4-BE49-F238E27FC236}">
                <a16:creationId xmlns:a16="http://schemas.microsoft.com/office/drawing/2014/main" id="{F1B16504-BE71-4B89-9767-37E292F05523}"/>
              </a:ext>
            </a:extLst>
          </p:cNvPr>
          <p:cNvPicPr/>
          <p:nvPr/>
        </p:nvPicPr>
        <p:blipFill>
          <a:blip r:embed="rId4"/>
          <a:stretch>
            <a:fillRect/>
          </a:stretch>
        </p:blipFill>
        <p:spPr>
          <a:xfrm>
            <a:off x="87186" y="831620"/>
            <a:ext cx="9862137" cy="1400359"/>
          </a:xfrm>
          <a:prstGeom prst="rect">
            <a:avLst/>
          </a:prstGeom>
        </p:spPr>
      </p:pic>
      <p:sp>
        <p:nvSpPr>
          <p:cNvPr id="10" name="Rectangle 9">
            <a:extLst>
              <a:ext uri="{FF2B5EF4-FFF2-40B4-BE49-F238E27FC236}">
                <a16:creationId xmlns:a16="http://schemas.microsoft.com/office/drawing/2014/main" id="{D0DC40F8-F874-44FE-8E03-F065D1BCF28F}"/>
              </a:ext>
            </a:extLst>
          </p:cNvPr>
          <p:cNvSpPr/>
          <p:nvPr/>
        </p:nvSpPr>
        <p:spPr>
          <a:xfrm>
            <a:off x="248005" y="283613"/>
            <a:ext cx="9315710" cy="525272"/>
          </a:xfrm>
          <a:prstGeom prst="rect">
            <a:avLst/>
          </a:prstGeom>
          <a:ln>
            <a:noFill/>
          </a:ln>
        </p:spPr>
        <p:txBody>
          <a:bodyPr vert="horz" lIns="0" tIns="0" rIns="0" bIns="0" rtlCol="0">
            <a:noAutofit/>
          </a:bodyPr>
          <a:lstStyle/>
          <a:p>
            <a:pPr defTabSz="1005840" eaLnBrk="0" fontAlgn="base" hangingPunct="0">
              <a:lnSpc>
                <a:spcPct val="107000"/>
              </a:lnSpc>
              <a:spcAft>
                <a:spcPts val="880"/>
              </a:spcAft>
            </a:pPr>
            <a:r>
              <a:rPr kumimoji="1" lang="en-US" sz="3200" b="1" spc="-58" dirty="0">
                <a:solidFill>
                  <a:srgbClr val="A71930"/>
                </a:solidFill>
                <a:latin typeface="Arial" charset="0"/>
                <a:ea typeface="+mj-ea"/>
                <a:cs typeface="Arial" charset="0"/>
              </a:rPr>
              <a:t>Fitness Pass Enrollment </a:t>
            </a:r>
          </a:p>
          <a:p>
            <a:pPr defTabSz="1005840" eaLnBrk="0" fontAlgn="base" hangingPunct="0">
              <a:lnSpc>
                <a:spcPct val="107000"/>
              </a:lnSpc>
              <a:spcAft>
                <a:spcPts val="880"/>
              </a:spcAft>
            </a:pPr>
            <a:r>
              <a:rPr lang="en-US" sz="2530" b="1" spc="132" dirty="0">
                <a:solidFill>
                  <a:srgbClr val="FFFEFD"/>
                </a:solidFill>
                <a:latin typeface="Calibri" panose="020F0502020204030204" pitchFamily="34" charset="0"/>
                <a:ea typeface="Calibri" panose="020F0502020204030204" pitchFamily="34" charset="0"/>
              </a:rPr>
              <a:t>  </a:t>
            </a:r>
            <a:endParaRPr lang="en-US" sz="1100" dirty="0">
              <a:solidFill>
                <a:srgbClr val="181717"/>
              </a:solidFill>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6CFEE1AE-B09D-4577-A28F-BD2C795FF626}"/>
              </a:ext>
            </a:extLst>
          </p:cNvPr>
          <p:cNvSpPr/>
          <p:nvPr/>
        </p:nvSpPr>
        <p:spPr>
          <a:xfrm>
            <a:off x="2438400" y="1209790"/>
            <a:ext cx="7266815" cy="322009"/>
          </a:xfrm>
          <a:prstGeom prst="rect">
            <a:avLst/>
          </a:prstGeom>
          <a:ln>
            <a:noFill/>
          </a:ln>
        </p:spPr>
        <p:txBody>
          <a:bodyPr vert="horz" lIns="0" tIns="0" rIns="0" bIns="0" rtlCol="0">
            <a:noAutofit/>
          </a:bodyPr>
          <a:lstStyle/>
          <a:p>
            <a:pPr algn="ctr"/>
            <a:r>
              <a:rPr lang="en-US" sz="1980" b="1" i="1" dirty="0">
                <a:solidFill>
                  <a:srgbClr val="FFFEFD"/>
                </a:solidFill>
                <a:latin typeface="Arial"/>
              </a:rPr>
              <a:t>The 2024 cost is only $22.50 per eligible member per month.</a:t>
            </a:r>
          </a:p>
          <a:p>
            <a:pPr algn="ctr"/>
            <a:r>
              <a:rPr lang="en-US" sz="1980" b="1" i="1" dirty="0">
                <a:solidFill>
                  <a:srgbClr val="FFFEFD"/>
                </a:solidFill>
                <a:latin typeface="Arial"/>
              </a:rPr>
              <a:t> </a:t>
            </a:r>
            <a:r>
              <a:rPr lang="en-US" b="1" i="1" dirty="0">
                <a:solidFill>
                  <a:srgbClr val="FFFEFD"/>
                </a:solidFill>
                <a:ea typeface="Calibri" panose="020F0502020204030204" pitchFamily="34" charset="0"/>
              </a:rPr>
              <a:t>Enrollment</a:t>
            </a:r>
            <a:r>
              <a:rPr lang="en-US" b="1" i="1" spc="83" dirty="0">
                <a:solidFill>
                  <a:srgbClr val="FFFEFD"/>
                </a:solidFill>
                <a:ea typeface="Calibri" panose="020F0502020204030204" pitchFamily="34" charset="0"/>
              </a:rPr>
              <a:t> </a:t>
            </a:r>
            <a:r>
              <a:rPr lang="en-US" b="1" i="1" dirty="0">
                <a:solidFill>
                  <a:srgbClr val="FFFEFD"/>
                </a:solidFill>
                <a:ea typeface="Calibri" panose="020F0502020204030204" pitchFamily="34" charset="0"/>
              </a:rPr>
              <a:t>is</a:t>
            </a:r>
            <a:r>
              <a:rPr lang="en-US" b="1" i="1" spc="83" dirty="0">
                <a:solidFill>
                  <a:srgbClr val="FFFEFD"/>
                </a:solidFill>
                <a:ea typeface="Calibri" panose="020F0502020204030204" pitchFamily="34" charset="0"/>
              </a:rPr>
              <a:t> O</a:t>
            </a:r>
            <a:r>
              <a:rPr lang="en-US" b="1" i="1" dirty="0">
                <a:solidFill>
                  <a:srgbClr val="FFFEFD"/>
                </a:solidFill>
                <a:ea typeface="Calibri" panose="020F0502020204030204" pitchFamily="34" charset="0"/>
              </a:rPr>
              <a:t>pen</a:t>
            </a:r>
            <a:r>
              <a:rPr lang="en-US" b="1" i="1" spc="83" dirty="0">
                <a:solidFill>
                  <a:srgbClr val="FFFEFD"/>
                </a:solidFill>
                <a:ea typeface="Calibri" panose="020F0502020204030204" pitchFamily="34" charset="0"/>
              </a:rPr>
              <a:t> Y</a:t>
            </a:r>
            <a:r>
              <a:rPr lang="en-US" b="1" i="1" dirty="0">
                <a:solidFill>
                  <a:srgbClr val="FFFEFD"/>
                </a:solidFill>
                <a:ea typeface="Calibri" panose="020F0502020204030204" pitchFamily="34" charset="0"/>
              </a:rPr>
              <a:t>ear-round</a:t>
            </a:r>
            <a:endParaRPr lang="en-US" dirty="0">
              <a:solidFill>
                <a:srgbClr val="181717"/>
              </a:solidFill>
              <a:ea typeface="Calibri" panose="020F0502020204030204" pitchFamily="34" charset="0"/>
            </a:endParaRPr>
          </a:p>
          <a:p>
            <a:pPr lvl="0" algn="ctr"/>
            <a:endParaRPr lang="en-US" dirty="0"/>
          </a:p>
        </p:txBody>
      </p:sp>
      <p:pic>
        <p:nvPicPr>
          <p:cNvPr id="12" name="Picture 11" descr="Adjustable dumbbell on yoga mat">
            <a:extLst>
              <a:ext uri="{FF2B5EF4-FFF2-40B4-BE49-F238E27FC236}">
                <a16:creationId xmlns:a16="http://schemas.microsoft.com/office/drawing/2014/main" id="{8A7D6A0A-1E15-FEE5-5FAE-BE3C44EE31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448" y="933468"/>
            <a:ext cx="1965551" cy="1162533"/>
          </a:xfrm>
          <a:prstGeom prst="rect">
            <a:avLst/>
          </a:prstGeom>
        </p:spPr>
      </p:pic>
    </p:spTree>
    <p:extLst>
      <p:ext uri="{BB962C8B-B14F-4D97-AF65-F5344CB8AC3E}">
        <p14:creationId xmlns:p14="http://schemas.microsoft.com/office/powerpoint/2010/main" val="165236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Elderly couple exercising">
            <a:extLst>
              <a:ext uri="{FF2B5EF4-FFF2-40B4-BE49-F238E27FC236}">
                <a16:creationId xmlns:a16="http://schemas.microsoft.com/office/drawing/2014/main" id="{5764523E-34B2-4CB7-05AE-AA2DB877EC6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058400" cy="7315200"/>
          </a:xfrm>
        </p:spPr>
      </p:pic>
      <p:sp>
        <p:nvSpPr>
          <p:cNvPr id="4" name="Slide Number Placeholder 3">
            <a:extLst>
              <a:ext uri="{FF2B5EF4-FFF2-40B4-BE49-F238E27FC236}">
                <a16:creationId xmlns:a16="http://schemas.microsoft.com/office/drawing/2014/main" id="{D474C8DB-BCB1-41E5-ABD4-2A1A0BDD9985}"/>
              </a:ext>
            </a:extLst>
          </p:cNvPr>
          <p:cNvSpPr>
            <a:spLocks noGrp="1"/>
          </p:cNvSpPr>
          <p:nvPr>
            <p:ph type="sldNum" sz="quarter" idx="10"/>
          </p:nvPr>
        </p:nvSpPr>
        <p:spPr/>
        <p:txBody>
          <a:bodyPr/>
          <a:lstStyle/>
          <a:p>
            <a:pPr>
              <a:defRPr/>
            </a:pPr>
            <a:fld id="{E885FCDD-E620-417B-B30C-ACB7F6D9F7D0}" type="slidenum">
              <a:rPr lang="en-US" smtClean="0"/>
              <a:pPr>
                <a:defRPr/>
              </a:pPr>
              <a:t>2</a:t>
            </a:fld>
            <a:endParaRPr lang="en-US" dirty="0"/>
          </a:p>
        </p:txBody>
      </p:sp>
      <p:sp>
        <p:nvSpPr>
          <p:cNvPr id="7" name="Title 1">
            <a:extLst>
              <a:ext uri="{FF2B5EF4-FFF2-40B4-BE49-F238E27FC236}">
                <a16:creationId xmlns:a16="http://schemas.microsoft.com/office/drawing/2014/main" id="{7B796AC9-9FB2-4C9C-B6F7-AAF5F98CDF7B}"/>
              </a:ext>
            </a:extLst>
          </p:cNvPr>
          <p:cNvSpPr txBox="1">
            <a:spLocks/>
          </p:cNvSpPr>
          <p:nvPr/>
        </p:nvSpPr>
        <p:spPr>
          <a:xfrm>
            <a:off x="228600" y="958815"/>
            <a:ext cx="9387840" cy="448722"/>
          </a:xfrm>
          <a:prstGeom prst="rect">
            <a:avLst/>
          </a:prstGeom>
        </p:spPr>
        <p:txBody>
          <a:bodyPr vert="horz" lIns="51480" tIns="51480" rIns="51480" bIns="51480" rtlCol="0" anchor="b">
            <a:noAutofit/>
          </a:bodyPr>
          <a:lstStyle>
            <a:lvl1pPr algn="l" defTabSz="685766" rtl="0" eaLnBrk="1" latinLnBrk="0" hangingPunct="1">
              <a:lnSpc>
                <a:spcPct val="90000"/>
              </a:lnSpc>
              <a:spcBef>
                <a:spcPct val="0"/>
              </a:spcBef>
              <a:buNone/>
              <a:defRPr sz="2400" b="1" kern="1200" spc="-53" baseline="0">
                <a:solidFill>
                  <a:schemeClr val="bg2"/>
                </a:solidFill>
                <a:latin typeface="Arial" charset="0"/>
                <a:ea typeface="Arial" charset="0"/>
                <a:cs typeface="Arial" charset="0"/>
              </a:defRPr>
            </a:lvl1pPr>
          </a:lstStyle>
          <a:p>
            <a:r>
              <a:rPr kumimoji="1" lang="en-US" sz="3600" spc="-58" dirty="0">
                <a:solidFill>
                  <a:schemeClr val="tx1"/>
                </a:solidFill>
              </a:rPr>
              <a:t>Presbyterian Nationwide HMO Plan</a:t>
            </a:r>
          </a:p>
          <a:p>
            <a:r>
              <a:rPr kumimoji="1" lang="en-US" sz="3600" spc="-58" dirty="0">
                <a:solidFill>
                  <a:schemeClr val="tx1"/>
                </a:solidFill>
              </a:rPr>
              <a:t>2024 Benefits Presentation</a:t>
            </a:r>
          </a:p>
        </p:txBody>
      </p:sp>
      <p:sp>
        <p:nvSpPr>
          <p:cNvPr id="8" name="Freeform 5">
            <a:extLst>
              <a:ext uri="{FF2B5EF4-FFF2-40B4-BE49-F238E27FC236}">
                <a16:creationId xmlns:a16="http://schemas.microsoft.com/office/drawing/2014/main" id="{36F65C7C-66CF-4907-94A6-538335B11DA4}"/>
              </a:ext>
            </a:extLst>
          </p:cNvPr>
          <p:cNvSpPr>
            <a:spLocks/>
          </p:cNvSpPr>
          <p:nvPr/>
        </p:nvSpPr>
        <p:spPr bwMode="auto">
          <a:xfrm>
            <a:off x="716476" y="1494456"/>
            <a:ext cx="4722631" cy="749222"/>
          </a:xfrm>
          <a:custGeom>
            <a:avLst/>
            <a:gdLst>
              <a:gd name="T0" fmla="*/ 289 w 1172"/>
              <a:gd name="T1" fmla="*/ 0 h 1018"/>
              <a:gd name="T2" fmla="*/ 880 w 1172"/>
              <a:gd name="T3" fmla="*/ 0 h 1018"/>
              <a:gd name="T4" fmla="*/ 1172 w 1172"/>
              <a:gd name="T5" fmla="*/ 506 h 1018"/>
              <a:gd name="T6" fmla="*/ 883 w 1172"/>
              <a:gd name="T7" fmla="*/ 1018 h 1018"/>
              <a:gd name="T8" fmla="*/ 289 w 1172"/>
              <a:gd name="T9" fmla="*/ 1018 h 1018"/>
              <a:gd name="T10" fmla="*/ 0 w 1172"/>
              <a:gd name="T11" fmla="*/ 506 h 1018"/>
              <a:gd name="T12" fmla="*/ 289 w 1172"/>
              <a:gd name="T13" fmla="*/ 0 h 1018"/>
              <a:gd name="connsiteX0" fmla="*/ 2466 w 41061"/>
              <a:gd name="connsiteY0" fmla="*/ 0 h 10000"/>
              <a:gd name="connsiteX1" fmla="*/ 41061 w 41061"/>
              <a:gd name="connsiteY1" fmla="*/ 0 h 10000"/>
              <a:gd name="connsiteX2" fmla="*/ 10000 w 41061"/>
              <a:gd name="connsiteY2" fmla="*/ 4971 h 10000"/>
              <a:gd name="connsiteX3" fmla="*/ 7534 w 41061"/>
              <a:gd name="connsiteY3" fmla="*/ 10000 h 10000"/>
              <a:gd name="connsiteX4" fmla="*/ 2466 w 41061"/>
              <a:gd name="connsiteY4" fmla="*/ 10000 h 10000"/>
              <a:gd name="connsiteX5" fmla="*/ 0 w 41061"/>
              <a:gd name="connsiteY5" fmla="*/ 4971 h 10000"/>
              <a:gd name="connsiteX6" fmla="*/ 2466 w 41061"/>
              <a:gd name="connsiteY6" fmla="*/ 0 h 10000"/>
              <a:gd name="connsiteX0" fmla="*/ 2466 w 43014"/>
              <a:gd name="connsiteY0" fmla="*/ 0 h 10000"/>
              <a:gd name="connsiteX1" fmla="*/ 41061 w 43014"/>
              <a:gd name="connsiteY1" fmla="*/ 0 h 10000"/>
              <a:gd name="connsiteX2" fmla="*/ 43014 w 43014"/>
              <a:gd name="connsiteY2" fmla="*/ 4264 h 10000"/>
              <a:gd name="connsiteX3" fmla="*/ 7534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014"/>
              <a:gd name="connsiteY0" fmla="*/ 0 h 10000"/>
              <a:gd name="connsiteX1" fmla="*/ 41061 w 43014"/>
              <a:gd name="connsiteY1" fmla="*/ 0 h 10000"/>
              <a:gd name="connsiteX2" fmla="*/ 43014 w 43014"/>
              <a:gd name="connsiteY2" fmla="*/ 4264 h 10000"/>
              <a:gd name="connsiteX3" fmla="*/ 40548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168"/>
              <a:gd name="connsiteY0" fmla="*/ 0 h 10000"/>
              <a:gd name="connsiteX1" fmla="*/ 41061 w 43168"/>
              <a:gd name="connsiteY1" fmla="*/ 0 h 10000"/>
              <a:gd name="connsiteX2" fmla="*/ 43168 w 43168"/>
              <a:gd name="connsiteY2" fmla="*/ 488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139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035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342"/>
              <a:gd name="connsiteY0" fmla="*/ 0 h 10000"/>
              <a:gd name="connsiteX1" fmla="*/ 41061 w 43342"/>
              <a:gd name="connsiteY1" fmla="*/ 0 h 10000"/>
              <a:gd name="connsiteX2" fmla="*/ 43342 w 43342"/>
              <a:gd name="connsiteY2" fmla="*/ 5003 h 10000"/>
              <a:gd name="connsiteX3" fmla="*/ 41035 w 43342"/>
              <a:gd name="connsiteY3" fmla="*/ 10000 h 10000"/>
              <a:gd name="connsiteX4" fmla="*/ 2466 w 43342"/>
              <a:gd name="connsiteY4" fmla="*/ 10000 h 10000"/>
              <a:gd name="connsiteX5" fmla="*/ 0 w 43342"/>
              <a:gd name="connsiteY5" fmla="*/ 4971 h 10000"/>
              <a:gd name="connsiteX6" fmla="*/ 2466 w 4334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2" h="10000">
                <a:moveTo>
                  <a:pt x="2466" y="0"/>
                </a:moveTo>
                <a:lnTo>
                  <a:pt x="41061" y="0"/>
                </a:lnTo>
                <a:lnTo>
                  <a:pt x="43342" y="5003"/>
                </a:lnTo>
                <a:lnTo>
                  <a:pt x="41035" y="10000"/>
                </a:lnTo>
                <a:lnTo>
                  <a:pt x="2466" y="10000"/>
                </a:lnTo>
                <a:lnTo>
                  <a:pt x="0" y="4971"/>
                </a:lnTo>
                <a:lnTo>
                  <a:pt x="2466" y="0"/>
                </a:lnTo>
                <a:close/>
              </a:path>
            </a:pathLst>
          </a:custGeom>
          <a:solidFill>
            <a:srgbClr val="A71930"/>
          </a:solidFill>
          <a:ln>
            <a:noFill/>
          </a:ln>
          <a:effectLst>
            <a:outerShdw blurRad="50800" dist="38100" dir="8100000" algn="tr" rotWithShape="0">
              <a:prstClr val="black">
                <a:alpha val="40000"/>
              </a:prstClr>
            </a:outerShdw>
          </a:effectLst>
        </p:spPr>
        <p:txBody>
          <a:bodyPr vert="horz" wrap="square" lIns="100584" tIns="50292" rIns="100584" bIns="50292" numCol="1" anchor="ctr" anchorCtr="0" compatLnSpc="1">
            <a:prstTxWarp prst="textNoShape">
              <a:avLst/>
            </a:prstTxWarp>
          </a:bodyPr>
          <a:lstStyle/>
          <a:p>
            <a:pPr lvl="0" algn="ctr">
              <a:defRPr/>
            </a:pPr>
            <a:endParaRPr lang="en-US" sz="1980" b="1" kern="0" dirty="0">
              <a:solidFill>
                <a:schemeClr val="bg1"/>
              </a:solidFill>
              <a:latin typeface="Tahoma"/>
            </a:endParaRPr>
          </a:p>
          <a:p>
            <a:pPr lvl="0" algn="ctr">
              <a:defRPr/>
            </a:pPr>
            <a:r>
              <a:rPr lang="en-US" sz="1600" b="1" kern="0" dirty="0">
                <a:solidFill>
                  <a:schemeClr val="bg1"/>
                </a:solidFill>
                <a:latin typeface="Arial" panose="020B0604020202020204" pitchFamily="34" charset="0"/>
                <a:cs typeface="Arial" panose="020B0604020202020204" pitchFamily="34" charset="0"/>
              </a:rPr>
              <a:t>2024 Benefits                                                  One Plan Option, Two Provider Tiers:                        Tier I and Tier II</a:t>
            </a:r>
          </a:p>
          <a:p>
            <a:pPr defTabSz="1005840">
              <a:defRPr/>
            </a:pPr>
            <a:endParaRPr lang="en-US" sz="1980" b="1" kern="0" dirty="0">
              <a:solidFill>
                <a:schemeClr val="bg1"/>
              </a:solidFill>
              <a:latin typeface="Tahoma"/>
            </a:endParaRPr>
          </a:p>
        </p:txBody>
      </p:sp>
      <p:sp>
        <p:nvSpPr>
          <p:cNvPr id="9" name="Freeform 5">
            <a:extLst>
              <a:ext uri="{FF2B5EF4-FFF2-40B4-BE49-F238E27FC236}">
                <a16:creationId xmlns:a16="http://schemas.microsoft.com/office/drawing/2014/main" id="{09B6C326-58E9-4974-A382-6C44BEADEF10}"/>
              </a:ext>
            </a:extLst>
          </p:cNvPr>
          <p:cNvSpPr>
            <a:spLocks/>
          </p:cNvSpPr>
          <p:nvPr/>
        </p:nvSpPr>
        <p:spPr bwMode="auto">
          <a:xfrm>
            <a:off x="725670" y="2592068"/>
            <a:ext cx="4722631" cy="772980"/>
          </a:xfrm>
          <a:custGeom>
            <a:avLst/>
            <a:gdLst>
              <a:gd name="T0" fmla="*/ 289 w 1172"/>
              <a:gd name="T1" fmla="*/ 0 h 1018"/>
              <a:gd name="T2" fmla="*/ 880 w 1172"/>
              <a:gd name="T3" fmla="*/ 0 h 1018"/>
              <a:gd name="T4" fmla="*/ 1172 w 1172"/>
              <a:gd name="T5" fmla="*/ 506 h 1018"/>
              <a:gd name="T6" fmla="*/ 883 w 1172"/>
              <a:gd name="T7" fmla="*/ 1018 h 1018"/>
              <a:gd name="T8" fmla="*/ 289 w 1172"/>
              <a:gd name="T9" fmla="*/ 1018 h 1018"/>
              <a:gd name="T10" fmla="*/ 0 w 1172"/>
              <a:gd name="T11" fmla="*/ 506 h 1018"/>
              <a:gd name="T12" fmla="*/ 289 w 1172"/>
              <a:gd name="T13" fmla="*/ 0 h 1018"/>
              <a:gd name="connsiteX0" fmla="*/ 2466 w 41061"/>
              <a:gd name="connsiteY0" fmla="*/ 0 h 10000"/>
              <a:gd name="connsiteX1" fmla="*/ 41061 w 41061"/>
              <a:gd name="connsiteY1" fmla="*/ 0 h 10000"/>
              <a:gd name="connsiteX2" fmla="*/ 10000 w 41061"/>
              <a:gd name="connsiteY2" fmla="*/ 4971 h 10000"/>
              <a:gd name="connsiteX3" fmla="*/ 7534 w 41061"/>
              <a:gd name="connsiteY3" fmla="*/ 10000 h 10000"/>
              <a:gd name="connsiteX4" fmla="*/ 2466 w 41061"/>
              <a:gd name="connsiteY4" fmla="*/ 10000 h 10000"/>
              <a:gd name="connsiteX5" fmla="*/ 0 w 41061"/>
              <a:gd name="connsiteY5" fmla="*/ 4971 h 10000"/>
              <a:gd name="connsiteX6" fmla="*/ 2466 w 41061"/>
              <a:gd name="connsiteY6" fmla="*/ 0 h 10000"/>
              <a:gd name="connsiteX0" fmla="*/ 2466 w 43014"/>
              <a:gd name="connsiteY0" fmla="*/ 0 h 10000"/>
              <a:gd name="connsiteX1" fmla="*/ 41061 w 43014"/>
              <a:gd name="connsiteY1" fmla="*/ 0 h 10000"/>
              <a:gd name="connsiteX2" fmla="*/ 43014 w 43014"/>
              <a:gd name="connsiteY2" fmla="*/ 4264 h 10000"/>
              <a:gd name="connsiteX3" fmla="*/ 7534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014"/>
              <a:gd name="connsiteY0" fmla="*/ 0 h 10000"/>
              <a:gd name="connsiteX1" fmla="*/ 41061 w 43014"/>
              <a:gd name="connsiteY1" fmla="*/ 0 h 10000"/>
              <a:gd name="connsiteX2" fmla="*/ 43014 w 43014"/>
              <a:gd name="connsiteY2" fmla="*/ 4264 h 10000"/>
              <a:gd name="connsiteX3" fmla="*/ 40548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168"/>
              <a:gd name="connsiteY0" fmla="*/ 0 h 10000"/>
              <a:gd name="connsiteX1" fmla="*/ 41061 w 43168"/>
              <a:gd name="connsiteY1" fmla="*/ 0 h 10000"/>
              <a:gd name="connsiteX2" fmla="*/ 43168 w 43168"/>
              <a:gd name="connsiteY2" fmla="*/ 488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139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035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342"/>
              <a:gd name="connsiteY0" fmla="*/ 0 h 10000"/>
              <a:gd name="connsiteX1" fmla="*/ 41061 w 43342"/>
              <a:gd name="connsiteY1" fmla="*/ 0 h 10000"/>
              <a:gd name="connsiteX2" fmla="*/ 43342 w 43342"/>
              <a:gd name="connsiteY2" fmla="*/ 5003 h 10000"/>
              <a:gd name="connsiteX3" fmla="*/ 41035 w 43342"/>
              <a:gd name="connsiteY3" fmla="*/ 10000 h 10000"/>
              <a:gd name="connsiteX4" fmla="*/ 2466 w 43342"/>
              <a:gd name="connsiteY4" fmla="*/ 10000 h 10000"/>
              <a:gd name="connsiteX5" fmla="*/ 0 w 43342"/>
              <a:gd name="connsiteY5" fmla="*/ 4971 h 10000"/>
              <a:gd name="connsiteX6" fmla="*/ 2466 w 4334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2" h="10000">
                <a:moveTo>
                  <a:pt x="2466" y="0"/>
                </a:moveTo>
                <a:lnTo>
                  <a:pt x="41061" y="0"/>
                </a:lnTo>
                <a:lnTo>
                  <a:pt x="43342" y="5003"/>
                </a:lnTo>
                <a:lnTo>
                  <a:pt x="41035" y="10000"/>
                </a:lnTo>
                <a:lnTo>
                  <a:pt x="2466" y="10000"/>
                </a:lnTo>
                <a:lnTo>
                  <a:pt x="0" y="4971"/>
                </a:lnTo>
                <a:lnTo>
                  <a:pt x="2466" y="0"/>
                </a:lnTo>
                <a:close/>
              </a:path>
            </a:pathLst>
          </a:custGeom>
          <a:solidFill>
            <a:srgbClr val="A71930"/>
          </a:solidFill>
          <a:ln>
            <a:noFill/>
          </a:ln>
          <a:effectLst>
            <a:outerShdw blurRad="50800" dist="38100" dir="8100000" algn="tr" rotWithShape="0">
              <a:prstClr val="black">
                <a:alpha val="40000"/>
              </a:prstClr>
            </a:outerShdw>
          </a:effectLst>
        </p:spPr>
        <p:txBody>
          <a:bodyPr vert="horz" wrap="square" lIns="100584" tIns="50292" rIns="100584" bIns="50292" numCol="1" anchor="t" anchorCtr="0" compatLnSpc="1">
            <a:prstTxWarp prst="textNoShape">
              <a:avLst/>
            </a:prstTxWarp>
          </a:bodyPr>
          <a:lstStyle/>
          <a:p>
            <a:pPr algn="ctr" defTabSz="992782">
              <a:spcAft>
                <a:spcPts val="1320"/>
              </a:spcAft>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Free 24/7 Access to Convenient Quick Care Options</a:t>
            </a:r>
          </a:p>
        </p:txBody>
      </p:sp>
      <p:sp>
        <p:nvSpPr>
          <p:cNvPr id="10" name="Freeform 5">
            <a:extLst>
              <a:ext uri="{FF2B5EF4-FFF2-40B4-BE49-F238E27FC236}">
                <a16:creationId xmlns:a16="http://schemas.microsoft.com/office/drawing/2014/main" id="{C45087D4-D674-415B-9CB1-7D17AA291A4D}"/>
              </a:ext>
            </a:extLst>
          </p:cNvPr>
          <p:cNvSpPr>
            <a:spLocks/>
          </p:cNvSpPr>
          <p:nvPr/>
        </p:nvSpPr>
        <p:spPr bwMode="auto">
          <a:xfrm>
            <a:off x="702299" y="3693479"/>
            <a:ext cx="4713437" cy="833927"/>
          </a:xfrm>
          <a:custGeom>
            <a:avLst/>
            <a:gdLst>
              <a:gd name="T0" fmla="*/ 289 w 1172"/>
              <a:gd name="T1" fmla="*/ 0 h 1018"/>
              <a:gd name="T2" fmla="*/ 880 w 1172"/>
              <a:gd name="T3" fmla="*/ 0 h 1018"/>
              <a:gd name="T4" fmla="*/ 1172 w 1172"/>
              <a:gd name="T5" fmla="*/ 506 h 1018"/>
              <a:gd name="T6" fmla="*/ 883 w 1172"/>
              <a:gd name="T7" fmla="*/ 1018 h 1018"/>
              <a:gd name="T8" fmla="*/ 289 w 1172"/>
              <a:gd name="T9" fmla="*/ 1018 h 1018"/>
              <a:gd name="T10" fmla="*/ 0 w 1172"/>
              <a:gd name="T11" fmla="*/ 506 h 1018"/>
              <a:gd name="T12" fmla="*/ 289 w 1172"/>
              <a:gd name="T13" fmla="*/ 0 h 1018"/>
              <a:gd name="connsiteX0" fmla="*/ 2466 w 41061"/>
              <a:gd name="connsiteY0" fmla="*/ 0 h 10000"/>
              <a:gd name="connsiteX1" fmla="*/ 41061 w 41061"/>
              <a:gd name="connsiteY1" fmla="*/ 0 h 10000"/>
              <a:gd name="connsiteX2" fmla="*/ 10000 w 41061"/>
              <a:gd name="connsiteY2" fmla="*/ 4971 h 10000"/>
              <a:gd name="connsiteX3" fmla="*/ 7534 w 41061"/>
              <a:gd name="connsiteY3" fmla="*/ 10000 h 10000"/>
              <a:gd name="connsiteX4" fmla="*/ 2466 w 41061"/>
              <a:gd name="connsiteY4" fmla="*/ 10000 h 10000"/>
              <a:gd name="connsiteX5" fmla="*/ 0 w 41061"/>
              <a:gd name="connsiteY5" fmla="*/ 4971 h 10000"/>
              <a:gd name="connsiteX6" fmla="*/ 2466 w 41061"/>
              <a:gd name="connsiteY6" fmla="*/ 0 h 10000"/>
              <a:gd name="connsiteX0" fmla="*/ 2466 w 43014"/>
              <a:gd name="connsiteY0" fmla="*/ 0 h 10000"/>
              <a:gd name="connsiteX1" fmla="*/ 41061 w 43014"/>
              <a:gd name="connsiteY1" fmla="*/ 0 h 10000"/>
              <a:gd name="connsiteX2" fmla="*/ 43014 w 43014"/>
              <a:gd name="connsiteY2" fmla="*/ 4264 h 10000"/>
              <a:gd name="connsiteX3" fmla="*/ 7534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014"/>
              <a:gd name="connsiteY0" fmla="*/ 0 h 10000"/>
              <a:gd name="connsiteX1" fmla="*/ 41061 w 43014"/>
              <a:gd name="connsiteY1" fmla="*/ 0 h 10000"/>
              <a:gd name="connsiteX2" fmla="*/ 43014 w 43014"/>
              <a:gd name="connsiteY2" fmla="*/ 4264 h 10000"/>
              <a:gd name="connsiteX3" fmla="*/ 40548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168"/>
              <a:gd name="connsiteY0" fmla="*/ 0 h 10000"/>
              <a:gd name="connsiteX1" fmla="*/ 41061 w 43168"/>
              <a:gd name="connsiteY1" fmla="*/ 0 h 10000"/>
              <a:gd name="connsiteX2" fmla="*/ 43168 w 43168"/>
              <a:gd name="connsiteY2" fmla="*/ 488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139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035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342"/>
              <a:gd name="connsiteY0" fmla="*/ 0 h 10000"/>
              <a:gd name="connsiteX1" fmla="*/ 41061 w 43342"/>
              <a:gd name="connsiteY1" fmla="*/ 0 h 10000"/>
              <a:gd name="connsiteX2" fmla="*/ 43342 w 43342"/>
              <a:gd name="connsiteY2" fmla="*/ 5003 h 10000"/>
              <a:gd name="connsiteX3" fmla="*/ 41035 w 43342"/>
              <a:gd name="connsiteY3" fmla="*/ 10000 h 10000"/>
              <a:gd name="connsiteX4" fmla="*/ 2466 w 43342"/>
              <a:gd name="connsiteY4" fmla="*/ 10000 h 10000"/>
              <a:gd name="connsiteX5" fmla="*/ 0 w 43342"/>
              <a:gd name="connsiteY5" fmla="*/ 4971 h 10000"/>
              <a:gd name="connsiteX6" fmla="*/ 2466 w 4334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2" h="10000">
                <a:moveTo>
                  <a:pt x="2466" y="0"/>
                </a:moveTo>
                <a:lnTo>
                  <a:pt x="41061" y="0"/>
                </a:lnTo>
                <a:lnTo>
                  <a:pt x="43342" y="5003"/>
                </a:lnTo>
                <a:lnTo>
                  <a:pt x="41035" y="10000"/>
                </a:lnTo>
                <a:lnTo>
                  <a:pt x="2466" y="10000"/>
                </a:lnTo>
                <a:lnTo>
                  <a:pt x="0" y="4971"/>
                </a:lnTo>
                <a:lnTo>
                  <a:pt x="2466" y="0"/>
                </a:lnTo>
                <a:close/>
              </a:path>
            </a:pathLst>
          </a:custGeom>
          <a:solidFill>
            <a:srgbClr val="A71930"/>
          </a:solidFill>
          <a:ln>
            <a:noFill/>
          </a:ln>
          <a:effectLst>
            <a:outerShdw blurRad="50800" dist="38100" dir="8100000" algn="tr" rotWithShape="0">
              <a:prstClr val="black">
                <a:alpha val="40000"/>
              </a:prstClr>
            </a:outerShdw>
          </a:effectLst>
        </p:spPr>
        <p:txBody>
          <a:bodyPr vert="horz" wrap="square" lIns="100584" tIns="50292" rIns="100584" bIns="50292" numCol="1" anchor="t" anchorCtr="0" compatLnSpc="1">
            <a:prstTxWarp prst="textNoShape">
              <a:avLst/>
            </a:prstTxWarp>
          </a:bodyPr>
          <a:lstStyle/>
          <a:p>
            <a:pPr algn="ctr" defTabSz="992782">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Provider Networks </a:t>
            </a:r>
          </a:p>
          <a:p>
            <a:pPr algn="ctr" defTabSz="992782">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New Mexico and National</a:t>
            </a:r>
          </a:p>
        </p:txBody>
      </p:sp>
      <p:sp>
        <p:nvSpPr>
          <p:cNvPr id="11" name="Freeform 5">
            <a:extLst>
              <a:ext uri="{FF2B5EF4-FFF2-40B4-BE49-F238E27FC236}">
                <a16:creationId xmlns:a16="http://schemas.microsoft.com/office/drawing/2014/main" id="{C8DD9D43-3856-4C16-B16F-6D51CA6C7C11}"/>
              </a:ext>
            </a:extLst>
          </p:cNvPr>
          <p:cNvSpPr>
            <a:spLocks/>
          </p:cNvSpPr>
          <p:nvPr/>
        </p:nvSpPr>
        <p:spPr bwMode="auto">
          <a:xfrm>
            <a:off x="716476" y="4811681"/>
            <a:ext cx="4713437" cy="749222"/>
          </a:xfrm>
          <a:custGeom>
            <a:avLst/>
            <a:gdLst>
              <a:gd name="T0" fmla="*/ 289 w 1172"/>
              <a:gd name="T1" fmla="*/ 0 h 1018"/>
              <a:gd name="T2" fmla="*/ 880 w 1172"/>
              <a:gd name="T3" fmla="*/ 0 h 1018"/>
              <a:gd name="T4" fmla="*/ 1172 w 1172"/>
              <a:gd name="T5" fmla="*/ 506 h 1018"/>
              <a:gd name="T6" fmla="*/ 883 w 1172"/>
              <a:gd name="T7" fmla="*/ 1018 h 1018"/>
              <a:gd name="T8" fmla="*/ 289 w 1172"/>
              <a:gd name="T9" fmla="*/ 1018 h 1018"/>
              <a:gd name="T10" fmla="*/ 0 w 1172"/>
              <a:gd name="T11" fmla="*/ 506 h 1018"/>
              <a:gd name="T12" fmla="*/ 289 w 1172"/>
              <a:gd name="T13" fmla="*/ 0 h 1018"/>
              <a:gd name="connsiteX0" fmla="*/ 2466 w 41061"/>
              <a:gd name="connsiteY0" fmla="*/ 0 h 10000"/>
              <a:gd name="connsiteX1" fmla="*/ 41061 w 41061"/>
              <a:gd name="connsiteY1" fmla="*/ 0 h 10000"/>
              <a:gd name="connsiteX2" fmla="*/ 10000 w 41061"/>
              <a:gd name="connsiteY2" fmla="*/ 4971 h 10000"/>
              <a:gd name="connsiteX3" fmla="*/ 7534 w 41061"/>
              <a:gd name="connsiteY3" fmla="*/ 10000 h 10000"/>
              <a:gd name="connsiteX4" fmla="*/ 2466 w 41061"/>
              <a:gd name="connsiteY4" fmla="*/ 10000 h 10000"/>
              <a:gd name="connsiteX5" fmla="*/ 0 w 41061"/>
              <a:gd name="connsiteY5" fmla="*/ 4971 h 10000"/>
              <a:gd name="connsiteX6" fmla="*/ 2466 w 41061"/>
              <a:gd name="connsiteY6" fmla="*/ 0 h 10000"/>
              <a:gd name="connsiteX0" fmla="*/ 2466 w 43014"/>
              <a:gd name="connsiteY0" fmla="*/ 0 h 10000"/>
              <a:gd name="connsiteX1" fmla="*/ 41061 w 43014"/>
              <a:gd name="connsiteY1" fmla="*/ 0 h 10000"/>
              <a:gd name="connsiteX2" fmla="*/ 43014 w 43014"/>
              <a:gd name="connsiteY2" fmla="*/ 4264 h 10000"/>
              <a:gd name="connsiteX3" fmla="*/ 7534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014"/>
              <a:gd name="connsiteY0" fmla="*/ 0 h 10000"/>
              <a:gd name="connsiteX1" fmla="*/ 41061 w 43014"/>
              <a:gd name="connsiteY1" fmla="*/ 0 h 10000"/>
              <a:gd name="connsiteX2" fmla="*/ 43014 w 43014"/>
              <a:gd name="connsiteY2" fmla="*/ 4264 h 10000"/>
              <a:gd name="connsiteX3" fmla="*/ 40548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168"/>
              <a:gd name="connsiteY0" fmla="*/ 0 h 10000"/>
              <a:gd name="connsiteX1" fmla="*/ 41061 w 43168"/>
              <a:gd name="connsiteY1" fmla="*/ 0 h 10000"/>
              <a:gd name="connsiteX2" fmla="*/ 43168 w 43168"/>
              <a:gd name="connsiteY2" fmla="*/ 488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139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035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342"/>
              <a:gd name="connsiteY0" fmla="*/ 0 h 10000"/>
              <a:gd name="connsiteX1" fmla="*/ 41061 w 43342"/>
              <a:gd name="connsiteY1" fmla="*/ 0 h 10000"/>
              <a:gd name="connsiteX2" fmla="*/ 43342 w 43342"/>
              <a:gd name="connsiteY2" fmla="*/ 5003 h 10000"/>
              <a:gd name="connsiteX3" fmla="*/ 41035 w 43342"/>
              <a:gd name="connsiteY3" fmla="*/ 10000 h 10000"/>
              <a:gd name="connsiteX4" fmla="*/ 2466 w 43342"/>
              <a:gd name="connsiteY4" fmla="*/ 10000 h 10000"/>
              <a:gd name="connsiteX5" fmla="*/ 0 w 43342"/>
              <a:gd name="connsiteY5" fmla="*/ 4971 h 10000"/>
              <a:gd name="connsiteX6" fmla="*/ 2466 w 4334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2" h="10000">
                <a:moveTo>
                  <a:pt x="2466" y="0"/>
                </a:moveTo>
                <a:lnTo>
                  <a:pt x="41061" y="0"/>
                </a:lnTo>
                <a:lnTo>
                  <a:pt x="43342" y="5003"/>
                </a:lnTo>
                <a:lnTo>
                  <a:pt x="41035" y="10000"/>
                </a:lnTo>
                <a:lnTo>
                  <a:pt x="2466" y="10000"/>
                </a:lnTo>
                <a:lnTo>
                  <a:pt x="0" y="4971"/>
                </a:lnTo>
                <a:lnTo>
                  <a:pt x="2466" y="0"/>
                </a:lnTo>
                <a:close/>
              </a:path>
            </a:pathLst>
          </a:custGeom>
          <a:solidFill>
            <a:srgbClr val="A71930"/>
          </a:solidFill>
          <a:ln>
            <a:noFill/>
          </a:ln>
          <a:effectLst>
            <a:outerShdw blurRad="50800" dist="38100" dir="8100000" algn="tr" rotWithShape="0">
              <a:prstClr val="black">
                <a:alpha val="40000"/>
              </a:prstClr>
            </a:outerShdw>
          </a:effectLst>
        </p:spPr>
        <p:txBody>
          <a:bodyPr vert="horz" wrap="square" lIns="100584" tIns="50292" rIns="100584" bIns="50292" numCol="1" anchor="t" anchorCtr="0" compatLnSpc="1">
            <a:prstTxWarp prst="textNoShape">
              <a:avLst/>
            </a:prstTxWarp>
          </a:bodyPr>
          <a:lstStyle/>
          <a:p>
            <a:pPr algn="ctr" defTabSz="992782">
              <a:defRPr/>
            </a:pPr>
            <a:r>
              <a:rPr lang="en-US" sz="1980" b="1" kern="0" dirty="0">
                <a:solidFill>
                  <a:schemeClr val="bg1"/>
                </a:solidFill>
                <a:latin typeface="Arial" panose="020B0604020202020204" pitchFamily="34" charset="0"/>
                <a:ea typeface="Tahoma" panose="020B0604030504040204" pitchFamily="34" charset="0"/>
                <a:cs typeface="Arial" panose="020B0604020202020204" pitchFamily="34" charset="0"/>
              </a:rPr>
              <a:t>Advocacy</a:t>
            </a:r>
          </a:p>
          <a:p>
            <a:pPr algn="ctr" defTabSz="992782">
              <a:defRPr/>
            </a:pPr>
            <a:r>
              <a:rPr lang="en-US" sz="1980" b="1" kern="0" dirty="0">
                <a:solidFill>
                  <a:schemeClr val="bg1"/>
                </a:solidFill>
                <a:latin typeface="Arial" panose="020B0604020202020204" pitchFamily="34" charset="0"/>
                <a:ea typeface="Tahoma" panose="020B0604030504040204" pitchFamily="34" charset="0"/>
                <a:cs typeface="Arial" panose="020B0604020202020204" pitchFamily="34" charset="0"/>
              </a:rPr>
              <a:t>Care Management</a:t>
            </a: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 </a:t>
            </a:r>
          </a:p>
        </p:txBody>
      </p:sp>
      <p:sp>
        <p:nvSpPr>
          <p:cNvPr id="12" name="Freeform 5">
            <a:extLst>
              <a:ext uri="{FF2B5EF4-FFF2-40B4-BE49-F238E27FC236}">
                <a16:creationId xmlns:a16="http://schemas.microsoft.com/office/drawing/2014/main" id="{C797F7B7-A659-4199-A67D-0EBDCC22A944}"/>
              </a:ext>
            </a:extLst>
          </p:cNvPr>
          <p:cNvSpPr>
            <a:spLocks/>
          </p:cNvSpPr>
          <p:nvPr/>
        </p:nvSpPr>
        <p:spPr bwMode="auto">
          <a:xfrm>
            <a:off x="716476" y="5984382"/>
            <a:ext cx="4722631" cy="749222"/>
          </a:xfrm>
          <a:custGeom>
            <a:avLst/>
            <a:gdLst>
              <a:gd name="T0" fmla="*/ 289 w 1172"/>
              <a:gd name="T1" fmla="*/ 0 h 1018"/>
              <a:gd name="T2" fmla="*/ 880 w 1172"/>
              <a:gd name="T3" fmla="*/ 0 h 1018"/>
              <a:gd name="T4" fmla="*/ 1172 w 1172"/>
              <a:gd name="T5" fmla="*/ 506 h 1018"/>
              <a:gd name="T6" fmla="*/ 883 w 1172"/>
              <a:gd name="T7" fmla="*/ 1018 h 1018"/>
              <a:gd name="T8" fmla="*/ 289 w 1172"/>
              <a:gd name="T9" fmla="*/ 1018 h 1018"/>
              <a:gd name="T10" fmla="*/ 0 w 1172"/>
              <a:gd name="T11" fmla="*/ 506 h 1018"/>
              <a:gd name="T12" fmla="*/ 289 w 1172"/>
              <a:gd name="T13" fmla="*/ 0 h 1018"/>
              <a:gd name="connsiteX0" fmla="*/ 2466 w 41061"/>
              <a:gd name="connsiteY0" fmla="*/ 0 h 10000"/>
              <a:gd name="connsiteX1" fmla="*/ 41061 w 41061"/>
              <a:gd name="connsiteY1" fmla="*/ 0 h 10000"/>
              <a:gd name="connsiteX2" fmla="*/ 10000 w 41061"/>
              <a:gd name="connsiteY2" fmla="*/ 4971 h 10000"/>
              <a:gd name="connsiteX3" fmla="*/ 7534 w 41061"/>
              <a:gd name="connsiteY3" fmla="*/ 10000 h 10000"/>
              <a:gd name="connsiteX4" fmla="*/ 2466 w 41061"/>
              <a:gd name="connsiteY4" fmla="*/ 10000 h 10000"/>
              <a:gd name="connsiteX5" fmla="*/ 0 w 41061"/>
              <a:gd name="connsiteY5" fmla="*/ 4971 h 10000"/>
              <a:gd name="connsiteX6" fmla="*/ 2466 w 41061"/>
              <a:gd name="connsiteY6" fmla="*/ 0 h 10000"/>
              <a:gd name="connsiteX0" fmla="*/ 2466 w 43014"/>
              <a:gd name="connsiteY0" fmla="*/ 0 h 10000"/>
              <a:gd name="connsiteX1" fmla="*/ 41061 w 43014"/>
              <a:gd name="connsiteY1" fmla="*/ 0 h 10000"/>
              <a:gd name="connsiteX2" fmla="*/ 43014 w 43014"/>
              <a:gd name="connsiteY2" fmla="*/ 4264 h 10000"/>
              <a:gd name="connsiteX3" fmla="*/ 7534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014"/>
              <a:gd name="connsiteY0" fmla="*/ 0 h 10000"/>
              <a:gd name="connsiteX1" fmla="*/ 41061 w 43014"/>
              <a:gd name="connsiteY1" fmla="*/ 0 h 10000"/>
              <a:gd name="connsiteX2" fmla="*/ 43014 w 43014"/>
              <a:gd name="connsiteY2" fmla="*/ 4264 h 10000"/>
              <a:gd name="connsiteX3" fmla="*/ 40548 w 43014"/>
              <a:gd name="connsiteY3" fmla="*/ 10000 h 10000"/>
              <a:gd name="connsiteX4" fmla="*/ 2466 w 43014"/>
              <a:gd name="connsiteY4" fmla="*/ 10000 h 10000"/>
              <a:gd name="connsiteX5" fmla="*/ 0 w 43014"/>
              <a:gd name="connsiteY5" fmla="*/ 4971 h 10000"/>
              <a:gd name="connsiteX6" fmla="*/ 2466 w 43014"/>
              <a:gd name="connsiteY6" fmla="*/ 0 h 10000"/>
              <a:gd name="connsiteX0" fmla="*/ 2466 w 43168"/>
              <a:gd name="connsiteY0" fmla="*/ 0 h 10000"/>
              <a:gd name="connsiteX1" fmla="*/ 41061 w 43168"/>
              <a:gd name="connsiteY1" fmla="*/ 0 h 10000"/>
              <a:gd name="connsiteX2" fmla="*/ 43168 w 43168"/>
              <a:gd name="connsiteY2" fmla="*/ 488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0548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139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168"/>
              <a:gd name="connsiteY0" fmla="*/ 0 h 10000"/>
              <a:gd name="connsiteX1" fmla="*/ 41061 w 43168"/>
              <a:gd name="connsiteY1" fmla="*/ 0 h 10000"/>
              <a:gd name="connsiteX2" fmla="*/ 43168 w 43168"/>
              <a:gd name="connsiteY2" fmla="*/ 5003 h 10000"/>
              <a:gd name="connsiteX3" fmla="*/ 41035 w 43168"/>
              <a:gd name="connsiteY3" fmla="*/ 10000 h 10000"/>
              <a:gd name="connsiteX4" fmla="*/ 2466 w 43168"/>
              <a:gd name="connsiteY4" fmla="*/ 10000 h 10000"/>
              <a:gd name="connsiteX5" fmla="*/ 0 w 43168"/>
              <a:gd name="connsiteY5" fmla="*/ 4971 h 10000"/>
              <a:gd name="connsiteX6" fmla="*/ 2466 w 43168"/>
              <a:gd name="connsiteY6" fmla="*/ 0 h 10000"/>
              <a:gd name="connsiteX0" fmla="*/ 2466 w 43342"/>
              <a:gd name="connsiteY0" fmla="*/ 0 h 10000"/>
              <a:gd name="connsiteX1" fmla="*/ 41061 w 43342"/>
              <a:gd name="connsiteY1" fmla="*/ 0 h 10000"/>
              <a:gd name="connsiteX2" fmla="*/ 43342 w 43342"/>
              <a:gd name="connsiteY2" fmla="*/ 5003 h 10000"/>
              <a:gd name="connsiteX3" fmla="*/ 41035 w 43342"/>
              <a:gd name="connsiteY3" fmla="*/ 10000 h 10000"/>
              <a:gd name="connsiteX4" fmla="*/ 2466 w 43342"/>
              <a:gd name="connsiteY4" fmla="*/ 10000 h 10000"/>
              <a:gd name="connsiteX5" fmla="*/ 0 w 43342"/>
              <a:gd name="connsiteY5" fmla="*/ 4971 h 10000"/>
              <a:gd name="connsiteX6" fmla="*/ 2466 w 43342"/>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2" h="10000">
                <a:moveTo>
                  <a:pt x="2466" y="0"/>
                </a:moveTo>
                <a:lnTo>
                  <a:pt x="41061" y="0"/>
                </a:lnTo>
                <a:lnTo>
                  <a:pt x="43342" y="5003"/>
                </a:lnTo>
                <a:lnTo>
                  <a:pt x="41035" y="10000"/>
                </a:lnTo>
                <a:lnTo>
                  <a:pt x="2466" y="10000"/>
                </a:lnTo>
                <a:lnTo>
                  <a:pt x="0" y="4971"/>
                </a:lnTo>
                <a:lnTo>
                  <a:pt x="2466" y="0"/>
                </a:lnTo>
                <a:close/>
              </a:path>
            </a:pathLst>
          </a:custGeom>
          <a:solidFill>
            <a:srgbClr val="A71930"/>
          </a:solidFill>
          <a:ln>
            <a:noFill/>
          </a:ln>
          <a:effectLst>
            <a:outerShdw blurRad="50800" dist="38100" dir="8100000" algn="tr" rotWithShape="0">
              <a:prstClr val="black">
                <a:alpha val="40000"/>
              </a:prstClr>
            </a:outerShdw>
          </a:effectLst>
        </p:spPr>
        <p:txBody>
          <a:bodyPr vert="horz" wrap="square" lIns="100584" tIns="50292" rIns="100584" bIns="50292" numCol="1" anchor="ctr" anchorCtr="0" compatLnSpc="1">
            <a:prstTxWarp prst="textNoShape">
              <a:avLst/>
            </a:prstTxWarp>
          </a:bodyPr>
          <a:lstStyle/>
          <a:p>
            <a:pPr lvl="0" algn="ctr">
              <a:defRPr/>
            </a:pPr>
            <a:endParaRPr lang="en-US" sz="1980" b="1" kern="0" dirty="0">
              <a:solidFill>
                <a:schemeClr val="bg1"/>
              </a:solidFill>
              <a:latin typeface="Tahoma"/>
            </a:endParaRPr>
          </a:p>
          <a:p>
            <a:pPr lvl="0" algn="ctr">
              <a:defRPr/>
            </a:pPr>
            <a:r>
              <a:rPr lang="en-US" sz="1980" b="1" kern="0" dirty="0">
                <a:solidFill>
                  <a:schemeClr val="bg1"/>
                </a:solidFill>
                <a:latin typeface="Arial" panose="020B0604020202020204" pitchFamily="34" charset="0"/>
                <a:cs typeface="Arial" panose="020B0604020202020204" pitchFamily="34" charset="0"/>
              </a:rPr>
              <a:t>Gym Membership Program</a:t>
            </a:r>
          </a:p>
          <a:p>
            <a:pPr lvl="0" algn="ctr">
              <a:defRPr/>
            </a:pPr>
            <a:r>
              <a:rPr lang="en-US" sz="1980" b="1" kern="0" dirty="0">
                <a:solidFill>
                  <a:schemeClr val="bg1"/>
                </a:solidFill>
                <a:latin typeface="Arial" panose="020B0604020202020204" pitchFamily="34" charset="0"/>
                <a:cs typeface="Arial" panose="020B0604020202020204" pitchFamily="34" charset="0"/>
              </a:rPr>
              <a:t>Wellness Services</a:t>
            </a:r>
          </a:p>
          <a:p>
            <a:pPr defTabSz="1005840">
              <a:defRPr/>
            </a:pPr>
            <a:endParaRPr lang="en-US" sz="1980" b="1" kern="0" dirty="0">
              <a:solidFill>
                <a:schemeClr val="bg1"/>
              </a:solidFill>
              <a:latin typeface="Tahoma"/>
            </a:endParaRPr>
          </a:p>
        </p:txBody>
      </p:sp>
    </p:spTree>
    <p:extLst>
      <p:ext uri="{BB962C8B-B14F-4D97-AF65-F5344CB8AC3E}">
        <p14:creationId xmlns:p14="http://schemas.microsoft.com/office/powerpoint/2010/main" val="2736094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7533006" y="2368710"/>
            <a:ext cx="1676400" cy="1676400"/>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8800" b="1" dirty="0">
              <a:solidFill>
                <a:prstClr val="white"/>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DC6C497-55DF-4DC0-B484-54FBC5E330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29" b="-7604"/>
          <a:stretch/>
        </p:blipFill>
        <p:spPr>
          <a:xfrm>
            <a:off x="-283364" y="114300"/>
            <a:ext cx="10341764" cy="8130540"/>
          </a:xfrm>
          <a:prstGeom prst="rect">
            <a:avLst/>
          </a:prstGeom>
        </p:spPr>
      </p:pic>
      <p:sp>
        <p:nvSpPr>
          <p:cNvPr id="25" name="Rectangle 24">
            <a:extLst>
              <a:ext uri="{FF2B5EF4-FFF2-40B4-BE49-F238E27FC236}">
                <a16:creationId xmlns:a16="http://schemas.microsoft.com/office/drawing/2014/main" id="{17EEC65F-1DB0-4837-A2A0-5E1310DE5AFC}"/>
              </a:ext>
            </a:extLst>
          </p:cNvPr>
          <p:cNvSpPr>
            <a:spLocks/>
          </p:cNvSpPr>
          <p:nvPr/>
        </p:nvSpPr>
        <p:spPr>
          <a:xfrm>
            <a:off x="0" y="107660"/>
            <a:ext cx="10058400" cy="75438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69" tIns="50284" rIns="100569" bIns="50284" rtlCol="0" anchor="ctr"/>
          <a:lstStyle/>
          <a:p>
            <a:pPr algn="ctr" defTabSz="502920"/>
            <a:endParaRPr lang="en-US" sz="1980" dirty="0">
              <a:solidFill>
                <a:prstClr val="white"/>
              </a:solidFill>
              <a:latin typeface="Calibri"/>
            </a:endParaRPr>
          </a:p>
        </p:txBody>
      </p:sp>
      <p:sp>
        <p:nvSpPr>
          <p:cNvPr id="34" name="Oval 33"/>
          <p:cNvSpPr/>
          <p:nvPr/>
        </p:nvSpPr>
        <p:spPr>
          <a:xfrm>
            <a:off x="885489" y="2326129"/>
            <a:ext cx="1676400" cy="1676400"/>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1980" b="1"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205535" y="4111458"/>
            <a:ext cx="3059430" cy="3211362"/>
          </a:xfrm>
          <a:prstGeom prst="roundRect">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37" tIns="50268" rIns="100537" bIns="50268" rtlCol="0" anchor="ctr"/>
          <a:lstStyle/>
          <a:p>
            <a:pPr algn="ctr" defTabSz="992551">
              <a:defRPr/>
            </a:pPr>
            <a:endParaRPr lang="en-US" sz="1980" dirty="0">
              <a:solidFill>
                <a:prstClr val="white"/>
              </a:solidFill>
              <a:latin typeface="Calibri"/>
            </a:endParaRPr>
          </a:p>
        </p:txBody>
      </p:sp>
      <p:sp>
        <p:nvSpPr>
          <p:cNvPr id="36" name="TextBox 35"/>
          <p:cNvSpPr txBox="1"/>
          <p:nvPr/>
        </p:nvSpPr>
        <p:spPr>
          <a:xfrm>
            <a:off x="298574" y="4427789"/>
            <a:ext cx="2756862" cy="2234387"/>
          </a:xfrm>
          <a:prstGeom prst="rect">
            <a:avLst/>
          </a:prstGeom>
          <a:noFill/>
        </p:spPr>
        <p:txBody>
          <a:bodyPr wrap="square" lIns="100514" tIns="50257" rIns="100514" bIns="50257" rtlCol="0">
            <a:spAutoFit/>
          </a:bodyPr>
          <a:lstStyle/>
          <a:p>
            <a:pPr algn="ctr" defTabSz="992782">
              <a:defRPr/>
            </a:pPr>
            <a:endPar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endParaRPr>
          </a:p>
          <a:p>
            <a:pPr algn="ctr" defTabSz="992782">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Free 24/7 Access to Convenient Quick Care Options</a:t>
            </a:r>
          </a:p>
          <a:p>
            <a:pPr algn="ctr" defTabSz="992782">
              <a:defRPr/>
            </a:pPr>
            <a:endPar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endParaRPr>
          </a:p>
          <a:p>
            <a:pPr algn="ctr" defTabSz="992782">
              <a:spcAft>
                <a:spcPts val="1320"/>
              </a:spcAft>
              <a:defRPr/>
            </a:pPr>
            <a:r>
              <a:rPr lang="en-US" sz="1980" b="1" dirty="0">
                <a:solidFill>
                  <a:prstClr val="white"/>
                </a:solidFill>
                <a:latin typeface="Arial" panose="020B0604020202020204" pitchFamily="34" charset="0"/>
                <a:cs typeface="Arial" panose="020B0604020202020204" pitchFamily="34" charset="0"/>
              </a:rPr>
              <a:t>For Everyday Ailments</a:t>
            </a:r>
          </a:p>
        </p:txBody>
      </p:sp>
      <p:sp>
        <p:nvSpPr>
          <p:cNvPr id="19" name="Oval 18"/>
          <p:cNvSpPr/>
          <p:nvPr/>
        </p:nvSpPr>
        <p:spPr>
          <a:xfrm>
            <a:off x="4176264" y="2322777"/>
            <a:ext cx="1679753" cy="1679753"/>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4840" b="1" dirty="0">
              <a:solidFill>
                <a:prstClr val="white"/>
              </a:solidFill>
              <a:latin typeface="Arial" panose="020B0604020202020204" pitchFamily="34" charset="0"/>
              <a:cs typeface="Arial" panose="020B0604020202020204" pitchFamily="34" charset="0"/>
            </a:endParaRPr>
          </a:p>
        </p:txBody>
      </p:sp>
      <p:pic>
        <p:nvPicPr>
          <p:cNvPr id="32" name="Picture 4" descr="Image result for heart hand icon"/>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23437" y="2557495"/>
            <a:ext cx="1299997" cy="119330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4" descr="Image result for outcomes icon"/>
          <p:cNvPicPr>
            <a:picLocks noChangeAspect="1" noChangeArrowheads="1"/>
          </p:cNvPicPr>
          <p:nvPr/>
        </p:nvPicPr>
        <p:blipFill>
          <a:blip r:embed="rId6" cstate="screen">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4335103" y="2473109"/>
            <a:ext cx="1362075" cy="1362075"/>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ounded Rectangle 16">
            <a:extLst>
              <a:ext uri="{FF2B5EF4-FFF2-40B4-BE49-F238E27FC236}">
                <a16:creationId xmlns:a16="http://schemas.microsoft.com/office/drawing/2014/main" id="{F8647D52-2273-43CE-B5A0-3B9A7FB3659C}"/>
              </a:ext>
            </a:extLst>
          </p:cNvPr>
          <p:cNvSpPr/>
          <p:nvPr/>
        </p:nvSpPr>
        <p:spPr>
          <a:xfrm>
            <a:off x="6783014" y="4111458"/>
            <a:ext cx="3059430" cy="3265418"/>
          </a:xfrm>
          <a:prstGeom prst="roundRect">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37" tIns="50268" rIns="100537" bIns="50268" rtlCol="0" anchor="ctr"/>
          <a:lstStyle/>
          <a:p>
            <a:pPr algn="ctr" defTabSz="992551">
              <a:defRPr/>
            </a:pPr>
            <a:endParaRPr lang="en-US" sz="1980" dirty="0">
              <a:solidFill>
                <a:prstClr val="white"/>
              </a:solidFill>
              <a:latin typeface="Calibri"/>
            </a:endParaRPr>
          </a:p>
        </p:txBody>
      </p:sp>
      <p:sp>
        <p:nvSpPr>
          <p:cNvPr id="22" name="TextBox 21">
            <a:extLst>
              <a:ext uri="{FF2B5EF4-FFF2-40B4-BE49-F238E27FC236}">
                <a16:creationId xmlns:a16="http://schemas.microsoft.com/office/drawing/2014/main" id="{DA23BD5A-6822-4C62-A571-91D32DDF2AEE}"/>
              </a:ext>
            </a:extLst>
          </p:cNvPr>
          <p:cNvSpPr txBox="1"/>
          <p:nvPr/>
        </p:nvSpPr>
        <p:spPr>
          <a:xfrm>
            <a:off x="6945145" y="4111458"/>
            <a:ext cx="2744694" cy="3341357"/>
          </a:xfrm>
          <a:prstGeom prst="rect">
            <a:avLst/>
          </a:prstGeom>
          <a:noFill/>
        </p:spPr>
        <p:txBody>
          <a:bodyPr wrap="square" lIns="100514" tIns="50257" rIns="100514" bIns="50257" rtlCol="0">
            <a:spAutoFit/>
          </a:bodyPr>
          <a:lstStyle/>
          <a:p>
            <a:pPr algn="ctr" defTabSz="992782">
              <a:spcAft>
                <a:spcPts val="1320"/>
              </a:spcAft>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Advocacy,           Care Management and Fitness Pass</a:t>
            </a:r>
          </a:p>
          <a:p>
            <a:pPr marL="314325" indent="-314325" defTabSz="992782">
              <a:spcAft>
                <a:spcPts val="1320"/>
              </a:spcAft>
              <a:buFont typeface="Arial" panose="020B0604020202020204" pitchFamily="34" charset="0"/>
              <a:buChar char="•"/>
              <a:defRPr/>
            </a:pPr>
            <a:r>
              <a:rPr lang="en-US" sz="1540" b="1" dirty="0">
                <a:solidFill>
                  <a:prstClr val="white"/>
                </a:solidFill>
                <a:latin typeface="Arial" panose="020B0604020202020204" pitchFamily="34" charset="0"/>
                <a:ea typeface="Tahoma" panose="020B0604030504040204" pitchFamily="34" charset="0"/>
                <a:cs typeface="Arial" panose="020B0604020202020204" pitchFamily="34" charset="0"/>
              </a:rPr>
              <a:t>Dedicated Member Service Team</a:t>
            </a:r>
          </a:p>
          <a:p>
            <a:pPr marL="314325" indent="-314325" defTabSz="992782">
              <a:spcAft>
                <a:spcPts val="1320"/>
              </a:spcAft>
              <a:buFont typeface="Arial" panose="020B0604020202020204" pitchFamily="34" charset="0"/>
              <a:buChar char="•"/>
              <a:defRPr/>
            </a:pPr>
            <a:r>
              <a:rPr lang="en-US" sz="1540" b="1" dirty="0">
                <a:solidFill>
                  <a:prstClr val="white"/>
                </a:solidFill>
                <a:latin typeface="Arial" panose="020B0604020202020204" pitchFamily="34" charset="0"/>
                <a:ea typeface="Tahoma" panose="020B0604030504040204" pitchFamily="34" charset="0"/>
                <a:cs typeface="Arial" panose="020B0604020202020204" pitchFamily="34" charset="0"/>
              </a:rPr>
              <a:t>Community Health Workers</a:t>
            </a:r>
          </a:p>
          <a:p>
            <a:pPr marL="314325" indent="-314325" defTabSz="992782">
              <a:spcAft>
                <a:spcPts val="1320"/>
              </a:spcAft>
              <a:buFont typeface="Arial" panose="020B0604020202020204" pitchFamily="34" charset="0"/>
              <a:buChar char="•"/>
              <a:defRPr/>
            </a:pPr>
            <a:r>
              <a:rPr lang="en-US" sz="1540" b="1" dirty="0">
                <a:solidFill>
                  <a:prstClr val="white"/>
                </a:solidFill>
                <a:latin typeface="Arial" panose="020B0604020202020204" pitchFamily="34" charset="0"/>
                <a:ea typeface="Tahoma" panose="020B0604030504040204" pitchFamily="34" charset="0"/>
                <a:cs typeface="Arial" panose="020B0604020202020204" pitchFamily="34" charset="0"/>
              </a:rPr>
              <a:t>Wellness Program</a:t>
            </a:r>
          </a:p>
          <a:p>
            <a:pPr marL="314325" indent="-314325" defTabSz="992782">
              <a:spcAft>
                <a:spcPts val="1320"/>
              </a:spcAft>
              <a:buFont typeface="Arial" panose="020B0604020202020204" pitchFamily="34" charset="0"/>
              <a:buChar char="•"/>
              <a:defRPr/>
            </a:pPr>
            <a:r>
              <a:rPr lang="en-US" sz="1540" b="1" dirty="0">
                <a:solidFill>
                  <a:prstClr val="white"/>
                </a:solidFill>
                <a:latin typeface="Arial" panose="020B0604020202020204" pitchFamily="34" charset="0"/>
                <a:ea typeface="Tahoma" panose="020B0604030504040204" pitchFamily="34" charset="0"/>
                <a:cs typeface="Arial" panose="020B0604020202020204" pitchFamily="34" charset="0"/>
              </a:rPr>
              <a:t>Fitness Pass Gym Membership</a:t>
            </a:r>
          </a:p>
        </p:txBody>
      </p:sp>
      <p:sp>
        <p:nvSpPr>
          <p:cNvPr id="23" name="Rounded Rectangle 16">
            <a:extLst>
              <a:ext uri="{FF2B5EF4-FFF2-40B4-BE49-F238E27FC236}">
                <a16:creationId xmlns:a16="http://schemas.microsoft.com/office/drawing/2014/main" id="{0A545F4E-DFB1-46AD-8A64-B1AA63BF764A}"/>
              </a:ext>
            </a:extLst>
          </p:cNvPr>
          <p:cNvSpPr/>
          <p:nvPr/>
        </p:nvSpPr>
        <p:spPr>
          <a:xfrm>
            <a:off x="3533548" y="4102902"/>
            <a:ext cx="3059430" cy="3211362"/>
          </a:xfrm>
          <a:prstGeom prst="roundRect">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37" tIns="50268" rIns="100537" bIns="50268" rtlCol="0" anchor="ctr"/>
          <a:lstStyle/>
          <a:p>
            <a:pPr algn="ctr" defTabSz="992551">
              <a:defRPr/>
            </a:pPr>
            <a:endParaRPr lang="en-US" sz="1980" dirty="0">
              <a:solidFill>
                <a:prstClr val="white"/>
              </a:solidFill>
              <a:latin typeface="Calibri"/>
            </a:endParaRPr>
          </a:p>
        </p:txBody>
      </p:sp>
      <p:sp>
        <p:nvSpPr>
          <p:cNvPr id="24" name="TextBox 23">
            <a:extLst>
              <a:ext uri="{FF2B5EF4-FFF2-40B4-BE49-F238E27FC236}">
                <a16:creationId xmlns:a16="http://schemas.microsoft.com/office/drawing/2014/main" id="{CAAA29E9-7F3C-4F8A-9225-74E5AD4D9D0E}"/>
              </a:ext>
            </a:extLst>
          </p:cNvPr>
          <p:cNvSpPr txBox="1"/>
          <p:nvPr/>
        </p:nvSpPr>
        <p:spPr>
          <a:xfrm>
            <a:off x="3533548" y="4210608"/>
            <a:ext cx="3059430" cy="2954584"/>
          </a:xfrm>
          <a:prstGeom prst="rect">
            <a:avLst/>
          </a:prstGeom>
          <a:noFill/>
        </p:spPr>
        <p:txBody>
          <a:bodyPr wrap="square" lIns="100514" tIns="50257" rIns="100514" bIns="50257" rtlCol="0">
            <a:spAutoFit/>
          </a:bodyPr>
          <a:lstStyle/>
          <a:p>
            <a:pPr algn="ctr" defTabSz="992782">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Provider Network </a:t>
            </a:r>
          </a:p>
          <a:p>
            <a:pPr algn="ctr" defTabSz="992782">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New Mexico and Nationwide</a:t>
            </a:r>
          </a:p>
          <a:p>
            <a:pPr algn="ctr" defTabSz="992782">
              <a:defRPr/>
            </a:pPr>
            <a:endParaRPr lang="en-US" sz="1540" b="1" dirty="0">
              <a:solidFill>
                <a:prstClr val="white"/>
              </a:solidFill>
              <a:latin typeface="Arial" panose="020B0604020202020204" pitchFamily="34" charset="0"/>
              <a:ea typeface="Tahoma" panose="020B0604030504040204" pitchFamily="34" charset="0"/>
              <a:cs typeface="Arial" panose="020B0604020202020204" pitchFamily="34" charset="0"/>
            </a:endParaRPr>
          </a:p>
          <a:p>
            <a:pPr algn="ctr" defTabSz="992782">
              <a:defRPr/>
            </a:pPr>
            <a:r>
              <a:rPr lang="en-US" sz="1980" b="1" dirty="0">
                <a:solidFill>
                  <a:prstClr val="white"/>
                </a:solidFill>
                <a:latin typeface="Arial" panose="020B0604020202020204" pitchFamily="34" charset="0"/>
                <a:ea typeface="Tahoma" panose="020B0604030504040204" pitchFamily="34" charset="0"/>
                <a:cs typeface="Arial" panose="020B0604020202020204" pitchFamily="34" charset="0"/>
              </a:rPr>
              <a:t>One Plan to Enroll Into </a:t>
            </a:r>
            <a:r>
              <a:rPr lang="en-US" sz="1600" b="1" dirty="0">
                <a:solidFill>
                  <a:prstClr val="white"/>
                </a:solidFill>
                <a:latin typeface="Arial" panose="020B0604020202020204" pitchFamily="34" charset="0"/>
                <a:ea typeface="Tahoma" panose="020B0604030504040204" pitchFamily="34" charset="0"/>
                <a:cs typeface="Arial" panose="020B0604020202020204" pitchFamily="34" charset="0"/>
              </a:rPr>
              <a:t>Includes Both Tiers:          Tier I and Tier II</a:t>
            </a:r>
          </a:p>
          <a:p>
            <a:pPr algn="ctr" defTabSz="992782">
              <a:defRPr/>
            </a:pPr>
            <a:endParaRPr lang="en-US" sz="1540" b="1" dirty="0">
              <a:solidFill>
                <a:prstClr val="white"/>
              </a:solidFill>
              <a:latin typeface="Arial" panose="020B0604020202020204" pitchFamily="34" charset="0"/>
              <a:ea typeface="Tahoma" panose="020B0604030504040204" pitchFamily="34" charset="0"/>
              <a:cs typeface="Arial" panose="020B0604020202020204" pitchFamily="34" charset="0"/>
            </a:endParaRPr>
          </a:p>
          <a:p>
            <a:pPr algn="ctr" defTabSz="992782">
              <a:spcAft>
                <a:spcPts val="1320"/>
              </a:spcAft>
              <a:defRPr/>
            </a:pPr>
            <a:r>
              <a:rPr lang="en-US" sz="1980" b="1" dirty="0">
                <a:solidFill>
                  <a:prstClr val="white"/>
                </a:solidFill>
                <a:latin typeface="Arial" panose="020B0604020202020204" pitchFamily="34" charset="0"/>
                <a:cs typeface="Arial" panose="020B0604020202020204" pitchFamily="34" charset="0"/>
              </a:rPr>
              <a:t>Better Health Outcomes, Just In Case</a:t>
            </a:r>
          </a:p>
        </p:txBody>
      </p:sp>
      <p:sp>
        <p:nvSpPr>
          <p:cNvPr id="16" name="Title 1">
            <a:extLst>
              <a:ext uri="{FF2B5EF4-FFF2-40B4-BE49-F238E27FC236}">
                <a16:creationId xmlns:a16="http://schemas.microsoft.com/office/drawing/2014/main" id="{60A12D27-ED4A-4038-93FF-741F6FFA004F}"/>
              </a:ext>
            </a:extLst>
          </p:cNvPr>
          <p:cNvSpPr txBox="1">
            <a:spLocks/>
          </p:cNvSpPr>
          <p:nvPr/>
        </p:nvSpPr>
        <p:spPr>
          <a:xfrm>
            <a:off x="318362" y="1287780"/>
            <a:ext cx="9337199" cy="419100"/>
          </a:xfrm>
          <a:prstGeom prst="rect">
            <a:avLst/>
          </a:prstGeom>
        </p:spPr>
        <p:txBody>
          <a:bodyPr vert="horz" lIns="51480" tIns="51480" rIns="51480" bIns="51480" rtlCol="0" anchor="b">
            <a:noAutofit/>
          </a:bodyPr>
          <a:lstStyle>
            <a:lvl1pPr algn="l" defTabSz="685766" rtl="0" eaLnBrk="1" latinLnBrk="0" hangingPunct="1">
              <a:lnSpc>
                <a:spcPct val="90000"/>
              </a:lnSpc>
              <a:spcBef>
                <a:spcPct val="0"/>
              </a:spcBef>
              <a:buNone/>
              <a:defRPr sz="2400" b="1" kern="1200" spc="-53" baseline="0">
                <a:solidFill>
                  <a:schemeClr val="bg2"/>
                </a:solidFill>
                <a:latin typeface="Arial" charset="0"/>
                <a:ea typeface="Arial" charset="0"/>
                <a:cs typeface="Arial" charset="0"/>
              </a:defRPr>
            </a:lvl1pPr>
          </a:lstStyle>
          <a:p>
            <a:r>
              <a:rPr lang="en-US" sz="3190" dirty="0">
                <a:solidFill>
                  <a:schemeClr val="bg1"/>
                </a:solidFill>
              </a:rPr>
              <a:t>If you choose Presbyterian, </a:t>
            </a:r>
          </a:p>
          <a:p>
            <a:r>
              <a:rPr lang="en-US" sz="3190" dirty="0">
                <a:solidFill>
                  <a:schemeClr val="bg1"/>
                </a:solidFill>
              </a:rPr>
              <a:t>you can use Presbyterian.</a:t>
            </a:r>
          </a:p>
        </p:txBody>
      </p:sp>
      <p:sp>
        <p:nvSpPr>
          <p:cNvPr id="21" name="Oval 20">
            <a:extLst>
              <a:ext uri="{FF2B5EF4-FFF2-40B4-BE49-F238E27FC236}">
                <a16:creationId xmlns:a16="http://schemas.microsoft.com/office/drawing/2014/main" id="{6CFF663B-5D54-4ABD-8652-296DD33226DB}"/>
              </a:ext>
            </a:extLst>
          </p:cNvPr>
          <p:cNvSpPr/>
          <p:nvPr/>
        </p:nvSpPr>
        <p:spPr>
          <a:xfrm>
            <a:off x="7472852" y="2322777"/>
            <a:ext cx="1679753" cy="1679753"/>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4840" b="1" dirty="0">
              <a:solidFill>
                <a:prstClr val="white"/>
              </a:solidFill>
              <a:latin typeface="Arial" panose="020B0604020202020204" pitchFamily="34" charset="0"/>
              <a:cs typeface="Arial" panose="020B0604020202020204" pitchFamily="34" charset="0"/>
            </a:endParaRPr>
          </a:p>
        </p:txBody>
      </p:sp>
      <p:sp>
        <p:nvSpPr>
          <p:cNvPr id="20" name="Down Arrow 19"/>
          <p:cNvSpPr/>
          <p:nvPr/>
        </p:nvSpPr>
        <p:spPr>
          <a:xfrm rot="10800000">
            <a:off x="7748655" y="2557494"/>
            <a:ext cx="1128147" cy="1173333"/>
          </a:xfrm>
          <a:prstGeom prst="downArrow">
            <a:avLst/>
          </a:prstGeom>
          <a:solidFill>
            <a:srgbClr val="AE172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14" tIns="50257" rIns="100514" bIns="50257" rtlCol="0" anchor="ctr"/>
          <a:lstStyle/>
          <a:p>
            <a:pPr algn="ctr" defTabSz="1005134">
              <a:defRPr/>
            </a:pPr>
            <a:endParaRPr lang="en-US" sz="1980" dirty="0">
              <a:solidFill>
                <a:prstClr val="white"/>
              </a:solidFill>
              <a:latin typeface="Calibri"/>
            </a:endParaRPr>
          </a:p>
        </p:txBody>
      </p:sp>
    </p:spTree>
    <p:extLst>
      <p:ext uri="{BB962C8B-B14F-4D97-AF65-F5344CB8AC3E}">
        <p14:creationId xmlns:p14="http://schemas.microsoft.com/office/powerpoint/2010/main" val="240314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D808-C33B-416F-A1E9-ACC47181ECB3}"/>
              </a:ext>
            </a:extLst>
          </p:cNvPr>
          <p:cNvSpPr>
            <a:spLocks noGrp="1"/>
          </p:cNvSpPr>
          <p:nvPr>
            <p:ph type="title"/>
          </p:nvPr>
        </p:nvSpPr>
        <p:spPr>
          <a:xfrm>
            <a:off x="360600" y="-152400"/>
            <a:ext cx="9337199" cy="1257300"/>
          </a:xfrm>
        </p:spPr>
        <p:txBody>
          <a:bodyPr>
            <a:normAutofit/>
          </a:bodyPr>
          <a:lstStyle/>
          <a:p>
            <a:pPr algn="ctr"/>
            <a:r>
              <a:rPr kumimoji="1" lang="en-US" sz="2400" b="1" dirty="0">
                <a:solidFill>
                  <a:srgbClr val="A71930"/>
                </a:solidFill>
                <a:latin typeface="Arial" charset="0"/>
              </a:rPr>
              <a:t>2024 Covered Benefits – Summary: Enhancements         </a:t>
            </a:r>
            <a:br>
              <a:rPr kumimoji="1" lang="en-US" sz="2400" b="1" dirty="0">
                <a:solidFill>
                  <a:srgbClr val="A71930"/>
                </a:solidFill>
                <a:latin typeface="Arial" charset="0"/>
              </a:rPr>
            </a:br>
            <a:r>
              <a:rPr kumimoji="1" lang="en-US" sz="2400" b="1" dirty="0">
                <a:solidFill>
                  <a:srgbClr val="A71930"/>
                </a:solidFill>
                <a:latin typeface="Arial" charset="0"/>
              </a:rPr>
              <a:t>One Plan Option with Two Provider Tiers Included</a:t>
            </a:r>
            <a:br>
              <a:rPr lang="en-US" dirty="0"/>
            </a:br>
            <a:endParaRPr lang="en-US" dirty="0"/>
          </a:p>
        </p:txBody>
      </p:sp>
      <p:sp>
        <p:nvSpPr>
          <p:cNvPr id="4" name="Slide Number Placeholder 3">
            <a:extLst>
              <a:ext uri="{FF2B5EF4-FFF2-40B4-BE49-F238E27FC236}">
                <a16:creationId xmlns:a16="http://schemas.microsoft.com/office/drawing/2014/main" id="{652B187A-6294-4DA9-99E2-DACED0E8462C}"/>
              </a:ext>
            </a:extLst>
          </p:cNvPr>
          <p:cNvSpPr>
            <a:spLocks noGrp="1"/>
          </p:cNvSpPr>
          <p:nvPr>
            <p:ph type="sldNum" sz="quarter" idx="10"/>
          </p:nvPr>
        </p:nvSpPr>
        <p:spPr/>
        <p:txBody>
          <a:bodyPr/>
          <a:lstStyle/>
          <a:p>
            <a:pPr>
              <a:defRPr/>
            </a:pPr>
            <a:fld id="{E885FCDD-E620-417B-B30C-ACB7F6D9F7D0}" type="slidenum">
              <a:rPr lang="en-US" smtClean="0"/>
              <a:pPr>
                <a:defRPr/>
              </a:pPr>
              <a:t>3</a:t>
            </a:fld>
            <a:endParaRPr lang="en-US" dirty="0"/>
          </a:p>
        </p:txBody>
      </p:sp>
      <p:graphicFrame>
        <p:nvGraphicFramePr>
          <p:cNvPr id="6" name="Content Placeholder 3">
            <a:extLst>
              <a:ext uri="{FF2B5EF4-FFF2-40B4-BE49-F238E27FC236}">
                <a16:creationId xmlns:a16="http://schemas.microsoft.com/office/drawing/2014/main" id="{D20C5EF6-F6D3-441B-B7E5-22635E83B06F}"/>
              </a:ext>
            </a:extLst>
          </p:cNvPr>
          <p:cNvGraphicFramePr>
            <a:graphicFrameLocks/>
          </p:cNvGraphicFramePr>
          <p:nvPr>
            <p:extLst>
              <p:ext uri="{D42A27DB-BD31-4B8C-83A1-F6EECF244321}">
                <p14:modId xmlns:p14="http://schemas.microsoft.com/office/powerpoint/2010/main" val="3466134782"/>
              </p:ext>
            </p:extLst>
          </p:nvPr>
        </p:nvGraphicFramePr>
        <p:xfrm>
          <a:off x="-1" y="685801"/>
          <a:ext cx="10058400" cy="7098853"/>
        </p:xfrm>
        <a:graphic>
          <a:graphicData uri="http://schemas.openxmlformats.org/drawingml/2006/table">
            <a:tbl>
              <a:tblPr firstRow="1" bandRow="1">
                <a:tableStyleId>{073A0DAA-6AF3-43AB-8588-CEC1D06C72B9}</a:tableStyleId>
              </a:tblPr>
              <a:tblGrid>
                <a:gridCol w="4347269">
                  <a:extLst>
                    <a:ext uri="{9D8B030D-6E8A-4147-A177-3AD203B41FA5}">
                      <a16:colId xmlns:a16="http://schemas.microsoft.com/office/drawing/2014/main" val="20000"/>
                    </a:ext>
                  </a:extLst>
                </a:gridCol>
                <a:gridCol w="2891731">
                  <a:extLst>
                    <a:ext uri="{9D8B030D-6E8A-4147-A177-3AD203B41FA5}">
                      <a16:colId xmlns:a16="http://schemas.microsoft.com/office/drawing/2014/main" val="20001"/>
                    </a:ext>
                  </a:extLst>
                </a:gridCol>
                <a:gridCol w="2819400">
                  <a:extLst>
                    <a:ext uri="{9D8B030D-6E8A-4147-A177-3AD203B41FA5}">
                      <a16:colId xmlns:a16="http://schemas.microsoft.com/office/drawing/2014/main" val="2249655471"/>
                    </a:ext>
                  </a:extLst>
                </a:gridCol>
              </a:tblGrid>
              <a:tr h="441841">
                <a:tc>
                  <a:txBody>
                    <a:bodyPr/>
                    <a:lstStyle/>
                    <a:p>
                      <a:pPr algn="ctr"/>
                      <a:r>
                        <a:rPr lang="en-US" sz="1200" dirty="0"/>
                        <a:t>Benefit</a:t>
                      </a:r>
                    </a:p>
                  </a:txBody>
                  <a:tcPr marL="75438" marR="75438" marT="37719" marB="37719" anchor="ctr">
                    <a:solidFill>
                      <a:srgbClr val="A71930">
                        <a:alpha val="75000"/>
                      </a:srgbClr>
                    </a:solidFill>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200" dirty="0"/>
                        <a:t>Tier I                                            Presbyterian Preferred Network</a:t>
                      </a:r>
                    </a:p>
                  </a:txBody>
                  <a:tcPr marL="75438" marR="75438" marT="37719" marB="37719">
                    <a:solidFill>
                      <a:srgbClr val="A71930">
                        <a:alpha val="75000"/>
                      </a:srgbClr>
                    </a:solidFill>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200" dirty="0"/>
                        <a:t>Tier II  NM and Nationwide Network</a:t>
                      </a:r>
                    </a:p>
                  </a:txBody>
                  <a:tcPr marL="75438" marR="75438" marT="37719" marB="37719" anchor="ctr">
                    <a:solidFill>
                      <a:srgbClr val="A71930">
                        <a:alpha val="75000"/>
                      </a:srgbClr>
                    </a:solidFill>
                  </a:tcPr>
                </a:tc>
                <a:extLst>
                  <a:ext uri="{0D108BD9-81ED-4DB2-BD59-A6C34878D82A}">
                    <a16:rowId xmlns:a16="http://schemas.microsoft.com/office/drawing/2014/main" val="10000"/>
                  </a:ext>
                </a:extLst>
              </a:tr>
              <a:tr h="399013">
                <a:tc>
                  <a:txBody>
                    <a:bodyPr/>
                    <a:lstStyle/>
                    <a:p>
                      <a:pPr algn="l"/>
                      <a:r>
                        <a:rPr lang="en-US" sz="1100" b="1" kern="1200" baseline="0" dirty="0">
                          <a:solidFill>
                            <a:schemeClr val="dk1"/>
                          </a:solidFill>
                          <a:latin typeface="+mn-lt"/>
                          <a:ea typeface="+mn-ea"/>
                          <a:cs typeface="+mn-cs"/>
                        </a:rPr>
                        <a:t>Deductible:  Individual / Two Party / Family </a:t>
                      </a:r>
                      <a:r>
                        <a:rPr lang="en-US" sz="1050" b="1" kern="1200" baseline="0" dirty="0">
                          <a:solidFill>
                            <a:schemeClr val="dk1"/>
                          </a:solidFill>
                          <a:latin typeface="+mn-lt"/>
                          <a:ea typeface="+mn-ea"/>
                          <a:cs typeface="+mn-cs"/>
                        </a:rPr>
                        <a:t>(Combined Tier 1 and Tier II)</a:t>
                      </a:r>
                    </a:p>
                  </a:txBody>
                  <a:tcPr marL="75438" marR="75438" marT="37719" marB="37719"/>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dirty="0"/>
                        <a:t>$350</a:t>
                      </a:r>
                      <a:r>
                        <a:rPr lang="en-US" sz="1100" b="1" baseline="0" dirty="0"/>
                        <a:t> / $700 / $1,050</a:t>
                      </a:r>
                      <a:endParaRPr lang="en-US" sz="1100" b="1" dirty="0"/>
                    </a:p>
                  </a:txBody>
                  <a:tcPr marL="75438" marR="75438" marT="37719" marB="3771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$500 / $1,000 / $1,500</a:t>
                      </a:r>
                    </a:p>
                  </a:txBody>
                  <a:tcPr marL="75438" marR="75438" marT="37719" marB="37719"/>
                </a:tc>
                <a:extLst>
                  <a:ext uri="{0D108BD9-81ED-4DB2-BD59-A6C34878D82A}">
                    <a16:rowId xmlns:a16="http://schemas.microsoft.com/office/drawing/2014/main" val="10001"/>
                  </a:ext>
                </a:extLst>
              </a:tr>
              <a:tr h="556049">
                <a:tc>
                  <a:txBody>
                    <a:bodyPr/>
                    <a:lstStyle/>
                    <a:p>
                      <a:pPr algn="l"/>
                      <a:r>
                        <a:rPr lang="en-US" sz="1100" b="1" dirty="0"/>
                        <a:t>Out-of-Pocket</a:t>
                      </a:r>
                      <a:r>
                        <a:rPr lang="en-US" sz="1100" b="1" baseline="0" dirty="0"/>
                        <a:t> Maximum:  Individual / Two Party / Family    </a:t>
                      </a:r>
                      <a:r>
                        <a:rPr lang="en-US" sz="1050" b="1" i="1" baseline="0" dirty="0"/>
                        <a:t>Combined with Express Scripts Member Liability </a:t>
                      </a:r>
                      <a:r>
                        <a:rPr lang="en-US" sz="1050" b="1" kern="1200" baseline="0" dirty="0">
                          <a:solidFill>
                            <a:schemeClr val="dk1"/>
                          </a:solidFill>
                          <a:latin typeface="+mn-lt"/>
                          <a:ea typeface="+mn-ea"/>
                          <a:cs typeface="+mn-cs"/>
                        </a:rPr>
                        <a:t>(Combined Tier 1 and Tier II)</a:t>
                      </a:r>
                      <a:endParaRPr lang="en-US" sz="1050" b="1" i="1" dirty="0"/>
                    </a:p>
                  </a:txBody>
                  <a:tcPr marL="75438" marR="75438" marT="37719" marB="37719"/>
                </a:tc>
                <a:tc>
                  <a:txBody>
                    <a:bodyPr/>
                    <a:lstStyle/>
                    <a:p>
                      <a:pPr algn="ctr"/>
                      <a:r>
                        <a:rPr lang="en-US" sz="1100" b="1" dirty="0"/>
                        <a:t>$3,750</a:t>
                      </a:r>
                      <a:r>
                        <a:rPr lang="en-US" sz="1100" b="1" baseline="0" dirty="0"/>
                        <a:t> / $7,500 / $11,250</a:t>
                      </a:r>
                      <a:endParaRPr lang="en-US" sz="1100" b="1" dirty="0"/>
                    </a:p>
                  </a:txBody>
                  <a:tcPr marL="75438" marR="75438" marT="37719" marB="3771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dk1"/>
                          </a:solidFill>
                          <a:latin typeface="+mn-lt"/>
                          <a:ea typeface="+mn-ea"/>
                          <a:cs typeface="+mn-cs"/>
                        </a:rPr>
                        <a:t>$4,250 / $8,500 / $12,750</a:t>
                      </a:r>
                    </a:p>
                  </a:txBody>
                  <a:tcPr marL="75438" marR="75438" marT="37719" marB="37719"/>
                </a:tc>
                <a:extLst>
                  <a:ext uri="{0D108BD9-81ED-4DB2-BD59-A6C34878D82A}">
                    <a16:rowId xmlns:a16="http://schemas.microsoft.com/office/drawing/2014/main" val="10002"/>
                  </a:ext>
                </a:extLst>
              </a:tr>
              <a:tr h="1783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Preventive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Telehealth Services – PCP, Specialist, UC*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err="1"/>
                        <a:t>PresRN</a:t>
                      </a:r>
                      <a:r>
                        <a:rPr lang="en-US" sz="1100" b="1" dirty="0"/>
                        <a:t>, Video Visits, Online Visits, </a:t>
                      </a:r>
                      <a:r>
                        <a:rPr lang="en-US" sz="1100" b="1" dirty="0" err="1"/>
                        <a:t>Talkspace</a:t>
                      </a:r>
                      <a:r>
                        <a:rPr lang="en-US" sz="11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t>Behavioral Health and Substance Abuse*</a:t>
                      </a:r>
                      <a:endParaRPr lang="en-US" sz="11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Primary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t>PT/ST/OT*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Specialty</a:t>
                      </a:r>
                      <a:r>
                        <a:rPr lang="en-US" sz="1100" b="1" baseline="0" dirty="0"/>
                        <a:t>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Lab (Non Preventive)*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X-Ray (Non Preventive)*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Outpatient</a:t>
                      </a:r>
                      <a:r>
                        <a:rPr lang="en-US" sz="1100" b="1" baseline="0" dirty="0"/>
                        <a:t> Surgery*</a:t>
                      </a:r>
                      <a:endParaRPr lang="en-US" sz="1100" b="1" dirty="0"/>
                    </a:p>
                  </a:txBody>
                  <a:tcPr marL="75438" marR="75438" marT="37719" marB="3771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$0</a:t>
                      </a:r>
                    </a:p>
                    <a:p>
                      <a:pPr algn="ctr"/>
                      <a:r>
                        <a:rPr lang="en-US" sz="1100" b="1" dirty="0"/>
                        <a:t>$0</a:t>
                      </a:r>
                    </a:p>
                    <a:p>
                      <a:pPr marL="0" marR="0" lvl="0" indent="0" algn="ctr" defTabSz="754380" rtl="0" eaLnBrk="1" fontAlgn="auto" latinLnBrk="0" hangingPunct="1">
                        <a:lnSpc>
                          <a:spcPct val="100000"/>
                        </a:lnSpc>
                        <a:spcBef>
                          <a:spcPts val="0"/>
                        </a:spcBef>
                        <a:spcAft>
                          <a:spcPts val="0"/>
                        </a:spcAft>
                        <a:buClrTx/>
                        <a:buSzTx/>
                        <a:buFontTx/>
                        <a:buNone/>
                        <a:tabLst/>
                        <a:defRPr/>
                      </a:pPr>
                      <a:r>
                        <a:rPr lang="en-US" sz="1100" b="1" dirty="0"/>
                        <a:t>$0</a:t>
                      </a:r>
                    </a:p>
                    <a:p>
                      <a:pPr algn="ctr"/>
                      <a:r>
                        <a:rPr lang="en-US" sz="1100" b="1" dirty="0"/>
                        <a:t>$25</a:t>
                      </a:r>
                    </a:p>
                    <a:p>
                      <a:pPr algn="ctr"/>
                      <a:r>
                        <a:rPr lang="en-US" sz="1100" b="1" dirty="0"/>
                        <a:t>$25</a:t>
                      </a:r>
                    </a:p>
                    <a:p>
                      <a:pPr algn="ctr"/>
                      <a:r>
                        <a:rPr lang="en-US" sz="1100" b="1" dirty="0"/>
                        <a:t>$45</a:t>
                      </a:r>
                    </a:p>
                    <a:p>
                      <a:pPr algn="ctr"/>
                      <a:r>
                        <a:rPr lang="en-US" sz="1100" b="1" dirty="0"/>
                        <a:t>$20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latin typeface="+mn-lt"/>
                          <a:ea typeface="+mn-ea"/>
                          <a:cs typeface="+mn-cs"/>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latin typeface="+mn-lt"/>
                          <a:ea typeface="+mn-ea"/>
                          <a:cs typeface="+mn-cs"/>
                        </a:rPr>
                        <a:t>$500</a:t>
                      </a:r>
                    </a:p>
                  </a:txBody>
                  <a:tcPr marL="75438" marR="75438" marT="37719" marB="3771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$0</a:t>
                      </a:r>
                    </a:p>
                    <a:p>
                      <a:pPr algn="ctr"/>
                      <a:r>
                        <a:rPr lang="en-US" sz="1100" b="1" dirty="0"/>
                        <a:t>$0</a:t>
                      </a:r>
                    </a:p>
                    <a:p>
                      <a:pPr marL="0" marR="0" lvl="0" indent="0" algn="ctr" defTabSz="754380" rtl="0" eaLnBrk="1" fontAlgn="auto" latinLnBrk="0" hangingPunct="1">
                        <a:lnSpc>
                          <a:spcPct val="100000"/>
                        </a:lnSpc>
                        <a:spcBef>
                          <a:spcPts val="0"/>
                        </a:spcBef>
                        <a:spcAft>
                          <a:spcPts val="0"/>
                        </a:spcAft>
                        <a:buClrTx/>
                        <a:buSzTx/>
                        <a:buFontTx/>
                        <a:buNone/>
                        <a:tabLst/>
                        <a:defRPr/>
                      </a:pPr>
                      <a:r>
                        <a:rPr lang="en-US" sz="1100" b="1" dirty="0"/>
                        <a:t>$0</a:t>
                      </a:r>
                    </a:p>
                    <a:p>
                      <a:pPr algn="ctr"/>
                      <a:r>
                        <a:rPr lang="en-US" sz="1100" b="1" dirty="0"/>
                        <a:t>$40</a:t>
                      </a:r>
                    </a:p>
                    <a:p>
                      <a:pPr algn="ctr"/>
                      <a:r>
                        <a:rPr lang="en-US" sz="1100" b="1" dirty="0"/>
                        <a:t>$40</a:t>
                      </a:r>
                    </a:p>
                    <a:p>
                      <a:pPr algn="ctr"/>
                      <a:r>
                        <a:rPr lang="en-US" sz="1100" b="1" dirty="0"/>
                        <a:t>$</a:t>
                      </a:r>
                      <a:r>
                        <a:rPr lang="en-US" sz="1100" b="1"/>
                        <a:t>60 </a:t>
                      </a:r>
                    </a:p>
                    <a:p>
                      <a:pPr algn="ctr"/>
                      <a:r>
                        <a:rPr lang="en-US" sz="1100" b="1"/>
                        <a:t>$</a:t>
                      </a:r>
                      <a:r>
                        <a:rPr lang="en-US" sz="1100" b="1" dirty="0"/>
                        <a:t>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latin typeface="+mn-lt"/>
                          <a:ea typeface="+mn-ea"/>
                          <a:cs typeface="+mn-cs"/>
                        </a:rPr>
                        <a:t>$100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latin typeface="+mn-lt"/>
                          <a:ea typeface="+mn-ea"/>
                          <a:cs typeface="+mn-cs"/>
                        </a:rPr>
                        <a:t>$500</a:t>
                      </a:r>
                    </a:p>
                  </a:txBody>
                  <a:tcPr marL="75438" marR="75438" marT="37719" marB="37719"/>
                </a:tc>
                <a:extLst>
                  <a:ext uri="{0D108BD9-81ED-4DB2-BD59-A6C34878D82A}">
                    <a16:rowId xmlns:a16="http://schemas.microsoft.com/office/drawing/2014/main" val="10003"/>
                  </a:ext>
                </a:extLst>
              </a:tr>
              <a:tr h="1798058">
                <a:tc>
                  <a:txBody>
                    <a:bodyPr/>
                    <a:lstStyle/>
                    <a:p>
                      <a:pPr marL="0" marR="0" lvl="0" indent="0" algn="l" defTabSz="754380" rtl="0" eaLnBrk="1" fontAlgn="auto" latinLnBrk="0" hangingPunct="1">
                        <a:lnSpc>
                          <a:spcPct val="100000"/>
                        </a:lnSpc>
                        <a:spcBef>
                          <a:spcPts val="0"/>
                        </a:spcBef>
                        <a:spcAft>
                          <a:spcPts val="0"/>
                        </a:spcAft>
                        <a:buClrTx/>
                        <a:buSzTx/>
                        <a:buFontTx/>
                        <a:buNone/>
                        <a:tabLst/>
                        <a:defRPr/>
                      </a:pPr>
                      <a:r>
                        <a:rPr lang="en-US" sz="1100" b="1" baseline="0" dirty="0">
                          <a:highlight>
                            <a:srgbClr val="FFFF00"/>
                          </a:highlight>
                        </a:rPr>
                        <a:t>Chiropractic </a:t>
                      </a:r>
                      <a:r>
                        <a:rPr lang="en-US" sz="1050" b="1" i="0" kern="1200" baseline="0" dirty="0">
                          <a:solidFill>
                            <a:schemeClr val="dk1"/>
                          </a:solidFill>
                          <a:highlight>
                            <a:srgbClr val="FFFF00"/>
                          </a:highlight>
                          <a:latin typeface="+mn-lt"/>
                          <a:ea typeface="+mn-ea"/>
                          <a:cs typeface="+mn-cs"/>
                        </a:rPr>
                        <a:t>(annual limit combined with acupuncture and combined Tier I and Tier II annual limit of 25 visits per calendar year)</a:t>
                      </a:r>
                      <a:r>
                        <a:rPr lang="en-US" sz="1050" b="1" baseline="0" dirty="0">
                          <a:highlight>
                            <a:srgbClr val="FFFF00"/>
                          </a:highlight>
                        </a:rPr>
                        <a:t>*</a:t>
                      </a:r>
                    </a:p>
                    <a:p>
                      <a:pPr marL="0" marR="0" lvl="0" indent="0" algn="l" defTabSz="754380" rtl="0" eaLnBrk="1" fontAlgn="auto" latinLnBrk="0" hangingPunct="1">
                        <a:lnSpc>
                          <a:spcPct val="100000"/>
                        </a:lnSpc>
                        <a:spcBef>
                          <a:spcPts val="0"/>
                        </a:spcBef>
                        <a:spcAft>
                          <a:spcPts val="0"/>
                        </a:spcAft>
                        <a:buClrTx/>
                        <a:buSzTx/>
                        <a:buFontTx/>
                        <a:buNone/>
                        <a:tabLst/>
                        <a:defRPr/>
                      </a:pPr>
                      <a:endParaRPr lang="en-US" sz="1100" b="1" baseline="0" dirty="0"/>
                    </a:p>
                    <a:p>
                      <a:pPr marL="0" marR="0" lvl="0" indent="0" algn="l" defTabSz="754380" rtl="0" eaLnBrk="1" fontAlgn="auto" latinLnBrk="0" hangingPunct="1">
                        <a:lnSpc>
                          <a:spcPct val="100000"/>
                        </a:lnSpc>
                        <a:spcBef>
                          <a:spcPts val="0"/>
                        </a:spcBef>
                        <a:spcAft>
                          <a:spcPts val="0"/>
                        </a:spcAft>
                        <a:buClrTx/>
                        <a:buSzTx/>
                        <a:buFontTx/>
                        <a:buNone/>
                        <a:tabLst/>
                        <a:defRPr/>
                      </a:pPr>
                      <a:r>
                        <a:rPr lang="en-US" sz="1100" b="1" baseline="0" dirty="0"/>
                        <a:t>Acupuncture </a:t>
                      </a:r>
                      <a:r>
                        <a:rPr lang="en-US" sz="1050" b="1" i="0" kern="1200" baseline="0" dirty="0">
                          <a:solidFill>
                            <a:schemeClr val="dk1"/>
                          </a:solidFill>
                          <a:latin typeface="+mn-lt"/>
                          <a:ea typeface="+mn-ea"/>
                          <a:cs typeface="+mn-cs"/>
                        </a:rPr>
                        <a:t>(annual limit combined with chiropractic and combined Tier I and Tier II annual limit of 25 visits per calendar year)</a:t>
                      </a:r>
                      <a:r>
                        <a:rPr lang="en-US" sz="1050" b="1" baseline="0" dirty="0"/>
                        <a:t>*</a:t>
                      </a:r>
                    </a:p>
                    <a:p>
                      <a:pPr marL="0" marR="0" lvl="0" indent="0" algn="l" defTabSz="754380" rtl="0" eaLnBrk="1" fontAlgn="auto" latinLnBrk="0" hangingPunct="1">
                        <a:lnSpc>
                          <a:spcPct val="100000"/>
                        </a:lnSpc>
                        <a:spcBef>
                          <a:spcPts val="0"/>
                        </a:spcBef>
                        <a:spcAft>
                          <a:spcPts val="0"/>
                        </a:spcAft>
                        <a:buClrTx/>
                        <a:buSzTx/>
                        <a:buFontTx/>
                        <a:buNone/>
                        <a:tabLst/>
                        <a:defRPr/>
                      </a:pPr>
                      <a:endParaRPr lang="en-US" sz="7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t>Naprapathy</a:t>
                      </a:r>
                      <a:r>
                        <a:rPr lang="en-US" sz="1100" b="1" i="0" baseline="0" dirty="0"/>
                        <a:t> </a:t>
                      </a:r>
                      <a:r>
                        <a:rPr lang="en-US" sz="1050" b="1" i="0" kern="1200" baseline="0" dirty="0">
                          <a:solidFill>
                            <a:schemeClr val="dk1"/>
                          </a:solidFill>
                          <a:latin typeface="+mn-lt"/>
                          <a:ea typeface="+mn-ea"/>
                          <a:cs typeface="+mn-cs"/>
                        </a:rPr>
                        <a:t>(combined Tier I and Tier II annual limit of 25 visits per calendar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1" i="0"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baseline="0" dirty="0">
                          <a:solidFill>
                            <a:schemeClr val="dk1"/>
                          </a:solidFill>
                          <a:latin typeface="+mn-lt"/>
                          <a:ea typeface="+mn-ea"/>
                          <a:cs typeface="+mn-cs"/>
                        </a:rPr>
                        <a:t>Massage </a:t>
                      </a:r>
                      <a:r>
                        <a:rPr lang="en-US" sz="1050" b="1" i="0" kern="1200" baseline="0" dirty="0">
                          <a:solidFill>
                            <a:schemeClr val="dk1"/>
                          </a:solidFill>
                          <a:latin typeface="+mn-lt"/>
                          <a:ea typeface="+mn-ea"/>
                          <a:cs typeface="+mn-cs"/>
                        </a:rPr>
                        <a:t>(combined annual limit with Naprapathy and combined Tier I and Tier II annual limit of 25 visits per calendar year)</a:t>
                      </a:r>
                      <a:r>
                        <a:rPr lang="en-US" sz="1050" b="1" baseline="0" dirty="0"/>
                        <a:t>*</a:t>
                      </a:r>
                    </a:p>
                  </a:txBody>
                  <a:tcPr marL="75438" marR="75438" marT="37719" marB="37719"/>
                </a:tc>
                <a:tc>
                  <a:txBody>
                    <a:bodyPr/>
                    <a:lstStyle/>
                    <a:p>
                      <a:pPr algn="ctr"/>
                      <a:r>
                        <a:rPr lang="en-US" sz="1100" b="1" dirty="0">
                          <a:highlight>
                            <a:srgbClr val="FFFF00"/>
                          </a:highlight>
                        </a:rPr>
                        <a:t>$25</a:t>
                      </a:r>
                      <a:endParaRPr lang="en-US" sz="1100" b="1" dirty="0"/>
                    </a:p>
                    <a:p>
                      <a:pPr algn="ctr"/>
                      <a:endParaRPr lang="en-US" sz="1100" b="1" dirty="0"/>
                    </a:p>
                    <a:p>
                      <a:pPr algn="ctr"/>
                      <a:endParaRPr lang="en-US" sz="1100" b="1" dirty="0"/>
                    </a:p>
                    <a:p>
                      <a:pPr algn="ctr"/>
                      <a:r>
                        <a:rPr lang="en-US" sz="1100" b="1" dirty="0"/>
                        <a:t>$50</a:t>
                      </a:r>
                    </a:p>
                    <a:p>
                      <a:pPr algn="ctr"/>
                      <a:endParaRPr lang="en-US" sz="1100" b="1" dirty="0"/>
                    </a:p>
                    <a:p>
                      <a:pPr algn="ctr"/>
                      <a:endParaRPr lang="en-US" sz="1100" b="1" dirty="0"/>
                    </a:p>
                    <a:p>
                      <a:pPr algn="ctr"/>
                      <a:r>
                        <a:rPr lang="en-US" sz="1100" b="1" dirty="0"/>
                        <a:t>$55</a:t>
                      </a:r>
                    </a:p>
                    <a:p>
                      <a:pPr algn="ctr"/>
                      <a:endParaRPr lang="en-US" sz="1100" b="1" dirty="0"/>
                    </a:p>
                    <a:p>
                      <a:pPr algn="ctr"/>
                      <a:endParaRPr lang="en-US" sz="1100" b="1" dirty="0"/>
                    </a:p>
                    <a:p>
                      <a:pPr algn="ctr"/>
                      <a:r>
                        <a:rPr lang="en-US" sz="1100" b="1" dirty="0"/>
                        <a:t>$55 </a:t>
                      </a:r>
                      <a:r>
                        <a:rPr lang="en-US" sz="1050" b="1" dirty="0"/>
                        <a:t>($0 Copay with BH Diagnosis Code)</a:t>
                      </a:r>
                    </a:p>
                  </a:txBody>
                  <a:tcPr marL="75438" marR="75438" marT="37719" marB="37719"/>
                </a:tc>
                <a:tc>
                  <a:txBody>
                    <a:bodyPr/>
                    <a:lstStyle/>
                    <a:p>
                      <a:pPr marL="0" algn="ctr" defTabSz="914400" rtl="0" eaLnBrk="1" latinLnBrk="0" hangingPunct="1"/>
                      <a:r>
                        <a:rPr lang="en-US" sz="1100" b="1" kern="1200" dirty="0">
                          <a:solidFill>
                            <a:schemeClr val="dk1"/>
                          </a:solidFill>
                          <a:highlight>
                            <a:srgbClr val="FFFF00"/>
                          </a:highlight>
                          <a:latin typeface="+mn-lt"/>
                          <a:ea typeface="+mn-ea"/>
                          <a:cs typeface="+mn-cs"/>
                        </a:rPr>
                        <a:t>$40</a:t>
                      </a:r>
                    </a:p>
                    <a:p>
                      <a:pPr marL="0" algn="ctr" defTabSz="914400" rtl="0" eaLnBrk="1" latinLnBrk="0" hangingPunct="1"/>
                      <a:endParaRPr lang="en-US" sz="1100" b="1"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$50</a:t>
                      </a:r>
                      <a:endParaRPr lang="en-US" sz="1100" b="1" kern="1200" dirty="0">
                        <a:solidFill>
                          <a:schemeClr val="dk1"/>
                        </a:solidFill>
                        <a:latin typeface="+mn-lt"/>
                        <a:ea typeface="+mn-ea"/>
                        <a:cs typeface="+mn-cs"/>
                      </a:endParaRPr>
                    </a:p>
                    <a:p>
                      <a:pPr marL="0" algn="ctr" defTabSz="914400" rtl="0" eaLnBrk="1" latinLnBrk="0" hangingPunct="1"/>
                      <a:endParaRPr lang="en-US" sz="1100" b="1" kern="1200" dirty="0">
                        <a:solidFill>
                          <a:schemeClr val="dk1"/>
                        </a:solidFill>
                        <a:latin typeface="+mn-lt"/>
                        <a:ea typeface="+mn-ea"/>
                        <a:cs typeface="+mn-cs"/>
                      </a:endParaRPr>
                    </a:p>
                    <a:p>
                      <a:pPr marL="0" algn="ctr" defTabSz="914400" rtl="0" eaLnBrk="1" latinLnBrk="0" hangingPunct="1"/>
                      <a:endParaRPr lang="en-US" sz="1100" b="1" kern="1200" dirty="0">
                        <a:solidFill>
                          <a:schemeClr val="dk1"/>
                        </a:solidFill>
                        <a:latin typeface="+mn-lt"/>
                        <a:ea typeface="+mn-ea"/>
                        <a:cs typeface="+mn-cs"/>
                      </a:endParaRPr>
                    </a:p>
                    <a:p>
                      <a:pPr marL="0" algn="ctr" defTabSz="914400" rtl="0" eaLnBrk="1" latinLnBrk="0" hangingPunct="1"/>
                      <a:r>
                        <a:rPr lang="en-US" sz="1100" b="1" kern="1200" dirty="0">
                          <a:solidFill>
                            <a:schemeClr val="dk1"/>
                          </a:solidFill>
                          <a:latin typeface="+mn-lt"/>
                          <a:ea typeface="+mn-ea"/>
                          <a:cs typeface="+mn-cs"/>
                        </a:rPr>
                        <a:t>$55</a:t>
                      </a:r>
                    </a:p>
                    <a:p>
                      <a:pPr marL="0" algn="ctr" defTabSz="914400" rtl="0" eaLnBrk="1" latinLnBrk="0" hangingPunct="1"/>
                      <a:endParaRPr lang="en-US" sz="1100" b="1" kern="1200" dirty="0">
                        <a:solidFill>
                          <a:schemeClr val="dk1"/>
                        </a:solidFill>
                        <a:latin typeface="+mn-lt"/>
                        <a:ea typeface="+mn-ea"/>
                        <a:cs typeface="+mn-cs"/>
                      </a:endParaRPr>
                    </a:p>
                    <a:p>
                      <a:pPr marL="0" algn="ctr" defTabSz="914400" rtl="0" eaLnBrk="1" latinLnBrk="0" hangingPunct="1"/>
                      <a:endParaRPr lang="en-US" sz="1100" b="1"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$55 </a:t>
                      </a:r>
                      <a:r>
                        <a:rPr lang="en-US" sz="1050" b="1" dirty="0"/>
                        <a:t>($0 Copay with BH Diagnosis Code)</a:t>
                      </a:r>
                    </a:p>
                  </a:txBody>
                  <a:tcPr marL="75438" marR="75438" marT="37719" marB="37719"/>
                </a:tc>
                <a:extLst>
                  <a:ext uri="{0D108BD9-81ED-4DB2-BD59-A6C34878D82A}">
                    <a16:rowId xmlns:a16="http://schemas.microsoft.com/office/drawing/2014/main" val="10004"/>
                  </a:ext>
                </a:extLst>
              </a:tr>
              <a:tr h="241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MRI/PET/CT Scans*</a:t>
                      </a:r>
                    </a:p>
                  </a:txBody>
                  <a:tcPr marL="75438" marR="75438" marT="37719" marB="37719"/>
                </a:tc>
                <a:tc>
                  <a:txBody>
                    <a:bodyPr/>
                    <a:lstStyle/>
                    <a:p>
                      <a:pPr algn="ctr"/>
                      <a:r>
                        <a:rPr lang="en-US" sz="1100" b="1" dirty="0"/>
                        <a:t>$250</a:t>
                      </a:r>
                      <a:r>
                        <a:rPr lang="en-US" sz="1100" b="1" baseline="0" dirty="0"/>
                        <a:t> per test per day</a:t>
                      </a:r>
                      <a:endParaRPr lang="en-US" sz="1100" b="1" dirty="0"/>
                    </a:p>
                  </a:txBody>
                  <a:tcPr marL="75438" marR="75438" marT="37719" marB="3771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$250</a:t>
                      </a:r>
                      <a:r>
                        <a:rPr lang="en-US" sz="1100" b="1" baseline="0" dirty="0"/>
                        <a:t> per test per day</a:t>
                      </a:r>
                      <a:endParaRPr lang="en-US" sz="1100" b="1" dirty="0"/>
                    </a:p>
                  </a:txBody>
                  <a:tcPr marL="75438" marR="75438" marT="37719" marB="37719"/>
                </a:tc>
                <a:extLst>
                  <a:ext uri="{0D108BD9-81ED-4DB2-BD59-A6C34878D82A}">
                    <a16:rowId xmlns:a16="http://schemas.microsoft.com/office/drawing/2014/main" val="10005"/>
                  </a:ext>
                </a:extLst>
              </a:tr>
              <a:tr h="1865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Urgent Care- All Inclusive*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Durable Medical Equipment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t>Emergency Care</a:t>
                      </a:r>
                      <a:endParaRPr lang="en-US" sz="1100" b="1"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Hospitalization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Maternity</a:t>
                      </a:r>
                      <a:r>
                        <a:rPr lang="en-US" sz="1100" b="1" kern="1200" baseline="0" dirty="0">
                          <a:solidFill>
                            <a:schemeClr val="dk1"/>
                          </a:solidFill>
                          <a:latin typeface="+mn-lt"/>
                          <a:ea typeface="+mn-ea"/>
                          <a:cs typeface="+mn-cs"/>
                        </a:rPr>
                        <a:t>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dk1"/>
                          </a:solidFill>
                          <a:latin typeface="+mn-lt"/>
                          <a:ea typeface="+mn-ea"/>
                          <a:cs typeface="+mn-cs"/>
                        </a:rPr>
                        <a:t>Maternity Hospitalization*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kern="1200" baseline="0" dirty="0">
                          <a:solidFill>
                            <a:schemeClr val="dk1"/>
                          </a:solidFill>
                          <a:latin typeface="+mn-lt"/>
                          <a:ea typeface="+mn-ea"/>
                          <a:cs typeface="+mn-cs"/>
                        </a:rPr>
                        <a:t>*Services not subject to deductible</a:t>
                      </a:r>
                    </a:p>
                  </a:txBody>
                  <a:tcPr marL="75438" marR="75438" marT="37719" marB="37719"/>
                </a:tc>
                <a:tc>
                  <a:txBody>
                    <a:bodyPr/>
                    <a:lstStyle/>
                    <a:p>
                      <a:pPr algn="ctr"/>
                      <a:r>
                        <a:rPr lang="en-US" sz="1100" b="1" dirty="0"/>
                        <a:t>$100</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20% coinsurance after deductible</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20% coinsurance after deductible</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20% coinsurance after deductible</a:t>
                      </a:r>
                    </a:p>
                    <a:p>
                      <a:pPr algn="ctr"/>
                      <a:r>
                        <a:rPr lang="en-US" sz="1100" b="1" dirty="0"/>
                        <a:t>$</a:t>
                      </a:r>
                      <a:r>
                        <a:rPr lang="en-US" sz="1100" b="1" kern="1200" dirty="0">
                          <a:solidFill>
                            <a:schemeClr val="dk1"/>
                          </a:solidFill>
                          <a:latin typeface="+mn-lt"/>
                          <a:ea typeface="+mn-ea"/>
                          <a:cs typeface="+mn-cs"/>
                        </a:rPr>
                        <a:t>25 (1st Visit Only)</a:t>
                      </a:r>
                    </a:p>
                    <a:p>
                      <a:pPr algn="ctr"/>
                      <a:r>
                        <a:rPr lang="en-US" sz="1100" b="1" kern="1200" dirty="0">
                          <a:solidFill>
                            <a:schemeClr val="dk1"/>
                          </a:solidFill>
                          <a:latin typeface="+mn-lt"/>
                          <a:ea typeface="+mn-ea"/>
                          <a:cs typeface="+mn-cs"/>
                        </a:rPr>
                        <a:t>$1,000</a:t>
                      </a:r>
                    </a:p>
                    <a:p>
                      <a:pPr algn="ctr"/>
                      <a:endParaRPr lang="en-US" sz="1100" b="1" baseline="0" dirty="0"/>
                    </a:p>
                  </a:txBody>
                  <a:tcPr marL="75438" marR="75438" marT="37719" marB="37719"/>
                </a:tc>
                <a:tc>
                  <a:txBody>
                    <a:bodyPr/>
                    <a:lstStyle/>
                    <a:p>
                      <a:pPr marL="0" algn="ctr" rtl="0" eaLnBrk="1" latinLnBrk="0" hangingPunct="1"/>
                      <a:r>
                        <a:rPr lang="en-US" sz="1100" b="1" kern="1200" dirty="0">
                          <a:solidFill>
                            <a:schemeClr val="dk1"/>
                          </a:solidFill>
                          <a:latin typeface="+mn-lt"/>
                          <a:ea typeface="+mn-ea"/>
                          <a:cs typeface="+mn-cs"/>
                        </a:rPr>
                        <a:t>$100</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20% coinsurance after deductible</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20% coinsurance after deductible</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20% coinsurance after deductible</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$40 (1st Visit Only)</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$1,000</a:t>
                      </a:r>
                    </a:p>
                  </a:txBody>
                  <a:tcPr marL="75438" marR="75438" marT="37719" marB="3771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890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581D15-6FEC-43A9-981F-2DE24275E2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1269"/>
          <a:stretch/>
        </p:blipFill>
        <p:spPr>
          <a:xfrm>
            <a:off x="0" y="0"/>
            <a:ext cx="11201400" cy="7772400"/>
          </a:xfrm>
          <a:prstGeom prst="rect">
            <a:avLst/>
          </a:prstGeom>
        </p:spPr>
      </p:pic>
      <p:sp>
        <p:nvSpPr>
          <p:cNvPr id="6" name="Rounded Rectangle 16">
            <a:extLst>
              <a:ext uri="{FF2B5EF4-FFF2-40B4-BE49-F238E27FC236}">
                <a16:creationId xmlns:a16="http://schemas.microsoft.com/office/drawing/2014/main" id="{EF96EB17-0DB2-4867-8E13-A4B4EF9C078A}"/>
              </a:ext>
            </a:extLst>
          </p:cNvPr>
          <p:cNvSpPr/>
          <p:nvPr/>
        </p:nvSpPr>
        <p:spPr>
          <a:xfrm>
            <a:off x="6994040" y="365760"/>
            <a:ext cx="2819373" cy="7040880"/>
          </a:xfrm>
          <a:prstGeom prst="roundRect">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37" tIns="50268" rIns="100537" bIns="50268" rtlCol="0" anchor="ctr"/>
          <a:lstStyle/>
          <a:p>
            <a:pPr algn="ctr" defTabSz="992551">
              <a:defRPr/>
            </a:pPr>
            <a:endParaRPr lang="en-US" sz="1980" dirty="0">
              <a:solidFill>
                <a:prstClr val="white"/>
              </a:solidFill>
              <a:latin typeface="Calibri"/>
            </a:endParaRPr>
          </a:p>
        </p:txBody>
      </p:sp>
      <p:sp>
        <p:nvSpPr>
          <p:cNvPr id="5" name="Oval 4">
            <a:extLst>
              <a:ext uri="{FF2B5EF4-FFF2-40B4-BE49-F238E27FC236}">
                <a16:creationId xmlns:a16="http://schemas.microsoft.com/office/drawing/2014/main" id="{3FAF87F0-1C86-463D-B881-E7B52AC447B1}"/>
              </a:ext>
            </a:extLst>
          </p:cNvPr>
          <p:cNvSpPr/>
          <p:nvPr/>
        </p:nvSpPr>
        <p:spPr>
          <a:xfrm>
            <a:off x="7598262" y="1120140"/>
            <a:ext cx="1676400" cy="1676400"/>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1980" b="1" dirty="0">
              <a:solidFill>
                <a:prstClr val="white"/>
              </a:solidFill>
              <a:latin typeface="Arial" panose="020B0604020202020204" pitchFamily="34" charset="0"/>
              <a:cs typeface="Arial" panose="020B0604020202020204" pitchFamily="34" charset="0"/>
            </a:endParaRPr>
          </a:p>
        </p:txBody>
      </p:sp>
      <p:pic>
        <p:nvPicPr>
          <p:cNvPr id="10" name="Picture 4" descr="Image result for heart hand icon">
            <a:extLst>
              <a:ext uri="{FF2B5EF4-FFF2-40B4-BE49-F238E27FC236}">
                <a16:creationId xmlns:a16="http://schemas.microsoft.com/office/drawing/2014/main" id="{8D0DDA26-A1D2-4676-AF62-A7D238520BAA}"/>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619813" y="1327111"/>
            <a:ext cx="1299997" cy="119330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id="{C1E94EC3-15D0-4D0C-AC96-AB318B83783E}"/>
              </a:ext>
            </a:extLst>
          </p:cNvPr>
          <p:cNvSpPr txBox="1"/>
          <p:nvPr/>
        </p:nvSpPr>
        <p:spPr>
          <a:xfrm>
            <a:off x="7056871" y="3257691"/>
            <a:ext cx="2819373" cy="2570377"/>
          </a:xfrm>
          <a:prstGeom prst="rect">
            <a:avLst/>
          </a:prstGeom>
          <a:noFill/>
        </p:spPr>
        <p:txBody>
          <a:bodyPr wrap="square" lIns="100514" tIns="50257" rIns="100514" bIns="50257" rtlCol="0">
            <a:spAutoFit/>
          </a:bodyPr>
          <a:lstStyle/>
          <a:p>
            <a:pPr algn="ctr" defTabSz="992782">
              <a:spcAft>
                <a:spcPts val="1320"/>
              </a:spcAft>
              <a:defRPr/>
            </a:pPr>
            <a:r>
              <a:rPr lang="en-US" sz="2420" b="1" dirty="0">
                <a:solidFill>
                  <a:prstClr val="white"/>
                </a:solidFill>
                <a:ea typeface="Tahoma" panose="020B0604030504040204" pitchFamily="34" charset="0"/>
                <a:cs typeface="Tahoma" panose="020B0604030504040204" pitchFamily="34" charset="0"/>
              </a:rPr>
              <a:t>Free 24/7 Access to Convenient Quick Care Options</a:t>
            </a:r>
          </a:p>
          <a:p>
            <a:pPr algn="ctr" defTabSz="992782">
              <a:spcAft>
                <a:spcPts val="1320"/>
              </a:spcAft>
              <a:defRPr/>
            </a:pPr>
            <a:r>
              <a:rPr lang="en-US" sz="2640" b="1" dirty="0">
                <a:solidFill>
                  <a:prstClr val="white"/>
                </a:solidFill>
                <a:latin typeface="Arial" panose="020B0604020202020204" pitchFamily="34" charset="0"/>
                <a:cs typeface="Arial" panose="020B0604020202020204" pitchFamily="34" charset="0"/>
              </a:rPr>
              <a:t>For Everyday Ailments</a:t>
            </a:r>
          </a:p>
        </p:txBody>
      </p:sp>
      <p:pic>
        <p:nvPicPr>
          <p:cNvPr id="9" name="Picture 8">
            <a:extLst>
              <a:ext uri="{FF2B5EF4-FFF2-40B4-BE49-F238E27FC236}">
                <a16:creationId xmlns:a16="http://schemas.microsoft.com/office/drawing/2014/main" id="{57C93806-EBC6-4F26-BF92-F19FE0E85B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0116" y="6206382"/>
            <a:ext cx="767221" cy="863478"/>
          </a:xfrm>
          <a:prstGeom prst="rect">
            <a:avLst/>
          </a:prstGeom>
        </p:spPr>
      </p:pic>
    </p:spTree>
    <p:extLst>
      <p:ext uri="{BB962C8B-B14F-4D97-AF65-F5344CB8AC3E}">
        <p14:creationId xmlns:p14="http://schemas.microsoft.com/office/powerpoint/2010/main" val="3455738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997AEB-D5E0-4C38-A6B5-9F73A3FFDF7A}"/>
              </a:ext>
            </a:extLst>
          </p:cNvPr>
          <p:cNvSpPr>
            <a:spLocks noGrp="1"/>
          </p:cNvSpPr>
          <p:nvPr>
            <p:ph type="sldNum" sz="quarter" idx="12"/>
          </p:nvPr>
        </p:nvSpPr>
        <p:spPr/>
        <p:txBody>
          <a:bodyPr/>
          <a:lstStyle/>
          <a:p>
            <a:fld id="{FED0C9B7-6EA1-4686-AF9A-7835FAB0C3FE}" type="slidenum">
              <a:rPr lang="en-US" smtClean="0"/>
              <a:pPr/>
              <a:t>5</a:t>
            </a:fld>
            <a:endParaRPr lang="en-US" dirty="0"/>
          </a:p>
        </p:txBody>
      </p:sp>
      <p:sp>
        <p:nvSpPr>
          <p:cNvPr id="4" name="Title 3">
            <a:extLst>
              <a:ext uri="{FF2B5EF4-FFF2-40B4-BE49-F238E27FC236}">
                <a16:creationId xmlns:a16="http://schemas.microsoft.com/office/drawing/2014/main" id="{B8B7D04A-260C-4354-B113-35B93B05875D}"/>
              </a:ext>
            </a:extLst>
          </p:cNvPr>
          <p:cNvSpPr>
            <a:spLocks noGrp="1"/>
          </p:cNvSpPr>
          <p:nvPr>
            <p:ph type="title"/>
          </p:nvPr>
        </p:nvSpPr>
        <p:spPr>
          <a:xfrm>
            <a:off x="304800" y="482042"/>
            <a:ext cx="8603527" cy="676690"/>
          </a:xfrm>
        </p:spPr>
        <p:txBody>
          <a:bodyPr>
            <a:normAutofit/>
          </a:bodyPr>
          <a:lstStyle/>
          <a:p>
            <a:r>
              <a:rPr kumimoji="1" lang="en-US" sz="3600" dirty="0"/>
              <a:t>A New </a:t>
            </a:r>
            <a:r>
              <a:rPr kumimoji="1" lang="en-US" sz="3600" dirty="0" err="1"/>
              <a:t>myPres</a:t>
            </a:r>
            <a:r>
              <a:rPr kumimoji="1" lang="en-US" sz="3600" dirty="0"/>
              <a:t> Just For You </a:t>
            </a:r>
            <a:endParaRPr lang="en-US" sz="3600" dirty="0"/>
          </a:p>
        </p:txBody>
      </p:sp>
      <p:pic>
        <p:nvPicPr>
          <p:cNvPr id="7" name="Picture 6">
            <a:extLst>
              <a:ext uri="{FF2B5EF4-FFF2-40B4-BE49-F238E27FC236}">
                <a16:creationId xmlns:a16="http://schemas.microsoft.com/office/drawing/2014/main" id="{413514F5-5AFA-A998-65FC-B0DE50E89FA2}"/>
              </a:ext>
            </a:extLst>
          </p:cNvPr>
          <p:cNvPicPr>
            <a:picLocks noChangeAspect="1"/>
          </p:cNvPicPr>
          <p:nvPr/>
        </p:nvPicPr>
        <p:blipFill>
          <a:blip r:embed="rId2"/>
          <a:stretch>
            <a:fillRect/>
          </a:stretch>
        </p:blipFill>
        <p:spPr>
          <a:xfrm>
            <a:off x="30480" y="1451829"/>
            <a:ext cx="7378270" cy="3665273"/>
          </a:xfrm>
          <a:prstGeom prst="rect">
            <a:avLst/>
          </a:prstGeom>
        </p:spPr>
      </p:pic>
      <p:pic>
        <p:nvPicPr>
          <p:cNvPr id="9" name="Picture 8">
            <a:extLst>
              <a:ext uri="{FF2B5EF4-FFF2-40B4-BE49-F238E27FC236}">
                <a16:creationId xmlns:a16="http://schemas.microsoft.com/office/drawing/2014/main" id="{0AE3EA47-5CE1-D0EA-E78D-A83DE5E49D95}"/>
              </a:ext>
            </a:extLst>
          </p:cNvPr>
          <p:cNvPicPr>
            <a:picLocks noChangeAspect="1"/>
          </p:cNvPicPr>
          <p:nvPr/>
        </p:nvPicPr>
        <p:blipFill>
          <a:blip r:embed="rId3"/>
          <a:stretch>
            <a:fillRect/>
          </a:stretch>
        </p:blipFill>
        <p:spPr>
          <a:xfrm>
            <a:off x="318247" y="5410200"/>
            <a:ext cx="6982799" cy="1247949"/>
          </a:xfrm>
          <a:prstGeom prst="rect">
            <a:avLst/>
          </a:prstGeom>
        </p:spPr>
      </p:pic>
      <p:pic>
        <p:nvPicPr>
          <p:cNvPr id="11" name="Picture 10">
            <a:extLst>
              <a:ext uri="{FF2B5EF4-FFF2-40B4-BE49-F238E27FC236}">
                <a16:creationId xmlns:a16="http://schemas.microsoft.com/office/drawing/2014/main" id="{52C7D2F8-0008-C76E-AD48-BCF8A8E7A862}"/>
              </a:ext>
            </a:extLst>
          </p:cNvPr>
          <p:cNvPicPr>
            <a:picLocks noChangeAspect="1"/>
          </p:cNvPicPr>
          <p:nvPr/>
        </p:nvPicPr>
        <p:blipFill>
          <a:blip r:embed="rId4"/>
          <a:stretch>
            <a:fillRect/>
          </a:stretch>
        </p:blipFill>
        <p:spPr>
          <a:xfrm>
            <a:off x="7015312" y="-896"/>
            <a:ext cx="3043088" cy="2028312"/>
          </a:xfrm>
          <a:prstGeom prst="rect">
            <a:avLst/>
          </a:prstGeom>
        </p:spPr>
      </p:pic>
    </p:spTree>
    <p:extLst>
      <p:ext uri="{BB962C8B-B14F-4D97-AF65-F5344CB8AC3E}">
        <p14:creationId xmlns:p14="http://schemas.microsoft.com/office/powerpoint/2010/main" val="312476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B4097D-FE03-4FA8-8983-81DE51B28D8B}"/>
              </a:ext>
            </a:extLst>
          </p:cNvPr>
          <p:cNvPicPr>
            <a:picLocks noGrp="1" noChangeAspect="1"/>
          </p:cNvPicPr>
          <p:nvPr>
            <p:ph idx="1"/>
          </p:nvPr>
        </p:nvPicPr>
        <p:blipFill>
          <a:blip r:embed="rId2"/>
          <a:stretch>
            <a:fillRect/>
          </a:stretch>
        </p:blipFill>
        <p:spPr>
          <a:xfrm>
            <a:off x="5362899" y="3971809"/>
            <a:ext cx="4000500" cy="2362200"/>
          </a:xfrm>
          <a:prstGeom prst="rect">
            <a:avLst/>
          </a:prstGeom>
        </p:spPr>
      </p:pic>
      <p:sp>
        <p:nvSpPr>
          <p:cNvPr id="3" name="Slide Number Placeholder 2">
            <a:extLst>
              <a:ext uri="{FF2B5EF4-FFF2-40B4-BE49-F238E27FC236}">
                <a16:creationId xmlns:a16="http://schemas.microsoft.com/office/drawing/2014/main" id="{6504B86A-5CFE-4815-B209-2A35DAA37673}"/>
              </a:ext>
            </a:extLst>
          </p:cNvPr>
          <p:cNvSpPr>
            <a:spLocks noGrp="1"/>
          </p:cNvSpPr>
          <p:nvPr>
            <p:ph type="sldNum" sz="quarter" idx="12"/>
          </p:nvPr>
        </p:nvSpPr>
        <p:spPr>
          <a:xfrm>
            <a:off x="9363399" y="7378250"/>
            <a:ext cx="492443" cy="279806"/>
          </a:xfrm>
        </p:spPr>
        <p:txBody>
          <a:bodyPr/>
          <a:lstStyle/>
          <a:p>
            <a:fld id="{FED0C9B7-6EA1-4686-AF9A-7835FAB0C3FE}" type="slidenum">
              <a:rPr lang="en-US" smtClean="0"/>
              <a:pPr/>
              <a:t>6</a:t>
            </a:fld>
            <a:endParaRPr lang="en-US" dirty="0"/>
          </a:p>
        </p:txBody>
      </p:sp>
      <p:sp>
        <p:nvSpPr>
          <p:cNvPr id="4" name="Title 3">
            <a:extLst>
              <a:ext uri="{FF2B5EF4-FFF2-40B4-BE49-F238E27FC236}">
                <a16:creationId xmlns:a16="http://schemas.microsoft.com/office/drawing/2014/main" id="{49C24CCD-6D5C-4559-B568-DAA0124551DB}"/>
              </a:ext>
            </a:extLst>
          </p:cNvPr>
          <p:cNvSpPr>
            <a:spLocks noGrp="1"/>
          </p:cNvSpPr>
          <p:nvPr>
            <p:ph type="title"/>
          </p:nvPr>
        </p:nvSpPr>
        <p:spPr>
          <a:xfrm>
            <a:off x="152400" y="148014"/>
            <a:ext cx="9703442" cy="645771"/>
          </a:xfrm>
        </p:spPr>
        <p:txBody>
          <a:bodyPr>
            <a:noAutofit/>
          </a:bodyPr>
          <a:lstStyle/>
          <a:p>
            <a:r>
              <a:rPr kumimoji="1" lang="en-US" sz="3200" dirty="0"/>
              <a:t>More Access to Care Without Paying More</a:t>
            </a:r>
            <a:endParaRPr lang="en-US" sz="3200" dirty="0"/>
          </a:p>
        </p:txBody>
      </p:sp>
      <p:pic>
        <p:nvPicPr>
          <p:cNvPr id="6" name="Picture 5">
            <a:extLst>
              <a:ext uri="{FF2B5EF4-FFF2-40B4-BE49-F238E27FC236}">
                <a16:creationId xmlns:a16="http://schemas.microsoft.com/office/drawing/2014/main" id="{92DE8671-FF6E-4908-8DC3-D9B6DCA57C64}"/>
              </a:ext>
            </a:extLst>
          </p:cNvPr>
          <p:cNvPicPr>
            <a:picLocks noChangeAspect="1"/>
          </p:cNvPicPr>
          <p:nvPr/>
        </p:nvPicPr>
        <p:blipFill>
          <a:blip r:embed="rId3"/>
          <a:stretch>
            <a:fillRect/>
          </a:stretch>
        </p:blipFill>
        <p:spPr>
          <a:xfrm>
            <a:off x="5437991" y="1122030"/>
            <a:ext cx="3962400" cy="2619375"/>
          </a:xfrm>
          <a:prstGeom prst="rect">
            <a:avLst/>
          </a:prstGeom>
        </p:spPr>
      </p:pic>
      <p:pic>
        <p:nvPicPr>
          <p:cNvPr id="7" name="Picture 6">
            <a:extLst>
              <a:ext uri="{FF2B5EF4-FFF2-40B4-BE49-F238E27FC236}">
                <a16:creationId xmlns:a16="http://schemas.microsoft.com/office/drawing/2014/main" id="{53BDD0DD-7859-4EDE-8705-A8FBB7C83487}"/>
              </a:ext>
            </a:extLst>
          </p:cNvPr>
          <p:cNvPicPr>
            <a:picLocks noChangeAspect="1"/>
          </p:cNvPicPr>
          <p:nvPr/>
        </p:nvPicPr>
        <p:blipFill>
          <a:blip r:embed="rId4"/>
          <a:stretch>
            <a:fillRect/>
          </a:stretch>
        </p:blipFill>
        <p:spPr>
          <a:xfrm>
            <a:off x="690519" y="3973565"/>
            <a:ext cx="3795108" cy="1963441"/>
          </a:xfrm>
          <a:prstGeom prst="rect">
            <a:avLst/>
          </a:prstGeom>
        </p:spPr>
      </p:pic>
      <p:pic>
        <p:nvPicPr>
          <p:cNvPr id="8" name="Picture 7">
            <a:extLst>
              <a:ext uri="{FF2B5EF4-FFF2-40B4-BE49-F238E27FC236}">
                <a16:creationId xmlns:a16="http://schemas.microsoft.com/office/drawing/2014/main" id="{FF6C9774-847F-46C1-A74D-49751017D8D3}"/>
              </a:ext>
            </a:extLst>
          </p:cNvPr>
          <p:cNvPicPr>
            <a:picLocks noChangeAspect="1"/>
          </p:cNvPicPr>
          <p:nvPr/>
        </p:nvPicPr>
        <p:blipFill>
          <a:blip r:embed="rId5"/>
          <a:stretch>
            <a:fillRect/>
          </a:stretch>
        </p:blipFill>
        <p:spPr>
          <a:xfrm>
            <a:off x="762000" y="1131724"/>
            <a:ext cx="3990975" cy="2638425"/>
          </a:xfrm>
          <a:prstGeom prst="rect">
            <a:avLst/>
          </a:prstGeom>
        </p:spPr>
      </p:pic>
      <p:sp>
        <p:nvSpPr>
          <p:cNvPr id="11" name="TextBox 10">
            <a:extLst>
              <a:ext uri="{FF2B5EF4-FFF2-40B4-BE49-F238E27FC236}">
                <a16:creationId xmlns:a16="http://schemas.microsoft.com/office/drawing/2014/main" id="{B3AF8CF1-D7DE-4FD0-A29F-A7BAEA00D5A7}"/>
              </a:ext>
            </a:extLst>
          </p:cNvPr>
          <p:cNvSpPr txBox="1"/>
          <p:nvPr/>
        </p:nvSpPr>
        <p:spPr>
          <a:xfrm>
            <a:off x="340202" y="6514832"/>
            <a:ext cx="9337199" cy="701731"/>
          </a:xfrm>
          <a:prstGeom prst="rect">
            <a:avLst/>
          </a:prstGeom>
          <a:noFill/>
          <a:ln w="38100">
            <a:solidFill>
              <a:schemeClr val="tx2"/>
            </a:solidFill>
          </a:ln>
        </p:spPr>
        <p:txBody>
          <a:bodyPr wrap="square" rtlCol="0">
            <a:spAutoFit/>
          </a:bodyPr>
          <a:lstStyle/>
          <a:p>
            <a:pPr algn="ctr"/>
            <a:r>
              <a:rPr lang="en-US" sz="1980" dirty="0"/>
              <a:t>Access 24/7 Services through your MyPres account or below resources:</a:t>
            </a:r>
          </a:p>
          <a:p>
            <a:pPr algn="ctr"/>
            <a:r>
              <a:rPr lang="en-US" sz="1980" dirty="0"/>
              <a:t> </a:t>
            </a:r>
            <a:r>
              <a:rPr lang="en-US" sz="1980" u="sng" dirty="0">
                <a:solidFill>
                  <a:srgbClr val="A71930"/>
                </a:solidFill>
              </a:rPr>
              <a:t>phsgetcare.org </a:t>
            </a:r>
            <a:r>
              <a:rPr lang="en-US" sz="1980" dirty="0">
                <a:solidFill>
                  <a:srgbClr val="A71930"/>
                </a:solidFill>
              </a:rPr>
              <a:t>or </a:t>
            </a:r>
            <a:r>
              <a:rPr lang="en-US" sz="1980" dirty="0">
                <a:solidFill>
                  <a:srgbClr val="A71930"/>
                </a:solidFill>
                <a:hlinkClick r:id="rId6">
                  <a:extLst>
                    <a:ext uri="{A12FA001-AC4F-418D-AE19-62706E023703}">
                      <ahyp:hlinkClr xmlns:ahyp="http://schemas.microsoft.com/office/drawing/2018/hyperlinkcolor" val="tx"/>
                    </a:ext>
                  </a:extLst>
                </a:hlinkClick>
              </a:rPr>
              <a:t>www.phs.org/sonm</a:t>
            </a:r>
            <a:endParaRPr lang="en-US" sz="1980" dirty="0">
              <a:solidFill>
                <a:srgbClr val="A71930"/>
              </a:solidFill>
            </a:endParaRPr>
          </a:p>
        </p:txBody>
      </p:sp>
    </p:spTree>
    <p:extLst>
      <p:ext uri="{BB962C8B-B14F-4D97-AF65-F5344CB8AC3E}">
        <p14:creationId xmlns:p14="http://schemas.microsoft.com/office/powerpoint/2010/main" val="320610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84" y="173605"/>
            <a:ext cx="9337199" cy="922297"/>
          </a:xfrm>
        </p:spPr>
        <p:txBody>
          <a:bodyPr/>
          <a:lstStyle/>
          <a:p>
            <a:r>
              <a:rPr lang="en-US" sz="3520" dirty="0"/>
              <a:t>No-Cost Care Offers Convenience</a:t>
            </a:r>
            <a:endParaRPr lang="en-US" sz="3520" dirty="0">
              <a:solidFill>
                <a:schemeClr val="tx2"/>
              </a:solidFill>
            </a:endParaRPr>
          </a:p>
        </p:txBody>
      </p:sp>
      <p:sp>
        <p:nvSpPr>
          <p:cNvPr id="4" name="Slide Number Placeholder 3"/>
          <p:cNvSpPr>
            <a:spLocks noGrp="1"/>
          </p:cNvSpPr>
          <p:nvPr>
            <p:ph type="sldNum" sz="quarter" idx="10"/>
          </p:nvPr>
        </p:nvSpPr>
        <p:spPr/>
        <p:txBody>
          <a:bodyPr/>
          <a:lstStyle/>
          <a:p>
            <a:pPr algn="r" defTabSz="1005840" eaLnBrk="0" fontAlgn="base" hangingPunct="0">
              <a:spcBef>
                <a:spcPct val="0"/>
              </a:spcBef>
              <a:spcAft>
                <a:spcPct val="0"/>
              </a:spcAft>
              <a:defRPr/>
            </a:pPr>
            <a:fld id="{E885FCDD-E620-417B-B30C-ACB7F6D9F7D0}" type="slidenum">
              <a:rPr lang="en-US" sz="880">
                <a:solidFill>
                  <a:srgbClr val="A71930"/>
                </a:solidFill>
                <a:latin typeface="Arial" charset="0"/>
              </a:rPr>
              <a:pPr algn="r" defTabSz="1005840" eaLnBrk="0" fontAlgn="base" hangingPunct="0">
                <a:spcBef>
                  <a:spcPct val="0"/>
                </a:spcBef>
                <a:spcAft>
                  <a:spcPct val="0"/>
                </a:spcAft>
                <a:defRPr/>
              </a:pPr>
              <a:t>7</a:t>
            </a:fld>
            <a:endParaRPr lang="en-US" sz="880" dirty="0">
              <a:solidFill>
                <a:srgbClr val="A71930"/>
              </a:solidFill>
              <a:latin typeface="Arial" charset="0"/>
            </a:endParaRPr>
          </a:p>
        </p:txBody>
      </p:sp>
      <p:pic>
        <p:nvPicPr>
          <p:cNvPr id="9" name="Google Shape;64;p15" descr="A close up of a sign&#10;&#10;Description automatically generated">
            <a:extLst>
              <a:ext uri="{FF2B5EF4-FFF2-40B4-BE49-F238E27FC236}">
                <a16:creationId xmlns:a16="http://schemas.microsoft.com/office/drawing/2014/main" id="{EC0EA63E-0346-4B79-A3EE-04FD6E7A9DD6}"/>
              </a:ext>
            </a:extLst>
          </p:cNvPr>
          <p:cNvPicPr preferRelativeResize="0">
            <a:picLocks/>
          </p:cNvPicPr>
          <p:nvPr/>
        </p:nvPicPr>
        <p:blipFill rotWithShape="1">
          <a:blip r:embed="rId3"/>
          <a:stretch/>
        </p:blipFill>
        <p:spPr>
          <a:xfrm>
            <a:off x="980377" y="1427225"/>
            <a:ext cx="2119467" cy="803297"/>
          </a:xfrm>
          <a:prstGeom prst="rect">
            <a:avLst/>
          </a:prstGeom>
          <a:noFill/>
        </p:spPr>
      </p:pic>
      <p:sp>
        <p:nvSpPr>
          <p:cNvPr id="11" name="TextBox 10">
            <a:extLst>
              <a:ext uri="{FF2B5EF4-FFF2-40B4-BE49-F238E27FC236}">
                <a16:creationId xmlns:a16="http://schemas.microsoft.com/office/drawing/2014/main" id="{66E6B012-EE4B-481B-A3BC-028ACA612034}"/>
              </a:ext>
            </a:extLst>
          </p:cNvPr>
          <p:cNvSpPr txBox="1"/>
          <p:nvPr/>
        </p:nvSpPr>
        <p:spPr>
          <a:xfrm>
            <a:off x="3603386" y="1360612"/>
            <a:ext cx="5312245" cy="803297"/>
          </a:xfrm>
          <a:prstGeom prst="rect">
            <a:avLst/>
          </a:prstGeom>
          <a:noFill/>
        </p:spPr>
        <p:txBody>
          <a:bodyPr wrap="square" rtlCol="0">
            <a:spAutoFit/>
          </a:bodyPr>
          <a:lstStyle/>
          <a:p>
            <a:pPr defTabSz="1005840">
              <a:defRPr/>
            </a:pPr>
            <a:r>
              <a:rPr lang="en-US" sz="1540" dirty="0">
                <a:solidFill>
                  <a:srgbClr val="000000"/>
                </a:solidFill>
                <a:latin typeface="Arial"/>
              </a:rPr>
              <a:t>Video chat or text with a NM licensed and credentialed therapist, 24 hours a day. Engage with a therapist as much as needed at a time and place that is convenient for you.</a:t>
            </a:r>
          </a:p>
        </p:txBody>
      </p:sp>
      <p:pic>
        <p:nvPicPr>
          <p:cNvPr id="12" name="Picture 2" descr="Image result for clickotine">
            <a:extLst>
              <a:ext uri="{FF2B5EF4-FFF2-40B4-BE49-F238E27FC236}">
                <a16:creationId xmlns:a16="http://schemas.microsoft.com/office/drawing/2014/main" id="{0A5A1FE8-44C0-479E-A22E-63BB9E45F4F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01963" y="4007626"/>
            <a:ext cx="2142371" cy="5139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4079E0A-5081-4F91-9495-089AB9642E53}"/>
              </a:ext>
            </a:extLst>
          </p:cNvPr>
          <p:cNvSpPr txBox="1"/>
          <p:nvPr/>
        </p:nvSpPr>
        <p:spPr>
          <a:xfrm>
            <a:off x="3625515" y="3748556"/>
            <a:ext cx="5248643" cy="803297"/>
          </a:xfrm>
          <a:prstGeom prst="rect">
            <a:avLst/>
          </a:prstGeom>
          <a:noFill/>
        </p:spPr>
        <p:txBody>
          <a:bodyPr wrap="square" rtlCol="0">
            <a:spAutoFit/>
          </a:bodyPr>
          <a:lstStyle/>
          <a:p>
            <a:pPr defTabSz="1005840">
              <a:defRPr/>
            </a:pPr>
            <a:r>
              <a:rPr lang="en-US" sz="1540" dirty="0">
                <a:solidFill>
                  <a:srgbClr val="000000"/>
                </a:solidFill>
                <a:latin typeface="Arial"/>
              </a:rPr>
              <a:t>Get the help that you need to quit smoking and stay quit. Engage through a mobile app to access numerous tools and resources for quitting nicotine.</a:t>
            </a:r>
          </a:p>
        </p:txBody>
      </p:sp>
      <p:pic>
        <p:nvPicPr>
          <p:cNvPr id="14" name="Picture 13">
            <a:extLst>
              <a:ext uri="{FF2B5EF4-FFF2-40B4-BE49-F238E27FC236}">
                <a16:creationId xmlns:a16="http://schemas.microsoft.com/office/drawing/2014/main" id="{7974C4D4-203A-44C6-B591-EEA468D5B523}"/>
              </a:ext>
            </a:extLst>
          </p:cNvPr>
          <p:cNvPicPr>
            <a:picLocks noChangeAspect="1"/>
          </p:cNvPicPr>
          <p:nvPr/>
        </p:nvPicPr>
        <p:blipFill>
          <a:blip r:embed="rId5"/>
          <a:stretch>
            <a:fillRect/>
          </a:stretch>
        </p:blipFill>
        <p:spPr>
          <a:xfrm>
            <a:off x="980377" y="2785114"/>
            <a:ext cx="2510791" cy="395176"/>
          </a:xfrm>
          <a:prstGeom prst="rect">
            <a:avLst/>
          </a:prstGeom>
        </p:spPr>
      </p:pic>
      <p:sp>
        <p:nvSpPr>
          <p:cNvPr id="15" name="TextBox 14">
            <a:extLst>
              <a:ext uri="{FF2B5EF4-FFF2-40B4-BE49-F238E27FC236}">
                <a16:creationId xmlns:a16="http://schemas.microsoft.com/office/drawing/2014/main" id="{5BA58E1C-5A98-42FE-8A8A-A69A3DB10298}"/>
              </a:ext>
            </a:extLst>
          </p:cNvPr>
          <p:cNvSpPr txBox="1"/>
          <p:nvPr/>
        </p:nvSpPr>
        <p:spPr>
          <a:xfrm>
            <a:off x="3603384" y="2554584"/>
            <a:ext cx="5796029" cy="803297"/>
          </a:xfrm>
          <a:prstGeom prst="rect">
            <a:avLst/>
          </a:prstGeom>
          <a:noFill/>
        </p:spPr>
        <p:txBody>
          <a:bodyPr wrap="square" rtlCol="0">
            <a:spAutoFit/>
          </a:bodyPr>
          <a:lstStyle/>
          <a:p>
            <a:pPr defTabSz="1005840">
              <a:defRPr/>
            </a:pPr>
            <a:r>
              <a:rPr lang="en-US" sz="1540" dirty="0">
                <a:solidFill>
                  <a:srgbClr val="000000"/>
                </a:solidFill>
                <a:latin typeface="Arial"/>
              </a:rPr>
              <a:t>Access self-help tools 24 hours a day to help cope with</a:t>
            </a:r>
          </a:p>
          <a:p>
            <a:pPr defTabSz="1005840">
              <a:defRPr/>
            </a:pPr>
            <a:r>
              <a:rPr lang="en-US" sz="1540" dirty="0">
                <a:solidFill>
                  <a:srgbClr val="000000"/>
                </a:solidFill>
                <a:latin typeface="Arial"/>
              </a:rPr>
              <a:t>common behavioral health matters. </a:t>
            </a:r>
          </a:p>
          <a:p>
            <a:pPr defTabSz="1005840">
              <a:defRPr/>
            </a:pPr>
            <a:r>
              <a:rPr lang="en-US" sz="1540" dirty="0">
                <a:solidFill>
                  <a:srgbClr val="000000"/>
                </a:solidFill>
                <a:latin typeface="Arial"/>
              </a:rPr>
              <a:t>Connect with case managers during severe occurrences.</a:t>
            </a:r>
          </a:p>
        </p:txBody>
      </p:sp>
      <p:pic>
        <p:nvPicPr>
          <p:cNvPr id="16" name="image6.png">
            <a:extLst>
              <a:ext uri="{FF2B5EF4-FFF2-40B4-BE49-F238E27FC236}">
                <a16:creationId xmlns:a16="http://schemas.microsoft.com/office/drawing/2014/main" id="{97F4B0EF-0C30-43B5-B64E-9BE3C9FB159B}"/>
              </a:ext>
            </a:extLst>
          </p:cNvPr>
          <p:cNvPicPr/>
          <p:nvPr/>
        </p:nvPicPr>
        <p:blipFill>
          <a:blip r:embed="rId6" cstate="print"/>
          <a:stretch>
            <a:fillRect/>
          </a:stretch>
        </p:blipFill>
        <p:spPr>
          <a:xfrm>
            <a:off x="1334416" y="5143269"/>
            <a:ext cx="1765428" cy="1027417"/>
          </a:xfrm>
          <a:prstGeom prst="rect">
            <a:avLst/>
          </a:prstGeom>
        </p:spPr>
      </p:pic>
      <p:sp>
        <p:nvSpPr>
          <p:cNvPr id="18" name="TextBox 17">
            <a:extLst>
              <a:ext uri="{FF2B5EF4-FFF2-40B4-BE49-F238E27FC236}">
                <a16:creationId xmlns:a16="http://schemas.microsoft.com/office/drawing/2014/main" id="{A94F6108-213D-4A02-A348-7A119399B5C6}"/>
              </a:ext>
            </a:extLst>
          </p:cNvPr>
          <p:cNvSpPr txBox="1"/>
          <p:nvPr/>
        </p:nvSpPr>
        <p:spPr>
          <a:xfrm>
            <a:off x="3603384" y="5013200"/>
            <a:ext cx="5248643" cy="1040285"/>
          </a:xfrm>
          <a:prstGeom prst="rect">
            <a:avLst/>
          </a:prstGeom>
          <a:noFill/>
        </p:spPr>
        <p:txBody>
          <a:bodyPr wrap="square" rtlCol="0">
            <a:spAutoFit/>
          </a:bodyPr>
          <a:lstStyle/>
          <a:p>
            <a:pPr defTabSz="1005840">
              <a:defRPr/>
            </a:pPr>
            <a:r>
              <a:rPr lang="en-US" sz="1540" dirty="0">
                <a:solidFill>
                  <a:srgbClr val="000000"/>
                </a:solidFill>
                <a:latin typeface="Arial"/>
              </a:rPr>
              <a:t>Global emergency travel assistance services 24 hours a day.  Connects you to services when experiencing a medical emergency while traveling more than 100 miles from your home or in another country.</a:t>
            </a:r>
          </a:p>
        </p:txBody>
      </p:sp>
      <p:sp>
        <p:nvSpPr>
          <p:cNvPr id="17" name="TextBox 16">
            <a:extLst>
              <a:ext uri="{FF2B5EF4-FFF2-40B4-BE49-F238E27FC236}">
                <a16:creationId xmlns:a16="http://schemas.microsoft.com/office/drawing/2014/main" id="{CDCD9B78-DF67-4986-B719-743BD5E9CF87}"/>
              </a:ext>
            </a:extLst>
          </p:cNvPr>
          <p:cNvSpPr txBox="1"/>
          <p:nvPr/>
        </p:nvSpPr>
        <p:spPr>
          <a:xfrm>
            <a:off x="340202" y="6514832"/>
            <a:ext cx="9337199" cy="701731"/>
          </a:xfrm>
          <a:prstGeom prst="rect">
            <a:avLst/>
          </a:prstGeom>
          <a:noFill/>
          <a:ln w="38100">
            <a:solidFill>
              <a:schemeClr val="tx2"/>
            </a:solidFill>
          </a:ln>
        </p:spPr>
        <p:txBody>
          <a:bodyPr wrap="square" rtlCol="0">
            <a:spAutoFit/>
          </a:bodyPr>
          <a:lstStyle/>
          <a:p>
            <a:pPr algn="ctr"/>
            <a:r>
              <a:rPr lang="en-US" sz="1980" dirty="0"/>
              <a:t>Access 24/7 Services through your MyPres account or below resources:</a:t>
            </a:r>
          </a:p>
          <a:p>
            <a:pPr algn="ctr"/>
            <a:r>
              <a:rPr lang="en-US" sz="1980" dirty="0">
                <a:solidFill>
                  <a:srgbClr val="A71930"/>
                </a:solidFill>
                <a:hlinkClick r:id="rId7">
                  <a:extLst>
                    <a:ext uri="{A12FA001-AC4F-418D-AE19-62706E023703}">
                      <ahyp:hlinkClr xmlns:ahyp="http://schemas.microsoft.com/office/drawing/2018/hyperlinkcolor" val="tx"/>
                    </a:ext>
                  </a:extLst>
                </a:hlinkClick>
              </a:rPr>
              <a:t>www.phs.org/sonm</a:t>
            </a:r>
            <a:endParaRPr lang="en-US" sz="1980" dirty="0">
              <a:solidFill>
                <a:srgbClr val="A71930"/>
              </a:solidFill>
            </a:endParaRPr>
          </a:p>
        </p:txBody>
      </p:sp>
    </p:spTree>
    <p:extLst>
      <p:ext uri="{BB962C8B-B14F-4D97-AF65-F5344CB8AC3E}">
        <p14:creationId xmlns:p14="http://schemas.microsoft.com/office/powerpoint/2010/main" val="55818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E43370-D4D8-6447-8EB0-E2B7C4BEC172}"/>
              </a:ext>
            </a:extLst>
          </p:cNvPr>
          <p:cNvSpPr>
            <a:spLocks noGrp="1"/>
          </p:cNvSpPr>
          <p:nvPr>
            <p:ph type="sldNum" sz="quarter" idx="12"/>
          </p:nvPr>
        </p:nvSpPr>
        <p:spPr/>
        <p:txBody>
          <a:bodyPr/>
          <a:lstStyle/>
          <a:p>
            <a:pPr defTabSz="745106">
              <a:defRPr/>
            </a:pPr>
            <a:fld id="{D4BF1F63-4705-854C-A90E-B08697EA9D5E}" type="slidenum">
              <a:rPr lang="en-US" sz="743" i="0" dirty="0">
                <a:solidFill>
                  <a:srgbClr val="000000">
                    <a:alpha val="70000"/>
                  </a:srgbClr>
                </a:solidFill>
                <a:latin typeface="Calibri"/>
              </a:rPr>
              <a:pPr defTabSz="745106">
                <a:defRPr/>
              </a:pPr>
              <a:t>8</a:t>
            </a:fld>
            <a:endParaRPr lang="en-US" sz="743" i="0" dirty="0">
              <a:solidFill>
                <a:srgbClr val="000000">
                  <a:alpha val="70000"/>
                </a:srgbClr>
              </a:solidFill>
              <a:latin typeface="Calibri"/>
            </a:endParaRPr>
          </a:p>
        </p:txBody>
      </p:sp>
      <p:sp>
        <p:nvSpPr>
          <p:cNvPr id="10" name="Title 9">
            <a:extLst>
              <a:ext uri="{FF2B5EF4-FFF2-40B4-BE49-F238E27FC236}">
                <a16:creationId xmlns:a16="http://schemas.microsoft.com/office/drawing/2014/main" id="{3695F080-539C-2C49-870F-F2EB3228468A}"/>
              </a:ext>
            </a:extLst>
          </p:cNvPr>
          <p:cNvSpPr>
            <a:spLocks noGrp="1"/>
          </p:cNvSpPr>
          <p:nvPr>
            <p:ph type="title"/>
          </p:nvPr>
        </p:nvSpPr>
        <p:spPr>
          <a:xfrm>
            <a:off x="471490" y="429307"/>
            <a:ext cx="9115420" cy="411343"/>
          </a:xfrm>
        </p:spPr>
        <p:txBody>
          <a:bodyPr>
            <a:noAutofit/>
          </a:bodyPr>
          <a:lstStyle/>
          <a:p>
            <a:r>
              <a:rPr lang="en-US" sz="3600" dirty="0">
                <a:solidFill>
                  <a:schemeClr val="tx1"/>
                </a:solidFill>
              </a:rPr>
              <a:t>Sword Health – A Solution for Everyone</a:t>
            </a:r>
          </a:p>
        </p:txBody>
      </p:sp>
      <p:sp>
        <p:nvSpPr>
          <p:cNvPr id="5" name="Content Placeholder 4">
            <a:extLst>
              <a:ext uri="{FF2B5EF4-FFF2-40B4-BE49-F238E27FC236}">
                <a16:creationId xmlns:a16="http://schemas.microsoft.com/office/drawing/2014/main" id="{B6F87BF0-79BE-1E14-5388-B4FB762775DD}"/>
              </a:ext>
            </a:extLst>
          </p:cNvPr>
          <p:cNvSpPr>
            <a:spLocks noGrp="1"/>
          </p:cNvSpPr>
          <p:nvPr>
            <p:ph sz="quarter" idx="15"/>
          </p:nvPr>
        </p:nvSpPr>
        <p:spPr>
          <a:xfrm>
            <a:off x="375192" y="1167374"/>
            <a:ext cx="9493579" cy="953598"/>
          </a:xfrm>
        </p:spPr>
        <p:txBody>
          <a:bodyPr vert="horz" lIns="0" tIns="0" rIns="0" bIns="0" rtlCol="0">
            <a:noAutofit/>
          </a:bodyPr>
          <a:lstStyle/>
          <a:p>
            <a:pPr algn="ctr"/>
            <a:r>
              <a:rPr lang="en-US" sz="1980" dirty="0">
                <a:solidFill>
                  <a:srgbClr val="C00000"/>
                </a:solidFill>
                <a:latin typeface="Avenir Next LT Pro Light" panose="020B0304020202020204" pitchFamily="34" charset="0"/>
              </a:rPr>
              <a:t>Sword Health provides a digital solution to MSK issues that is cost-effective and equitable to a wide range of members</a:t>
            </a:r>
          </a:p>
        </p:txBody>
      </p:sp>
      <p:pic>
        <p:nvPicPr>
          <p:cNvPr id="12" name="Picture 11">
            <a:extLst>
              <a:ext uri="{FF2B5EF4-FFF2-40B4-BE49-F238E27FC236}">
                <a16:creationId xmlns:a16="http://schemas.microsoft.com/office/drawing/2014/main" id="{CE224E2A-3AF5-F12C-1203-ECF71B510E9E}"/>
              </a:ext>
            </a:extLst>
          </p:cNvPr>
          <p:cNvPicPr>
            <a:picLocks noChangeAspect="1"/>
          </p:cNvPicPr>
          <p:nvPr/>
        </p:nvPicPr>
        <p:blipFill>
          <a:blip r:embed="rId3"/>
          <a:stretch>
            <a:fillRect/>
          </a:stretch>
        </p:blipFill>
        <p:spPr>
          <a:xfrm>
            <a:off x="224591" y="2474322"/>
            <a:ext cx="4839570" cy="4019304"/>
          </a:xfrm>
          <a:prstGeom prst="rect">
            <a:avLst/>
          </a:prstGeom>
        </p:spPr>
      </p:pic>
      <p:pic>
        <p:nvPicPr>
          <p:cNvPr id="14" name="Picture 13">
            <a:extLst>
              <a:ext uri="{FF2B5EF4-FFF2-40B4-BE49-F238E27FC236}">
                <a16:creationId xmlns:a16="http://schemas.microsoft.com/office/drawing/2014/main" id="{CD2228E6-9F08-64EF-09D5-436F682C0763}"/>
              </a:ext>
            </a:extLst>
          </p:cNvPr>
          <p:cNvPicPr>
            <a:picLocks noChangeAspect="1"/>
          </p:cNvPicPr>
          <p:nvPr/>
        </p:nvPicPr>
        <p:blipFill>
          <a:blip r:embed="rId4"/>
          <a:stretch>
            <a:fillRect/>
          </a:stretch>
        </p:blipFill>
        <p:spPr>
          <a:xfrm>
            <a:off x="5423040" y="3239299"/>
            <a:ext cx="4445731" cy="2858629"/>
          </a:xfrm>
          <a:prstGeom prst="rect">
            <a:avLst/>
          </a:prstGeom>
        </p:spPr>
      </p:pic>
      <p:cxnSp>
        <p:nvCxnSpPr>
          <p:cNvPr id="17" name="Straight Connector 16">
            <a:extLst>
              <a:ext uri="{FF2B5EF4-FFF2-40B4-BE49-F238E27FC236}">
                <a16:creationId xmlns:a16="http://schemas.microsoft.com/office/drawing/2014/main" id="{BD8A659A-5A3E-B3CF-9087-A7FB2FA7D39B}"/>
              </a:ext>
            </a:extLst>
          </p:cNvPr>
          <p:cNvCxnSpPr/>
          <p:nvPr/>
        </p:nvCxnSpPr>
        <p:spPr>
          <a:xfrm>
            <a:off x="5218277" y="2517883"/>
            <a:ext cx="0" cy="3932183"/>
          </a:xfrm>
          <a:prstGeom prst="line">
            <a:avLst/>
          </a:prstGeom>
          <a:ln w="698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3" name="Explosion: 8 Points 2">
            <a:extLst>
              <a:ext uri="{FF2B5EF4-FFF2-40B4-BE49-F238E27FC236}">
                <a16:creationId xmlns:a16="http://schemas.microsoft.com/office/drawing/2014/main" id="{57E9249F-FC2B-0174-E43F-F527B405364C}"/>
              </a:ext>
            </a:extLst>
          </p:cNvPr>
          <p:cNvSpPr/>
          <p:nvPr/>
        </p:nvSpPr>
        <p:spPr>
          <a:xfrm>
            <a:off x="6974007" y="1828800"/>
            <a:ext cx="2322392" cy="1238215"/>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85" dirty="0"/>
              <a:t>Available 1/1/2024</a:t>
            </a:r>
          </a:p>
        </p:txBody>
      </p:sp>
    </p:spTree>
    <p:extLst>
      <p:ext uri="{BB962C8B-B14F-4D97-AF65-F5344CB8AC3E}">
        <p14:creationId xmlns:p14="http://schemas.microsoft.com/office/powerpoint/2010/main" val="30274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3E9757-E8FA-4FFF-AECD-4909CA302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10800" cy="7772400"/>
          </a:xfrm>
          <a:prstGeom prst="rect">
            <a:avLst/>
          </a:prstGeom>
        </p:spPr>
      </p:pic>
      <p:sp>
        <p:nvSpPr>
          <p:cNvPr id="7" name="Rounded Rectangle 16">
            <a:extLst>
              <a:ext uri="{FF2B5EF4-FFF2-40B4-BE49-F238E27FC236}">
                <a16:creationId xmlns:a16="http://schemas.microsoft.com/office/drawing/2014/main" id="{869F6182-E7D3-4F89-BF38-D4B381F43E1C}"/>
              </a:ext>
            </a:extLst>
          </p:cNvPr>
          <p:cNvSpPr/>
          <p:nvPr/>
        </p:nvSpPr>
        <p:spPr>
          <a:xfrm>
            <a:off x="7086600" y="365760"/>
            <a:ext cx="2954444" cy="7040880"/>
          </a:xfrm>
          <a:prstGeom prst="roundRect">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537" tIns="50268" rIns="100537" bIns="50268" rtlCol="0" anchor="ctr"/>
          <a:lstStyle/>
          <a:p>
            <a:pPr algn="ctr" defTabSz="992551">
              <a:defRPr/>
            </a:pPr>
            <a:endParaRPr lang="en-US" sz="1980" dirty="0">
              <a:solidFill>
                <a:prstClr val="white"/>
              </a:solidFill>
              <a:latin typeface="Calibri"/>
            </a:endParaRPr>
          </a:p>
        </p:txBody>
      </p:sp>
      <p:sp>
        <p:nvSpPr>
          <p:cNvPr id="8" name="Oval 7">
            <a:extLst>
              <a:ext uri="{FF2B5EF4-FFF2-40B4-BE49-F238E27FC236}">
                <a16:creationId xmlns:a16="http://schemas.microsoft.com/office/drawing/2014/main" id="{13D9A63D-950A-4094-ABEC-D334A91774EB}"/>
              </a:ext>
            </a:extLst>
          </p:cNvPr>
          <p:cNvSpPr/>
          <p:nvPr/>
        </p:nvSpPr>
        <p:spPr>
          <a:xfrm>
            <a:off x="7725622" y="1141872"/>
            <a:ext cx="1676400" cy="1676400"/>
          </a:xfrm>
          <a:prstGeom prst="ellipse">
            <a:avLst/>
          </a:prstGeom>
          <a:solidFill>
            <a:srgbClr val="AE17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005134">
              <a:defRPr/>
            </a:pPr>
            <a:endParaRPr lang="en-US" sz="8800" b="1" dirty="0">
              <a:solidFill>
                <a:prstClr val="white"/>
              </a:solidFill>
              <a:latin typeface="Arial" panose="020B0604020202020204" pitchFamily="34" charset="0"/>
              <a:cs typeface="Arial" panose="020B0604020202020204" pitchFamily="34" charset="0"/>
            </a:endParaRPr>
          </a:p>
        </p:txBody>
      </p:sp>
      <p:pic>
        <p:nvPicPr>
          <p:cNvPr id="9" name="Picture 4" descr="Image result for outcomes icon">
            <a:extLst>
              <a:ext uri="{FF2B5EF4-FFF2-40B4-BE49-F238E27FC236}">
                <a16:creationId xmlns:a16="http://schemas.microsoft.com/office/drawing/2014/main" id="{B4E65CEB-F6D0-4E55-8308-34196E84F9C2}"/>
              </a:ext>
            </a:extLst>
          </p:cNvPr>
          <p:cNvPicPr>
            <a:picLocks noChangeAspect="1" noChangeArrowheads="1"/>
          </p:cNvPicPr>
          <p:nvPr/>
        </p:nvPicPr>
        <p:blipFill>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882784" y="1327313"/>
            <a:ext cx="1362075" cy="13620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id="{5C0061B7-FD8E-40C5-BD09-F086F0112169}"/>
              </a:ext>
            </a:extLst>
          </p:cNvPr>
          <p:cNvSpPr txBox="1"/>
          <p:nvPr/>
        </p:nvSpPr>
        <p:spPr>
          <a:xfrm>
            <a:off x="6815319" y="3055148"/>
            <a:ext cx="3395481" cy="2317487"/>
          </a:xfrm>
          <a:prstGeom prst="rect">
            <a:avLst/>
          </a:prstGeom>
          <a:noFill/>
        </p:spPr>
        <p:txBody>
          <a:bodyPr wrap="square" lIns="100514" tIns="50257" rIns="100514" bIns="50257" rtlCol="0">
            <a:spAutoFit/>
          </a:bodyPr>
          <a:lstStyle/>
          <a:p>
            <a:pPr algn="ctr" defTabSz="992782">
              <a:defRPr/>
            </a:pP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Provider Network </a:t>
            </a:r>
          </a:p>
          <a:p>
            <a:pPr algn="ctr" defTabSz="992782">
              <a:defRPr/>
            </a:pP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Tier I and Tier II</a:t>
            </a:r>
          </a:p>
          <a:p>
            <a:pPr algn="ctr" defTabSz="992782">
              <a:defRPr/>
            </a:pP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992782">
              <a:spcAft>
                <a:spcPts val="1320"/>
              </a:spcAft>
              <a:defRPr/>
            </a:pPr>
            <a:r>
              <a:rPr lang="en-US" sz="2400" b="1" dirty="0">
                <a:solidFill>
                  <a:prstClr val="white"/>
                </a:solidFill>
                <a:latin typeface="Arial" panose="020B0604020202020204" pitchFamily="34" charset="0"/>
                <a:cs typeface="Arial" panose="020B0604020202020204" pitchFamily="34" charset="0"/>
              </a:rPr>
              <a:t>Better Health Outcomes, Just In Case</a:t>
            </a:r>
          </a:p>
        </p:txBody>
      </p:sp>
      <p:pic>
        <p:nvPicPr>
          <p:cNvPr id="3" name="Picture 2">
            <a:extLst>
              <a:ext uri="{FF2B5EF4-FFF2-40B4-BE49-F238E27FC236}">
                <a16:creationId xmlns:a16="http://schemas.microsoft.com/office/drawing/2014/main" id="{07996BA8-0F0E-4BEE-BFE6-63C67075DE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0116" y="6206382"/>
            <a:ext cx="767221" cy="863478"/>
          </a:xfrm>
          <a:prstGeom prst="rect">
            <a:avLst/>
          </a:prstGeom>
        </p:spPr>
      </p:pic>
    </p:spTree>
    <p:extLst>
      <p:ext uri="{BB962C8B-B14F-4D97-AF65-F5344CB8AC3E}">
        <p14:creationId xmlns:p14="http://schemas.microsoft.com/office/powerpoint/2010/main" val="680068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20.09.14"/>
  <p:tag name="AS_TITLE" val="Aspose.Slides for .NET 4.0 Client Profile"/>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ght Version">
  <a:themeElements>
    <a:clrScheme name="Custom 53">
      <a:dk1>
        <a:srgbClr val="000000"/>
      </a:dk1>
      <a:lt1>
        <a:srgbClr val="FFFFFF"/>
      </a:lt1>
      <a:dk2>
        <a:srgbClr val="1B1618"/>
      </a:dk2>
      <a:lt2>
        <a:srgbClr val="A6192E"/>
      </a:lt2>
      <a:accent1>
        <a:srgbClr val="EB8420"/>
      </a:accent1>
      <a:accent2>
        <a:srgbClr val="48B9C8"/>
      </a:accent2>
      <a:accent3>
        <a:srgbClr val="0076A0"/>
      </a:accent3>
      <a:accent4>
        <a:srgbClr val="5E3070"/>
      </a:accent4>
      <a:accent5>
        <a:srgbClr val="E0DCCA"/>
      </a:accent5>
      <a:accent6>
        <a:srgbClr val="D7DAD8"/>
      </a:accent6>
      <a:hlink>
        <a:srgbClr val="1B1618"/>
      </a:hlink>
      <a:folHlink>
        <a:srgbClr val="48BAC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ight Version">
  <a:themeElements>
    <a:clrScheme name="Custom 53">
      <a:dk1>
        <a:srgbClr val="000000"/>
      </a:dk1>
      <a:lt1>
        <a:srgbClr val="FFFFFF"/>
      </a:lt1>
      <a:dk2>
        <a:srgbClr val="1B1618"/>
      </a:dk2>
      <a:lt2>
        <a:srgbClr val="A6192E"/>
      </a:lt2>
      <a:accent1>
        <a:srgbClr val="EB8420"/>
      </a:accent1>
      <a:accent2>
        <a:srgbClr val="48B9C8"/>
      </a:accent2>
      <a:accent3>
        <a:srgbClr val="0076A0"/>
      </a:accent3>
      <a:accent4>
        <a:srgbClr val="5E3070"/>
      </a:accent4>
      <a:accent5>
        <a:srgbClr val="E0DCCA"/>
      </a:accent5>
      <a:accent6>
        <a:srgbClr val="D7DAD8"/>
      </a:accent6>
      <a:hlink>
        <a:srgbClr val="1B1618"/>
      </a:hlink>
      <a:folHlink>
        <a:srgbClr val="48BAC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Light Version">
  <a:themeElements>
    <a:clrScheme name="Custom 53">
      <a:dk1>
        <a:srgbClr val="000000"/>
      </a:dk1>
      <a:lt1>
        <a:srgbClr val="FFFFFF"/>
      </a:lt1>
      <a:dk2>
        <a:srgbClr val="1B1618"/>
      </a:dk2>
      <a:lt2>
        <a:srgbClr val="A6192E"/>
      </a:lt2>
      <a:accent1>
        <a:srgbClr val="EB8420"/>
      </a:accent1>
      <a:accent2>
        <a:srgbClr val="48B9C8"/>
      </a:accent2>
      <a:accent3>
        <a:srgbClr val="0076A0"/>
      </a:accent3>
      <a:accent4>
        <a:srgbClr val="5E3070"/>
      </a:accent4>
      <a:accent5>
        <a:srgbClr val="E0DCCA"/>
      </a:accent5>
      <a:accent6>
        <a:srgbClr val="D7DAD8"/>
      </a:accent6>
      <a:hlink>
        <a:srgbClr val="1B1618"/>
      </a:hlink>
      <a:folHlink>
        <a:srgbClr val="48BAC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HS_sampledeck_wide" id="{B9AF62D0-0B0D-3D4B-96F2-BE9944DBE5BE}" vid="{1BA6CACE-F879-BD4F-AC69-7574BC8BBCE8}"/>
    </a:ext>
  </a:extLst>
</a:theme>
</file>

<file path=ppt/theme/theme6.xml><?xml version="1.0" encoding="utf-8"?>
<a:theme xmlns:a="http://schemas.openxmlformats.org/drawingml/2006/main" name="3_Light Version">
  <a:themeElements>
    <a:clrScheme name="PHS S3 Palete">
      <a:dk1>
        <a:srgbClr val="000000"/>
      </a:dk1>
      <a:lt1>
        <a:srgbClr val="FFFFFF"/>
      </a:lt1>
      <a:dk2>
        <a:srgbClr val="1B1618"/>
      </a:dk2>
      <a:lt2>
        <a:srgbClr val="A6192E"/>
      </a:lt2>
      <a:accent1>
        <a:srgbClr val="A6192E"/>
      </a:accent1>
      <a:accent2>
        <a:srgbClr val="5E6E65"/>
      </a:accent2>
      <a:accent3>
        <a:srgbClr val="D39B2F"/>
      </a:accent3>
      <a:accent4>
        <a:srgbClr val="CBCA63"/>
      </a:accent4>
      <a:accent5>
        <a:srgbClr val="2B7771"/>
      </a:accent5>
      <a:accent6>
        <a:srgbClr val="37408E"/>
      </a:accent6>
      <a:hlink>
        <a:srgbClr val="1B1618"/>
      </a:hlink>
      <a:folHlink>
        <a:srgbClr val="48BAC8"/>
      </a:folHlink>
    </a:clrScheme>
    <a:fontScheme name="Hub">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0985553-0B06-4BC9-856F-A72E5125EFC0}" vid="{26350DB5-AD2D-495B-8472-4FAD0E7389BC}"/>
    </a:ext>
  </a:extLst>
</a:theme>
</file>

<file path=ppt/theme/theme7.xml><?xml version="1.0" encoding="utf-8"?>
<a:theme xmlns:a="http://schemas.openxmlformats.org/drawingml/2006/main" name="4_Light Version">
  <a:themeElements>
    <a:clrScheme name="PHS S3 Palete">
      <a:dk1>
        <a:srgbClr val="000000"/>
      </a:dk1>
      <a:lt1>
        <a:srgbClr val="FFFFFF"/>
      </a:lt1>
      <a:dk2>
        <a:srgbClr val="1B1618"/>
      </a:dk2>
      <a:lt2>
        <a:srgbClr val="A6192E"/>
      </a:lt2>
      <a:accent1>
        <a:srgbClr val="A6192E"/>
      </a:accent1>
      <a:accent2>
        <a:srgbClr val="5E6E65"/>
      </a:accent2>
      <a:accent3>
        <a:srgbClr val="D39B2F"/>
      </a:accent3>
      <a:accent4>
        <a:srgbClr val="CBCA63"/>
      </a:accent4>
      <a:accent5>
        <a:srgbClr val="2B7771"/>
      </a:accent5>
      <a:accent6>
        <a:srgbClr val="37408E"/>
      </a:accent6>
      <a:hlink>
        <a:srgbClr val="1B1618"/>
      </a:hlink>
      <a:folHlink>
        <a:srgbClr val="48BAC8"/>
      </a:folHlink>
    </a:clrScheme>
    <a:fontScheme name="Hub">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0985553-0B06-4BC9-856F-A72E5125EFC0}" vid="{26350DB5-AD2D-495B-8472-4FAD0E7389BC}"/>
    </a:ext>
  </a:extLst>
</a:theme>
</file>

<file path=ppt/theme/theme8.xml><?xml version="1.0" encoding="utf-8"?>
<a:theme xmlns:a="http://schemas.openxmlformats.org/drawingml/2006/main" name="6_Light Version">
  <a:themeElements>
    <a:clrScheme name="PHS S3 Palete">
      <a:dk1>
        <a:srgbClr val="000000"/>
      </a:dk1>
      <a:lt1>
        <a:srgbClr val="FFFFFF"/>
      </a:lt1>
      <a:dk2>
        <a:srgbClr val="1B1618"/>
      </a:dk2>
      <a:lt2>
        <a:srgbClr val="A6192E"/>
      </a:lt2>
      <a:accent1>
        <a:srgbClr val="A6192E"/>
      </a:accent1>
      <a:accent2>
        <a:srgbClr val="5E6E65"/>
      </a:accent2>
      <a:accent3>
        <a:srgbClr val="D39B2F"/>
      </a:accent3>
      <a:accent4>
        <a:srgbClr val="CBCA63"/>
      </a:accent4>
      <a:accent5>
        <a:srgbClr val="2B7771"/>
      </a:accent5>
      <a:accent6>
        <a:srgbClr val="37408E"/>
      </a:accent6>
      <a:hlink>
        <a:srgbClr val="1B1618"/>
      </a:hlink>
      <a:folHlink>
        <a:srgbClr val="48BAC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Default Design">
  <a:themeElements>
    <a:clrScheme name="Default Design 7">
      <a:dk1>
        <a:srgbClr val="000000"/>
      </a:dk1>
      <a:lt1>
        <a:srgbClr val="FFFFFF"/>
      </a:lt1>
      <a:dk2>
        <a:srgbClr val="A71930"/>
      </a:dk2>
      <a:lt2>
        <a:srgbClr val="EEEBDA"/>
      </a:lt2>
      <a:accent1>
        <a:srgbClr val="44697D"/>
      </a:accent1>
      <a:accent2>
        <a:srgbClr val="669900"/>
      </a:accent2>
      <a:accent3>
        <a:srgbClr val="FFFFFF"/>
      </a:accent3>
      <a:accent4>
        <a:srgbClr val="000000"/>
      </a:accent4>
      <a:accent5>
        <a:srgbClr val="B0B9BF"/>
      </a:accent5>
      <a:accent6>
        <a:srgbClr val="5C8A00"/>
      </a:accent6>
      <a:hlink>
        <a:srgbClr val="CC9900"/>
      </a:hlink>
      <a:folHlink>
        <a:srgbClr val="E1E1B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990000"/>
            </a:solidFill>
            <a:effectLst/>
            <a:latin typeface="Garamond"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990000"/>
            </a:solidFill>
            <a:effectLst/>
            <a:latin typeface="Garamond" pitchFamily="1" charset="0"/>
          </a:defRPr>
        </a:defPPr>
      </a:lstStyle>
    </a:lnDef>
  </a:objectDefaults>
  <a:extraClrSchemeLst>
    <a:extraClrScheme>
      <a:clrScheme name="Default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efault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efault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efault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efault Design 7">
        <a:dk1>
          <a:srgbClr val="000000"/>
        </a:dk1>
        <a:lt1>
          <a:srgbClr val="FFFFFF"/>
        </a:lt1>
        <a:dk2>
          <a:srgbClr val="A71930"/>
        </a:dk2>
        <a:lt2>
          <a:srgbClr val="EEEBDA"/>
        </a:lt2>
        <a:accent1>
          <a:srgbClr val="44697D"/>
        </a:accent1>
        <a:accent2>
          <a:srgbClr val="669900"/>
        </a:accent2>
        <a:accent3>
          <a:srgbClr val="FFFFFF"/>
        </a:accent3>
        <a:accent4>
          <a:srgbClr val="000000"/>
        </a:accent4>
        <a:accent5>
          <a:srgbClr val="B0B9BF"/>
        </a:accent5>
        <a:accent6>
          <a:srgbClr val="5C8A00"/>
        </a:accent6>
        <a:hlink>
          <a:srgbClr val="CC9900"/>
        </a:hlink>
        <a:folHlink>
          <a:srgbClr val="E1E1B7"/>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34362F840D04DBF947364B607DECE" ma:contentTypeVersion="12" ma:contentTypeDescription="Create a new document." ma:contentTypeScope="" ma:versionID="8b4d4d3a08991531462ff73782386c35">
  <xsd:schema xmlns:xsd="http://www.w3.org/2001/XMLSchema" xmlns:xs="http://www.w3.org/2001/XMLSchema" xmlns:p="http://schemas.microsoft.com/office/2006/metadata/properties" xmlns:ns3="0c712353-408d-4b71-b616-adf7e3428c38" xmlns:ns4="2e48e082-c871-4539-a738-7a47d1640812" targetNamespace="http://schemas.microsoft.com/office/2006/metadata/properties" ma:root="true" ma:fieldsID="2a16392d93f6ff6215a41ed6b6af4ffe" ns3:_="" ns4:_="">
    <xsd:import namespace="0c712353-408d-4b71-b616-adf7e3428c38"/>
    <xsd:import namespace="2e48e082-c871-4539-a738-7a47d16408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712353-408d-4b71-b616-adf7e3428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48e082-c871-4539-a738-7a47d16408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DC3397-6093-4854-9BD2-478A07BB0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712353-408d-4b71-b616-adf7e3428c38"/>
    <ds:schemaRef ds:uri="2e48e082-c871-4539-a738-7a47d16408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4F2418-8CD4-4B7F-B5C1-8E6CBB031014}">
  <ds:schemaRefs>
    <ds:schemaRef ds:uri="http://schemas.openxmlformats.org/package/2006/metadata/core-properties"/>
    <ds:schemaRef ds:uri="0c712353-408d-4b71-b616-adf7e3428c38"/>
    <ds:schemaRef ds:uri="http://purl.org/dc/dcmitype/"/>
    <ds:schemaRef ds:uri="http://purl.org/dc/elements/1.1/"/>
    <ds:schemaRef ds:uri="http://www.w3.org/XML/1998/namespace"/>
    <ds:schemaRef ds:uri="http://schemas.microsoft.com/office/infopath/2007/PartnerControls"/>
    <ds:schemaRef ds:uri="http://schemas.microsoft.com/office/2006/documentManagement/types"/>
    <ds:schemaRef ds:uri="2e48e082-c871-4539-a738-7a47d164081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B6CD846-31F1-4FEA-AE5B-9686152CA4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4720</TotalTime>
  <Words>2096</Words>
  <Application>Microsoft Office PowerPoint</Application>
  <PresentationFormat>Custom</PresentationFormat>
  <Paragraphs>318</Paragraphs>
  <Slides>20</Slides>
  <Notes>11</Notes>
  <HiddenSlides>0</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20</vt:i4>
      </vt:variant>
    </vt:vector>
  </HeadingPairs>
  <TitlesOfParts>
    <vt:vector size="45" baseType="lpstr">
      <vt:lpstr>.AppleSystemUIFont</vt:lpstr>
      <vt:lpstr>Arial</vt:lpstr>
      <vt:lpstr>Avenir Next LT Pro</vt:lpstr>
      <vt:lpstr>Avenir Next LT Pro Light</vt:lpstr>
      <vt:lpstr>AvenirRoman</vt:lpstr>
      <vt:lpstr>Calibri</vt:lpstr>
      <vt:lpstr>Courier New</vt:lpstr>
      <vt:lpstr>Didact Gothic</vt:lpstr>
      <vt:lpstr>Garamond</vt:lpstr>
      <vt:lpstr>Lucida Handwriting</vt:lpstr>
      <vt:lpstr>Roboto Light</vt:lpstr>
      <vt:lpstr>Symbol</vt:lpstr>
      <vt:lpstr>Tahoma</vt:lpstr>
      <vt:lpstr>Times</vt:lpstr>
      <vt:lpstr>Trebuchet MS</vt:lpstr>
      <vt:lpstr>Wingdings</vt:lpstr>
      <vt:lpstr>Office Theme</vt:lpstr>
      <vt:lpstr>2_Office Theme</vt:lpstr>
      <vt:lpstr>Light Version</vt:lpstr>
      <vt:lpstr>1_Light Version</vt:lpstr>
      <vt:lpstr>2_Light Version</vt:lpstr>
      <vt:lpstr>3_Light Version</vt:lpstr>
      <vt:lpstr>4_Light Version</vt:lpstr>
      <vt:lpstr>6_Light Version</vt:lpstr>
      <vt:lpstr>Default Design</vt:lpstr>
      <vt:lpstr>State of New Mexico and Local Public Bodies Group Benefits Health Plan January 2024 – December 2024</vt:lpstr>
      <vt:lpstr>PowerPoint Presentation</vt:lpstr>
      <vt:lpstr>2024 Covered Benefits – Summary: Enhancements          One Plan Option with Two Provider Tiers Included </vt:lpstr>
      <vt:lpstr>PowerPoint Presentation</vt:lpstr>
      <vt:lpstr>A New myPres Just For You </vt:lpstr>
      <vt:lpstr>More Access to Care Without Paying More</vt:lpstr>
      <vt:lpstr>No-Cost Care Offers Convenience</vt:lpstr>
      <vt:lpstr>Sword Health – A Solution for Everyone</vt:lpstr>
      <vt:lpstr>PowerPoint Presentation</vt:lpstr>
      <vt:lpstr>Tier 1 Provider Network </vt:lpstr>
      <vt:lpstr>Tier I - Albuquerque’s Only 24/7 Urgent Care</vt:lpstr>
      <vt:lpstr>Access All Current Providers:  Tier I and Tier II Combined Extensive State and Nationwide Contracted Provider Network</vt:lpstr>
      <vt:lpstr>New National Network Partner - Aetna </vt:lpstr>
      <vt:lpstr>PowerPoint Presentation</vt:lpstr>
      <vt:lpstr> Dedicated Member Service Team  </vt:lpstr>
      <vt:lpstr>Improving Health Outcomes Collaboratively</vt:lpstr>
      <vt:lpstr>2023-2024  Wellness Offerings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New Mexico Group Benefits Health Plan January 2022 – December 2022</dc:title>
  <dc:creator>Witt, Keith</dc:creator>
  <cp:lastModifiedBy>Berry, Jessica</cp:lastModifiedBy>
  <cp:revision>55</cp:revision>
  <dcterms:created xsi:type="dcterms:W3CDTF">2021-08-16T22:49:04Z</dcterms:created>
  <dcterms:modified xsi:type="dcterms:W3CDTF">2023-12-07T18:40:16Z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0x010100DB734362F840D04DBF947364B607DECE</vt:lpwstr>
  </property>
</Properties>
</file>