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C8390-0ABB-4269-B4BB-16D9063B9BD8}" v="11" dt="2025-10-21T02:17:12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Robinson" userId="efaa03d26bbd1a6f" providerId="LiveId" clId="{2C2F66A6-3453-4B52-949B-4AD2F8EE7E86}"/>
    <pc:docChg chg="undo redo custSel addSld modSld sldOrd">
      <pc:chgData name="Tanya Robinson" userId="efaa03d26bbd1a6f" providerId="LiveId" clId="{2C2F66A6-3453-4B52-949B-4AD2F8EE7E86}" dt="2025-10-21T02:19:49.047" v="305" actId="1076"/>
      <pc:docMkLst>
        <pc:docMk/>
      </pc:docMkLst>
      <pc:sldChg chg="addSp delSp modSp mod ord">
        <pc:chgData name="Tanya Robinson" userId="efaa03d26bbd1a6f" providerId="LiveId" clId="{2C2F66A6-3453-4B52-949B-4AD2F8EE7E86}" dt="2025-10-21T02:19:49.047" v="305" actId="1076"/>
        <pc:sldMkLst>
          <pc:docMk/>
          <pc:sldMk cId="2280084687" sldId="257"/>
        </pc:sldMkLst>
        <pc:spChg chg="add mod ord">
          <ac:chgData name="Tanya Robinson" userId="efaa03d26bbd1a6f" providerId="LiveId" clId="{2C2F66A6-3453-4B52-949B-4AD2F8EE7E86}" dt="2025-10-21T02:18:21.970" v="286" actId="1076"/>
          <ac:spMkLst>
            <pc:docMk/>
            <pc:sldMk cId="2280084687" sldId="257"/>
            <ac:spMk id="8" creationId="{7FB038C2-31B1-F878-C205-808DDB728BE5}"/>
          </ac:spMkLst>
        </pc:spChg>
        <pc:picChg chg="add del mod">
          <ac:chgData name="Tanya Robinson" userId="efaa03d26bbd1a6f" providerId="LiveId" clId="{2C2F66A6-3453-4B52-949B-4AD2F8EE7E86}" dt="2025-10-21T02:16:39.816" v="268" actId="478"/>
          <ac:picMkLst>
            <pc:docMk/>
            <pc:sldMk cId="2280084687" sldId="257"/>
            <ac:picMk id="3" creationId="{F6D656E5-3625-BCD4-2D78-1F9A259610FD}"/>
          </ac:picMkLst>
        </pc:picChg>
        <pc:picChg chg="mod">
          <ac:chgData name="Tanya Robinson" userId="efaa03d26bbd1a6f" providerId="LiveId" clId="{2C2F66A6-3453-4B52-949B-4AD2F8EE7E86}" dt="2025-10-17T21:52:46.244" v="241" actId="1076"/>
          <ac:picMkLst>
            <pc:docMk/>
            <pc:sldMk cId="2280084687" sldId="257"/>
            <ac:picMk id="5" creationId="{FB485203-2D28-CE4E-BB34-B225FC80D69A}"/>
          </ac:picMkLst>
        </pc:picChg>
        <pc:picChg chg="add mod">
          <ac:chgData name="Tanya Robinson" userId="efaa03d26bbd1a6f" providerId="LiveId" clId="{2C2F66A6-3453-4B52-949B-4AD2F8EE7E86}" dt="2025-10-21T02:18:38.056" v="298" actId="1076"/>
          <ac:picMkLst>
            <pc:docMk/>
            <pc:sldMk cId="2280084687" sldId="257"/>
            <ac:picMk id="6" creationId="{C086ACD6-CDFB-50C0-526D-A7CC26D4F0B0}"/>
          </ac:picMkLst>
        </pc:picChg>
        <pc:picChg chg="add del mod">
          <ac:chgData name="Tanya Robinson" userId="efaa03d26bbd1a6f" providerId="LiveId" clId="{2C2F66A6-3453-4B52-949B-4AD2F8EE7E86}" dt="2025-10-21T02:19:49.047" v="305" actId="1076"/>
          <ac:picMkLst>
            <pc:docMk/>
            <pc:sldMk cId="2280084687" sldId="257"/>
            <ac:picMk id="10" creationId="{2B60A875-B8B3-384C-AE50-FB8441D4903C}"/>
          </ac:picMkLst>
        </pc:picChg>
        <pc:picChg chg="add del mod">
          <ac:chgData name="Tanya Robinson" userId="efaa03d26bbd1a6f" providerId="LiveId" clId="{2C2F66A6-3453-4B52-949B-4AD2F8EE7E86}" dt="2025-10-21T02:15:43.930" v="262" actId="478"/>
          <ac:picMkLst>
            <pc:docMk/>
            <pc:sldMk cId="2280084687" sldId="257"/>
            <ac:picMk id="11" creationId="{AEB00D14-F0E7-7079-4048-814E7A34BB88}"/>
          </ac:picMkLst>
        </pc:picChg>
      </pc:sldChg>
      <pc:sldChg chg="addSp delSp modSp add mod">
        <pc:chgData name="Tanya Robinson" userId="efaa03d26bbd1a6f" providerId="LiveId" clId="{2C2F66A6-3453-4B52-949B-4AD2F8EE7E86}" dt="2025-10-21T02:19:04.955" v="304" actId="20577"/>
        <pc:sldMkLst>
          <pc:docMk/>
          <pc:sldMk cId="991335292" sldId="258"/>
        </pc:sldMkLst>
        <pc:spChg chg="add del mod">
          <ac:chgData name="Tanya Robinson" userId="efaa03d26bbd1a6f" providerId="LiveId" clId="{2C2F66A6-3453-4B52-949B-4AD2F8EE7E86}" dt="2025-10-17T18:46:09.890" v="45" actId="47"/>
          <ac:spMkLst>
            <pc:docMk/>
            <pc:sldMk cId="991335292" sldId="258"/>
            <ac:spMk id="2" creationId="{F999133F-E54D-D68F-EE80-C63240274C8A}"/>
          </ac:spMkLst>
        </pc:spChg>
        <pc:spChg chg="add del mod">
          <ac:chgData name="Tanya Robinson" userId="efaa03d26bbd1a6f" providerId="LiveId" clId="{2C2F66A6-3453-4B52-949B-4AD2F8EE7E86}" dt="2025-10-21T02:19:04.955" v="304" actId="20577"/>
          <ac:spMkLst>
            <pc:docMk/>
            <pc:sldMk cId="991335292" sldId="258"/>
            <ac:spMk id="3" creationId="{49D348B7-8016-986A-AFFE-58D66991FD68}"/>
          </ac:spMkLst>
        </pc:spChg>
        <pc:spChg chg="add del mod">
          <ac:chgData name="Tanya Robinson" userId="efaa03d26bbd1a6f" providerId="LiveId" clId="{2C2F66A6-3453-4B52-949B-4AD2F8EE7E86}" dt="2025-10-21T02:19:00.621" v="303" actId="478"/>
          <ac:spMkLst>
            <pc:docMk/>
            <pc:sldMk cId="991335292" sldId="258"/>
            <ac:spMk id="12" creationId="{F973980A-3974-1B47-A819-47C26F76242C}"/>
          </ac:spMkLst>
        </pc:spChg>
        <pc:picChg chg="mod">
          <ac:chgData name="Tanya Robinson" userId="efaa03d26bbd1a6f" providerId="LiveId" clId="{2C2F66A6-3453-4B52-949B-4AD2F8EE7E86}" dt="2025-10-17T18:45:15.563" v="26" actId="1076"/>
          <ac:picMkLst>
            <pc:docMk/>
            <pc:sldMk cId="991335292" sldId="258"/>
            <ac:picMk id="5" creationId="{6D64737F-DCB3-98FF-A426-292091F45EAD}"/>
          </ac:picMkLst>
        </pc:picChg>
        <pc:picChg chg="mod">
          <ac:chgData name="Tanya Robinson" userId="efaa03d26bbd1a6f" providerId="LiveId" clId="{2C2F66A6-3453-4B52-949B-4AD2F8EE7E86}" dt="2025-10-17T21:52:20.735" v="237" actId="1076"/>
          <ac:picMkLst>
            <pc:docMk/>
            <pc:sldMk cId="991335292" sldId="258"/>
            <ac:picMk id="7" creationId="{CC0D77AC-61BA-2A55-DB38-76E9E66CD2D2}"/>
          </ac:picMkLst>
        </pc:picChg>
        <pc:picChg chg="add del mod modCrop">
          <ac:chgData name="Tanya Robinson" userId="efaa03d26bbd1a6f" providerId="LiveId" clId="{2C2F66A6-3453-4B52-949B-4AD2F8EE7E86}" dt="2025-10-21T02:18:48.979" v="299" actId="478"/>
          <ac:picMkLst>
            <pc:docMk/>
            <pc:sldMk cId="991335292" sldId="258"/>
            <ac:picMk id="9" creationId="{9030D09A-0DB3-B5F3-261F-DCAE7AC68125}"/>
          </ac:picMkLst>
        </pc:picChg>
      </pc:sldChg>
      <pc:sldChg chg="add ord">
        <pc:chgData name="Tanya Robinson" userId="efaa03d26bbd1a6f" providerId="LiveId" clId="{2C2F66A6-3453-4B52-949B-4AD2F8EE7E86}" dt="2025-10-17T21:53:01.443" v="244"/>
        <pc:sldMkLst>
          <pc:docMk/>
          <pc:sldMk cId="2885182411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90A93-412D-47BB-9EFB-79C3937736E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F9E1-214F-42CF-9576-7CB8385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6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2C6D-CDD3-626B-6750-3929F0D1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52C41-B733-8788-AB04-D6ED883E0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FF071-F8C6-30EE-AF0D-747669B8B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6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6E30B-0B4F-3E04-CA4A-34ABA7236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FC44F3-93C5-8036-0680-AA27286DC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0EE28B-A8F6-FC82-A6FC-B31DF35E3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3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4564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3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0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8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6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2B04-881E-42C7-AA0D-60108B4BD6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F1E5-0446-4941-A5E4-73A9B05A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19D007-A838-6E4A-8398-08632772D1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736" y="0"/>
            <a:ext cx="1221973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0A875-B8B3-384C-AE50-FB8441D490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028" y="3380509"/>
            <a:ext cx="7794379" cy="2717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485203-2D28-CE4E-BB34-B225FC80D6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408" y="3048374"/>
            <a:ext cx="3901034" cy="3770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038C2-31B1-F878-C205-808DDB728BE5}"/>
              </a:ext>
            </a:extLst>
          </p:cNvPr>
          <p:cNvSpPr txBox="1"/>
          <p:nvPr/>
        </p:nvSpPr>
        <p:spPr>
          <a:xfrm>
            <a:off x="4676248" y="358433"/>
            <a:ext cx="4863917" cy="23585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logo with people in a circle&#10;&#10;AI-generated content may be incorrect.">
            <a:extLst>
              <a:ext uri="{FF2B5EF4-FFF2-40B4-BE49-F238E27FC236}">
                <a16:creationId xmlns:a16="http://schemas.microsoft.com/office/drawing/2014/main" id="{C086ACD6-CDFB-50C0-526D-A7CC26D4F0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83" y="358434"/>
            <a:ext cx="2273134" cy="22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1FA4D-6536-F4D8-522E-AA0495050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05D58E-C534-8554-10B1-CFB0E5541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736" y="0"/>
            <a:ext cx="1221973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C6056D-8C7E-3BD5-A497-2B137CF6B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320" y="6177615"/>
            <a:ext cx="1840819" cy="64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E6D84-30DE-8F8B-C6D7-5009561D0F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408" y="3048374"/>
            <a:ext cx="3901034" cy="3770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C4C8BC-BD5D-CDE4-E6AC-E55A93254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691" y="319612"/>
            <a:ext cx="2903646" cy="273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944B7-648F-3592-B3A8-8A2EB0322764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363502" y="319612"/>
            <a:ext cx="2907792" cy="27340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FCCC82-7E78-007D-E4C5-AF639CF2E1F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363502" y="3581858"/>
            <a:ext cx="2907792" cy="27286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C18DBE-1268-9545-CF6F-A85B55161883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t="6149"/>
          <a:stretch/>
        </p:blipFill>
        <p:spPr>
          <a:xfrm>
            <a:off x="3119545" y="3576440"/>
            <a:ext cx="2907792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86028-0C60-6713-209B-B181521D1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0D77AC-61BA-2A55-DB38-76E9E66CD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736" y="0"/>
            <a:ext cx="1221973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F2D45-E5AE-7855-0455-62DC67CBC4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320" y="6177615"/>
            <a:ext cx="1840819" cy="64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4737F-DCB3-98FF-A426-292091F45E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3317" y="3048374"/>
            <a:ext cx="3901034" cy="3770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9133F-E54D-D68F-EE80-C63240274C8A}"/>
              </a:ext>
            </a:extLst>
          </p:cNvPr>
          <p:cNvSpPr txBox="1"/>
          <p:nvPr/>
        </p:nvSpPr>
        <p:spPr>
          <a:xfrm>
            <a:off x="5458691" y="270163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348B7-8016-986A-AFFE-58D66991FD68}"/>
              </a:ext>
            </a:extLst>
          </p:cNvPr>
          <p:cNvSpPr txBox="1"/>
          <p:nvPr/>
        </p:nvSpPr>
        <p:spPr>
          <a:xfrm>
            <a:off x="997527" y="436418"/>
            <a:ext cx="108342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QUESTIONS?  OR READY TO ENROLL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CONTACT YOUR AGENT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Jude Montoya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505-395-0544</a:t>
            </a:r>
          </a:p>
          <a:p>
            <a:pPr algn="ctr"/>
            <a:endParaRPr lang="en-US" sz="5400" b="1" dirty="0">
              <a:solidFill>
                <a:schemeClr val="bg1"/>
              </a:solidFill>
            </a:endParaRPr>
          </a:p>
          <a:p>
            <a:pPr algn="ctr"/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</Words>
  <Application>Microsoft Office PowerPoint</Application>
  <PresentationFormat>Widescreen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Aflac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Robinson</dc:creator>
  <cp:lastModifiedBy>Tanya Robinson</cp:lastModifiedBy>
  <cp:revision>5</cp:revision>
  <dcterms:created xsi:type="dcterms:W3CDTF">2021-11-18T23:33:36Z</dcterms:created>
  <dcterms:modified xsi:type="dcterms:W3CDTF">2025-10-21T02:19:53Z</dcterms:modified>
</cp:coreProperties>
</file>