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5.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7"/>
    <p:sldMasterId id="2147483733" r:id="rId8"/>
    <p:sldMasterId id="2147483780" r:id="rId9"/>
    <p:sldMasterId id="2147483792" r:id="rId10"/>
    <p:sldMasterId id="2147483807" r:id="rId11"/>
    <p:sldMasterId id="2147483851" r:id="rId12"/>
  </p:sldMasterIdLst>
  <p:notesMasterIdLst>
    <p:notesMasterId r:id="rId36"/>
  </p:notesMasterIdLst>
  <p:handoutMasterIdLst>
    <p:handoutMasterId r:id="rId37"/>
  </p:handoutMasterIdLst>
  <p:sldIdLst>
    <p:sldId id="318" r:id="rId13"/>
    <p:sldId id="385" r:id="rId14"/>
    <p:sldId id="263" r:id="rId15"/>
    <p:sldId id="265" r:id="rId16"/>
    <p:sldId id="403" r:id="rId17"/>
    <p:sldId id="408" r:id="rId18"/>
    <p:sldId id="2147470052" r:id="rId19"/>
    <p:sldId id="2147470054" r:id="rId20"/>
    <p:sldId id="2147470056" r:id="rId21"/>
    <p:sldId id="2147470057" r:id="rId22"/>
    <p:sldId id="2147470063" r:id="rId23"/>
    <p:sldId id="2147470058" r:id="rId24"/>
    <p:sldId id="2147470059" r:id="rId25"/>
    <p:sldId id="2147470060" r:id="rId26"/>
    <p:sldId id="2147470061" r:id="rId27"/>
    <p:sldId id="2145707742" r:id="rId28"/>
    <p:sldId id="2145707737" r:id="rId29"/>
    <p:sldId id="2145707738" r:id="rId30"/>
    <p:sldId id="2145707739" r:id="rId31"/>
    <p:sldId id="2145707740" r:id="rId32"/>
    <p:sldId id="2145707741" r:id="rId33"/>
    <p:sldId id="400" r:id="rId34"/>
    <p:sldId id="401" r:id="rId35"/>
  </p:sldIdLst>
  <p:sldSz cx="12188825" cy="68580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inson, Andrea M (GB Sales + Distribution)" initials="RAM(S+D" lastIdx="1" clrIdx="0">
    <p:extLst>
      <p:ext uri="{19B8F6BF-5375-455C-9EA6-DF929625EA0E}">
        <p15:presenceInfo xmlns:p15="http://schemas.microsoft.com/office/powerpoint/2012/main" userId="S-1-5-21-343818398-1383384898-1801674531-7067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3383"/>
    <a:srgbClr val="484848"/>
    <a:srgbClr val="CCE0F1"/>
    <a:srgbClr val="C0504D"/>
    <a:srgbClr val="F7941F"/>
    <a:srgbClr val="F0C31B"/>
    <a:srgbClr val="395A78"/>
    <a:srgbClr val="008852"/>
    <a:srgbClr val="E5D0C1"/>
    <a:srgbClr val="D0BD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C7853C-536D-4A76-A0AE-DD22124D55A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63" autoAdjust="0"/>
    <p:restoredTop sz="71498" autoAdjust="0"/>
  </p:normalViewPr>
  <p:slideViewPr>
    <p:cSldViewPr>
      <p:cViewPr varScale="1">
        <p:scale>
          <a:sx n="59" d="100"/>
          <a:sy n="59" d="100"/>
        </p:scale>
        <p:origin x="1147" y="53"/>
      </p:cViewPr>
      <p:guideLst/>
    </p:cSldViewPr>
  </p:slideViewPr>
  <p:notesTextViewPr>
    <p:cViewPr>
      <p:scale>
        <a:sx n="85" d="100"/>
        <a:sy n="85" d="100"/>
      </p:scale>
      <p:origin x="0" y="0"/>
    </p:cViewPr>
  </p:notesTextViewPr>
  <p:notesViewPr>
    <p:cSldViewPr>
      <p:cViewPr varScale="1">
        <p:scale>
          <a:sx n="83" d="100"/>
          <a:sy n="83" d="100"/>
        </p:scale>
        <p:origin x="3952"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presProps" Target="presProps.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tableStyles" Target="tableStyle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5.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notesMaster" Target="notesMasters/notesMaster1.xml"/><Relationship Id="rId10" Type="http://schemas.openxmlformats.org/officeDocument/2006/relationships/slideMaster" Target="slideMasters/slideMaster4.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8" Type="http://schemas.openxmlformats.org/officeDocument/2006/relationships/slideMaster" Target="slideMasters/slideMaster2.xml"/><Relationship Id="rId3" Type="http://schemas.openxmlformats.org/officeDocument/2006/relationships/customXml" Target="../customXml/item3.xml"/><Relationship Id="rId12" Type="http://schemas.openxmlformats.org/officeDocument/2006/relationships/slideMaster" Target="slideMasters/slideMaster6.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699" cy="481046"/>
          </a:xfrm>
          <a:prstGeom prst="rect">
            <a:avLst/>
          </a:prstGeom>
        </p:spPr>
        <p:txBody>
          <a:bodyPr vert="horz" lIns="95006" tIns="47503" rIns="95006" bIns="47503" rtlCol="0"/>
          <a:lstStyle>
            <a:lvl1pPr algn="l">
              <a:defRPr sz="1200"/>
            </a:lvl1pPr>
          </a:lstStyle>
          <a:p>
            <a:endParaRPr lang="en-US"/>
          </a:p>
        </p:txBody>
      </p:sp>
      <p:sp>
        <p:nvSpPr>
          <p:cNvPr id="3" name="Date Placeholder 2"/>
          <p:cNvSpPr>
            <a:spLocks noGrp="1"/>
          </p:cNvSpPr>
          <p:nvPr>
            <p:ph type="dt" sz="quarter" idx="1"/>
          </p:nvPr>
        </p:nvSpPr>
        <p:spPr>
          <a:xfrm>
            <a:off x="4143843" y="0"/>
            <a:ext cx="3169699" cy="481046"/>
          </a:xfrm>
          <a:prstGeom prst="rect">
            <a:avLst/>
          </a:prstGeom>
        </p:spPr>
        <p:txBody>
          <a:bodyPr vert="horz" lIns="95006" tIns="47503" rIns="95006" bIns="47503" rtlCol="0"/>
          <a:lstStyle>
            <a:lvl1pPr algn="r">
              <a:defRPr sz="1200"/>
            </a:lvl1pPr>
          </a:lstStyle>
          <a:p>
            <a:fld id="{1A818132-997F-425A-A09C-57086DAA718C}" type="datetimeFigureOut">
              <a:rPr lang="en-US" smtClean="0"/>
              <a:t>9/3/2024</a:t>
            </a:fld>
            <a:endParaRPr lang="en-US"/>
          </a:p>
        </p:txBody>
      </p:sp>
      <p:sp>
        <p:nvSpPr>
          <p:cNvPr id="4" name="Footer Placeholder 3"/>
          <p:cNvSpPr>
            <a:spLocks noGrp="1"/>
          </p:cNvSpPr>
          <p:nvPr>
            <p:ph type="ftr" sz="quarter" idx="2"/>
          </p:nvPr>
        </p:nvSpPr>
        <p:spPr>
          <a:xfrm>
            <a:off x="0" y="9120156"/>
            <a:ext cx="7315200" cy="481045"/>
          </a:xfrm>
          <a:prstGeom prst="rect">
            <a:avLst/>
          </a:prstGeom>
        </p:spPr>
        <p:txBody>
          <a:bodyPr vert="horz" lIns="95006" tIns="47503" rIns="95006" bIns="47503" rtlCol="0" anchor="b"/>
          <a:lstStyle>
            <a:lvl1pPr algn="l">
              <a:defRPr sz="1200"/>
            </a:lvl1pPr>
          </a:lstStyle>
          <a:p>
            <a:pPr algn="ctr"/>
            <a:endParaRPr lang="en-US"/>
          </a:p>
        </p:txBody>
      </p:sp>
      <p:sp>
        <p:nvSpPr>
          <p:cNvPr id="5" name="Slide Number Placeholder 4"/>
          <p:cNvSpPr>
            <a:spLocks noGrp="1"/>
          </p:cNvSpPr>
          <p:nvPr>
            <p:ph type="sldNum" sz="quarter" idx="3"/>
          </p:nvPr>
        </p:nvSpPr>
        <p:spPr>
          <a:xfrm>
            <a:off x="4143843" y="9120156"/>
            <a:ext cx="3169699" cy="481045"/>
          </a:xfrm>
          <a:prstGeom prst="rect">
            <a:avLst/>
          </a:prstGeom>
        </p:spPr>
        <p:txBody>
          <a:bodyPr vert="horz" lIns="95006" tIns="47503" rIns="95006" bIns="47503" rtlCol="0" anchor="b"/>
          <a:lstStyle>
            <a:lvl1pPr algn="r">
              <a:defRPr sz="1200"/>
            </a:lvl1pPr>
          </a:lstStyle>
          <a:p>
            <a:fld id="{524EF7D7-D20A-44DB-9CB0-8D7F1CF6942D}" type="slidenum">
              <a:rPr lang="en-US" smtClean="0"/>
              <a:t>‹#›</a:t>
            </a:fld>
            <a:endParaRPr lang="en-US"/>
          </a:p>
        </p:txBody>
      </p:sp>
    </p:spTree>
    <p:extLst>
      <p:ext uri="{BB962C8B-B14F-4D97-AF65-F5344CB8AC3E}">
        <p14:creationId xmlns:p14="http://schemas.microsoft.com/office/powerpoint/2010/main" val="3388270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1" y="1"/>
            <a:ext cx="3169920" cy="480060"/>
          </a:xfrm>
          <a:prstGeom prst="rect">
            <a:avLst/>
          </a:prstGeom>
          <a:noFill/>
          <a:ln>
            <a:noFill/>
          </a:ln>
          <a:effectLst/>
        </p:spPr>
        <p:txBody>
          <a:bodyPr vert="horz" wrap="square" lIns="96659" tIns="48330" rIns="96659" bIns="48330" numCol="1" anchor="t" anchorCtr="0" compatLnSpc="1">
            <a:prstTxWarp prst="textNoShape">
              <a:avLst/>
            </a:prstTxWarp>
          </a:bodyPr>
          <a:lstStyle>
            <a:lvl1pPr>
              <a:defRPr sz="1200"/>
            </a:lvl1pPr>
          </a:lstStyle>
          <a:p>
            <a:pPr>
              <a:defRPr/>
            </a:pPr>
            <a:endParaRPr lang="en-US" altLang="en-US"/>
          </a:p>
        </p:txBody>
      </p:sp>
      <p:sp>
        <p:nvSpPr>
          <p:cNvPr id="43011" name="Rectangle 3"/>
          <p:cNvSpPr>
            <a:spLocks noGrp="1" noChangeArrowheads="1"/>
          </p:cNvSpPr>
          <p:nvPr>
            <p:ph type="dt" idx="1"/>
          </p:nvPr>
        </p:nvSpPr>
        <p:spPr bwMode="auto">
          <a:xfrm>
            <a:off x="4143588" y="1"/>
            <a:ext cx="3169920" cy="480060"/>
          </a:xfrm>
          <a:prstGeom prst="rect">
            <a:avLst/>
          </a:prstGeom>
          <a:noFill/>
          <a:ln>
            <a:noFill/>
          </a:ln>
          <a:effectLst/>
        </p:spPr>
        <p:txBody>
          <a:bodyPr vert="horz" wrap="square" lIns="96659" tIns="48330" rIns="96659" bIns="48330" numCol="1" anchor="t" anchorCtr="0" compatLnSpc="1">
            <a:prstTxWarp prst="textNoShape">
              <a:avLst/>
            </a:prstTxWarp>
          </a:bodyPr>
          <a:lstStyle>
            <a:lvl1pPr algn="r">
              <a:defRPr sz="1200"/>
            </a:lvl1pPr>
          </a:lstStyle>
          <a:p>
            <a:pPr>
              <a:defRPr/>
            </a:pPr>
            <a:endParaRPr lang="en-US" altLang="en-US"/>
          </a:p>
        </p:txBody>
      </p:sp>
      <p:sp>
        <p:nvSpPr>
          <p:cNvPr id="6148" name="Rectangle 4"/>
          <p:cNvSpPr>
            <a:spLocks noGrp="1" noRot="1" noChangeAspect="1" noChangeArrowheads="1" noTextEdit="1"/>
          </p:cNvSpPr>
          <p:nvPr>
            <p:ph type="sldImg" idx="2"/>
          </p:nvPr>
        </p:nvSpPr>
        <p:spPr bwMode="auto">
          <a:xfrm>
            <a:off x="458788" y="720725"/>
            <a:ext cx="6397625" cy="360045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731520" y="4560571"/>
            <a:ext cx="5852160" cy="4320540"/>
          </a:xfrm>
          <a:prstGeom prst="rect">
            <a:avLst/>
          </a:prstGeom>
          <a:noFill/>
          <a:ln>
            <a:noFill/>
          </a:ln>
          <a:effectLst/>
        </p:spPr>
        <p:txBody>
          <a:bodyPr vert="horz" wrap="square" lIns="96659" tIns="48330" rIns="96659" bIns="4833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43014" name="Rectangle 6"/>
          <p:cNvSpPr>
            <a:spLocks noGrp="1" noChangeArrowheads="1"/>
          </p:cNvSpPr>
          <p:nvPr>
            <p:ph type="ftr" sz="quarter" idx="4"/>
          </p:nvPr>
        </p:nvSpPr>
        <p:spPr bwMode="auto">
          <a:xfrm>
            <a:off x="0" y="9119474"/>
            <a:ext cx="7315200" cy="480060"/>
          </a:xfrm>
          <a:prstGeom prst="rect">
            <a:avLst/>
          </a:prstGeom>
          <a:noFill/>
          <a:ln>
            <a:noFill/>
          </a:ln>
          <a:effectLst/>
        </p:spPr>
        <p:txBody>
          <a:bodyPr vert="horz" wrap="square" lIns="96659" tIns="48330" rIns="96659" bIns="48330" numCol="1" anchor="b" anchorCtr="0" compatLnSpc="1">
            <a:prstTxWarp prst="textNoShape">
              <a:avLst/>
            </a:prstTxWarp>
          </a:bodyPr>
          <a:lstStyle>
            <a:lvl1pPr algn="ctr">
              <a:defRPr lang="en-US"/>
            </a:lvl1pPr>
          </a:lstStyle>
          <a:p>
            <a:pPr>
              <a:defRPr/>
            </a:pPr>
            <a:endParaRPr lang="en-US"/>
          </a:p>
        </p:txBody>
      </p:sp>
      <p:sp>
        <p:nvSpPr>
          <p:cNvPr id="43015" name="Rectangle 7"/>
          <p:cNvSpPr>
            <a:spLocks noGrp="1" noChangeArrowheads="1"/>
          </p:cNvSpPr>
          <p:nvPr>
            <p:ph type="sldNum" sz="quarter" idx="5"/>
          </p:nvPr>
        </p:nvSpPr>
        <p:spPr bwMode="auto">
          <a:xfrm>
            <a:off x="4143588" y="9119474"/>
            <a:ext cx="3169920" cy="480060"/>
          </a:xfrm>
          <a:prstGeom prst="rect">
            <a:avLst/>
          </a:prstGeom>
          <a:noFill/>
          <a:ln>
            <a:noFill/>
          </a:ln>
          <a:effectLst/>
        </p:spPr>
        <p:txBody>
          <a:bodyPr vert="horz" wrap="square" lIns="96659" tIns="48330" rIns="96659" bIns="48330" numCol="1" anchor="b" anchorCtr="0" compatLnSpc="1">
            <a:prstTxWarp prst="textNoShape">
              <a:avLst/>
            </a:prstTxWarp>
          </a:bodyPr>
          <a:lstStyle>
            <a:lvl1pPr algn="r">
              <a:defRPr sz="1200"/>
            </a:lvl1pPr>
          </a:lstStyle>
          <a:p>
            <a:pPr>
              <a:defRPr/>
            </a:pPr>
            <a:fld id="{0EB2B284-1554-48B6-A6E2-FFBA963387BB}" type="slidenum">
              <a:rPr lang="en-US" altLang="en-US"/>
              <a:pPr>
                <a:defRPr/>
              </a:pPr>
              <a:t>‹#›</a:t>
            </a:fld>
            <a:endParaRPr lang="en-US" altLang="en-US"/>
          </a:p>
        </p:txBody>
      </p:sp>
    </p:spTree>
    <p:extLst>
      <p:ext uri="{BB962C8B-B14F-4D97-AF65-F5344CB8AC3E}">
        <p14:creationId xmlns:p14="http://schemas.microsoft.com/office/powerpoint/2010/main" val="294642098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1</a:t>
            </a:fld>
            <a:endParaRPr lang="en-US" altLang="en-US"/>
          </a:p>
        </p:txBody>
      </p:sp>
    </p:spTree>
    <p:extLst>
      <p:ext uri="{BB962C8B-B14F-4D97-AF65-F5344CB8AC3E}">
        <p14:creationId xmlns:p14="http://schemas.microsoft.com/office/powerpoint/2010/main" val="314684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5186A-5F3A-E645-AEC2-50A5036B6D4D}"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686123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F8B10-59E4-4B20-8361-DDC078619B6C}"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33984359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F8B10-59E4-4B20-8361-DDC078619B6C}"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3452419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F8B10-59E4-4B20-8361-DDC078619B6C}"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23863473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F8B10-59E4-4B20-8361-DDC078619B6C}"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13754115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F8B10-59E4-4B20-8361-DDC078619B6C}"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1416231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F8B10-59E4-4B20-8361-DDC078619B6C}"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3620868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F8B10-59E4-4B20-8361-DDC078619B6C}"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4057607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F8B10-59E4-4B20-8361-DDC078619B6C}"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1311685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F8B10-59E4-4B20-8361-DDC078619B6C}"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1715079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8788" y="720725"/>
            <a:ext cx="6397625"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B2B284-1554-48B6-A6E2-FFBA963387BB}" type="slidenum">
              <a:rPr lang="en-US" altLang="en-US" smtClean="0"/>
              <a:pPr>
                <a:defRPr/>
              </a:pPr>
              <a:t>2</a:t>
            </a:fld>
            <a:endParaRPr lang="en-US" altLang="en-US"/>
          </a:p>
        </p:txBody>
      </p:sp>
    </p:spTree>
    <p:extLst>
      <p:ext uri="{BB962C8B-B14F-4D97-AF65-F5344CB8AC3E}">
        <p14:creationId xmlns:p14="http://schemas.microsoft.com/office/powerpoint/2010/main" val="1172539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F8B10-59E4-4B20-8361-DDC078619B6C}"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725092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22</a:t>
            </a:fld>
            <a:endParaRPr lang="en-US" altLang="en-US"/>
          </a:p>
        </p:txBody>
      </p:sp>
    </p:spTree>
    <p:extLst>
      <p:ext uri="{BB962C8B-B14F-4D97-AF65-F5344CB8AC3E}">
        <p14:creationId xmlns:p14="http://schemas.microsoft.com/office/powerpoint/2010/main" val="951212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23</a:t>
            </a:fld>
            <a:endParaRPr lang="en-US" altLang="en-US"/>
          </a:p>
        </p:txBody>
      </p:sp>
    </p:spTree>
    <p:extLst>
      <p:ext uri="{BB962C8B-B14F-4D97-AF65-F5344CB8AC3E}">
        <p14:creationId xmlns:p14="http://schemas.microsoft.com/office/powerpoint/2010/main" val="2743179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41C77F-F106-474C-80E2-A3FDF07F8D4A}" type="slidenum">
              <a:rPr lang="en-US" smtClean="0"/>
              <a:t>3</a:t>
            </a:fld>
            <a:endParaRPr lang="en-US"/>
          </a:p>
        </p:txBody>
      </p:sp>
    </p:spTree>
    <p:extLst>
      <p:ext uri="{BB962C8B-B14F-4D97-AF65-F5344CB8AC3E}">
        <p14:creationId xmlns:p14="http://schemas.microsoft.com/office/powerpoint/2010/main" val="417056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80524D-EB66-3749-BDA3-8A98EB17F1F7}" type="slidenum">
              <a:rPr lang="en-US" smtClean="0"/>
              <a:t>4</a:t>
            </a:fld>
            <a:endParaRPr lang="en-US"/>
          </a:p>
        </p:txBody>
      </p:sp>
    </p:spTree>
    <p:extLst>
      <p:ext uri="{BB962C8B-B14F-4D97-AF65-F5344CB8AC3E}">
        <p14:creationId xmlns:p14="http://schemas.microsoft.com/office/powerpoint/2010/main" val="386997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endParaRPr lang="en-US" alt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0EB2B284-1554-48B6-A6E2-FFBA963387BB}" type="slidenum">
              <a:rPr lang="en-US" altLang="en-US" smtClean="0"/>
              <a:pPr>
                <a:defRPr/>
              </a:pPr>
              <a:t>6</a:t>
            </a:fld>
            <a:endParaRPr lang="en-US" altLang="en-US"/>
          </a:p>
        </p:txBody>
      </p:sp>
    </p:spTree>
    <p:extLst>
      <p:ext uri="{BB962C8B-B14F-4D97-AF65-F5344CB8AC3E}">
        <p14:creationId xmlns:p14="http://schemas.microsoft.com/office/powerpoint/2010/main" val="1210815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b="1" dirty="0"/>
              <a:t>The Hartford provides services beyond the benefit for all stages of life – during an employees life, at the end of life and services for the bereaved to help guide them through their loss.</a:t>
            </a:r>
          </a:p>
          <a:p>
            <a:pPr marL="0" indent="0">
              <a:buNone/>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F0954F0-B54A-F645-AEF0-C96C73E0F889}"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3034741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800" dirty="0">
                <a:solidFill>
                  <a:srgbClr val="000000"/>
                </a:solidFill>
                <a:effectLst/>
                <a:latin typeface="Arial" panose="020B0604020202020204" pitchFamily="34" charset="0"/>
                <a:ea typeface="Arial" panose="020B0604020202020204" pitchFamily="34" charset="0"/>
              </a:rPr>
              <a:t>The Hartford will provide </a:t>
            </a:r>
            <a:r>
              <a:rPr lang="en-US" sz="1800" dirty="0">
                <a:solidFill>
                  <a:srgbClr val="000000"/>
                </a:solidFill>
                <a:effectLst/>
                <a:highlight>
                  <a:srgbClr val="FFFFFF"/>
                </a:highlight>
                <a:latin typeface="Arial" panose="020B0604020202020204" pitchFamily="34" charset="0"/>
                <a:ea typeface="Arial" panose="020B0604020202020204" pitchFamily="34" charset="0"/>
              </a:rPr>
              <a:t>beneficiaries with full and free access to Empathy's services.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Empathy is an organization that provides a support platform that holistically treats the whole person as they deal with the challenges of loss via dedicated Care Managers and a Digital App.  Empathy is partnering with Hartford to ensure Beneficiaries and their families are fully supported during this difficult time. </a:t>
            </a:r>
            <a:endParaRPr lang="en-US" sz="1800" dirty="0">
              <a:solidFill>
                <a:srgbClr val="000000"/>
              </a:solidFill>
              <a:effectLst/>
              <a:highlight>
                <a:srgbClr val="FFFFFF"/>
              </a:highlight>
              <a:latin typeface="Arial" panose="020B0604020202020204" pitchFamily="34" charset="0"/>
              <a:ea typeface="Arial" panose="020B0604020202020204" pitchFamily="34" charset="0"/>
            </a:endParaRPr>
          </a:p>
          <a:p>
            <a:pPr marL="0" indent="0">
              <a:buNone/>
            </a:pPr>
            <a:endParaRPr lang="en-US" sz="1800" dirty="0">
              <a:solidFill>
                <a:srgbClr val="000000"/>
              </a:solidFill>
              <a:effectLst/>
              <a:highlight>
                <a:srgbClr val="FFFFFF"/>
              </a:highlight>
              <a:latin typeface="Arial" panose="020B0604020202020204" pitchFamily="34" charset="0"/>
            </a:endParaRPr>
          </a:p>
          <a:p>
            <a:pPr marL="0" indent="0">
              <a:buNone/>
            </a:pPr>
            <a:r>
              <a:rPr lang="en-US" sz="1800" dirty="0">
                <a:solidFill>
                  <a:srgbClr val="000000"/>
                </a:solidFill>
                <a:effectLst/>
                <a:highlight>
                  <a:srgbClr val="FFFFFF"/>
                </a:highlight>
                <a:latin typeface="Arial" panose="020B0604020202020204" pitchFamily="34" charset="0"/>
                <a:ea typeface="Arial" panose="020B0604020202020204" pitchFamily="34" charset="0"/>
              </a:rPr>
              <a:t>Empathy is the comprehensive support system for loss, offering bereaved families holistic guidance and care for all of the administrative, emotional, legal, and financial challenges they face after their loved one passes away. </a:t>
            </a: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Empathy’s comprehensive support system can be accessed via mobile phone app or online through a browser window. Families can also reach our Care Team via phone, on a dedicated The Hartford number. We offer multiple access paths to ensure we are supporting users in whatever way they are most comfortable.  </a:t>
            </a:r>
          </a:p>
          <a:p>
            <a:pPr marL="0" indent="0">
              <a:buNone/>
            </a:pPr>
            <a:endParaRPr lang="en-US" sz="1800" dirty="0">
              <a:effectLst/>
              <a:latin typeface="Cambria" panose="02040503050406030204" pitchFamily="18" charset="0"/>
              <a:ea typeface="Times New Roman" panose="02020603050405020304" pitchFamily="18" charset="0"/>
              <a:cs typeface="Times New Roman" panose="02020603050405020304" pitchFamily="18" charset="0"/>
            </a:endParaRPr>
          </a:p>
          <a:p>
            <a:pPr marL="0" indent="0">
              <a:buNone/>
            </a:pPr>
            <a:r>
              <a:rPr lang="en-US" sz="1800" dirty="0">
                <a:effectLst/>
                <a:latin typeface="Cambria" panose="02040503050406030204" pitchFamily="18" charset="0"/>
                <a:ea typeface="Times New Roman" panose="02020603050405020304" pitchFamily="18" charset="0"/>
                <a:cs typeface="Times New Roman" panose="02020603050405020304" pitchFamily="18" charset="0"/>
              </a:rPr>
              <a:t>When registering to create an account online or on a mobile device, users answer a few introductory questions, which allows Empathy to create a personalized experience, focusing on the areas where most support and guidance are needed. With a combination of technology and human support, beneficiaries can navigate all the aspects of loss: planning a funeral, writing an obituary, closing down a loved one’s accounts, settling their financial affairs, and more. On average, Empathy helps save $3,000 per funeral.  At the same time, it has been made easy for them to collaborate with other family members, while making sure all of their loved one’s documents and personal information are private, safe, and secure. With a dedicated Care Manager supporting them every step of the way, they are fully supported as they tackle each task, decision, and challenge. Plus, they’ll have all of the information and advice to know that they are proceeding correctly. Topics covered in the Digital app include dealing with grief, searching for important documents, finding and filing a will, preventing identity theft, dealing with creditors, going through the probate process, paying taxes, and more.  </a:t>
            </a: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en-US" sz="1800" dirty="0">
              <a:effectLst/>
              <a:latin typeface="Cambria" panose="02040503050406030204" pitchFamily="18" charset="0"/>
              <a:ea typeface="Cambria" panose="02040503050406030204" pitchFamily="18" charset="0"/>
              <a:cs typeface="Times New Roman" panose="02020603050405020304" pitchFamily="18" charset="0"/>
            </a:endParaRPr>
          </a:p>
          <a:p>
            <a:pPr marL="0" indent="0">
              <a:buNone/>
            </a:pPr>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A5186A-5F3A-E645-AEC2-50A5036B6D4D}"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3498574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F8B10-59E4-4B20-8361-DDC078619B6C}"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4159040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3F8B10-59E4-4B20-8361-DDC078619B6C}" type="slidenum">
              <a:rPr kumimoji="0" lang="en-US" sz="1200" b="0" i="0" u="none" strike="noStrike" kern="1200" cap="none" spc="0" normalizeH="0" baseline="0" noProof="0" smtClean="0">
                <a:ln>
                  <a:noFill/>
                </a:ln>
                <a:solidFill>
                  <a:srgbClr val="484848"/>
                </a:solidFill>
                <a:effectLst/>
                <a:uLnTx/>
                <a:uFillTx/>
                <a:latin typeface="Avenir Next LT Pro" panose="020B05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484848"/>
              </a:solidFill>
              <a:effectLst/>
              <a:uLnTx/>
              <a:uFillTx/>
              <a:latin typeface="Avenir Next LT Pro" panose="020B0504020202020204" pitchFamily="34" charset="0"/>
              <a:ea typeface="+mn-ea"/>
              <a:cs typeface="+mn-cs"/>
            </a:endParaRPr>
          </a:p>
        </p:txBody>
      </p:sp>
    </p:spTree>
    <p:extLst>
      <p:ext uri="{BB962C8B-B14F-4D97-AF65-F5344CB8AC3E}">
        <p14:creationId xmlns:p14="http://schemas.microsoft.com/office/powerpoint/2010/main" val="635317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6AD0006-A234-E94B-BE82-DFB1183F8E69}"/>
              </a:ext>
            </a:extLst>
          </p:cNvPr>
          <p:cNvSpPr>
            <a:spLocks noGrp="1"/>
          </p:cNvSpPr>
          <p:nvPr>
            <p:ph type="pic" sz="quarter" idx="10" hasCustomPrompt="1"/>
          </p:nvPr>
        </p:nvSpPr>
        <p:spPr>
          <a:xfrm>
            <a:off x="0" y="0"/>
            <a:ext cx="12189224" cy="6853280"/>
          </a:xfrm>
          <a:prstGeom prst="rect">
            <a:avLst/>
          </a:prstGeom>
          <a:noFill/>
        </p:spPr>
        <p:txBody>
          <a:bodyPr lIns="3383280" rIns="548640" anchor="ctr" anchorCtr="0"/>
          <a:lstStyle>
            <a:lvl1pPr marL="0" indent="0" algn="r">
              <a:buNone/>
              <a:defRPr sz="3200">
                <a:solidFill>
                  <a:schemeClr val="tx1"/>
                </a:solidFill>
              </a:defRPr>
            </a:lvl1pPr>
          </a:lstStyle>
          <a:p>
            <a:r>
              <a:rPr lang="en-US" dirty="0"/>
              <a:t>Place Image in this Placeholder</a:t>
            </a:r>
          </a:p>
        </p:txBody>
      </p:sp>
      <p:sp>
        <p:nvSpPr>
          <p:cNvPr id="5" name="Text Placeholder 4">
            <a:extLst>
              <a:ext uri="{FF2B5EF4-FFF2-40B4-BE49-F238E27FC236}">
                <a16:creationId xmlns:a16="http://schemas.microsoft.com/office/drawing/2014/main" id="{09C6931D-D6AD-4F5E-961B-570E6BC0554E}"/>
              </a:ext>
            </a:extLst>
          </p:cNvPr>
          <p:cNvSpPr>
            <a:spLocks noGrp="1"/>
          </p:cNvSpPr>
          <p:nvPr>
            <p:ph type="body" sz="quarter" idx="16" hasCustomPrompt="1"/>
          </p:nvPr>
        </p:nvSpPr>
        <p:spPr bwMode="gray">
          <a:xfrm>
            <a:off x="0" y="731520"/>
            <a:ext cx="5484971" cy="6126480"/>
          </a:xfrm>
          <a:solidFill>
            <a:schemeClr val="bg1"/>
          </a:solidFill>
        </p:spPr>
        <p:txBody>
          <a:bodyPr/>
          <a:lstStyle>
            <a:lvl1pPr marL="0" indent="0">
              <a:buNone/>
              <a:defRPr/>
            </a:lvl1pPr>
          </a:lstStyle>
          <a:p>
            <a:pPr lvl="0"/>
            <a:r>
              <a:rPr lang="en-US" dirty="0"/>
              <a:t> </a:t>
            </a:r>
          </a:p>
        </p:txBody>
      </p:sp>
      <p:sp>
        <p:nvSpPr>
          <p:cNvPr id="3" name="Text Placeholder 2">
            <a:extLst>
              <a:ext uri="{FF2B5EF4-FFF2-40B4-BE49-F238E27FC236}">
                <a16:creationId xmlns:a16="http://schemas.microsoft.com/office/drawing/2014/main" id="{5D9F87FB-92AB-4CBF-BBFD-F6B3A5FD45E9}"/>
              </a:ext>
            </a:extLst>
          </p:cNvPr>
          <p:cNvSpPr>
            <a:spLocks noGrp="1"/>
          </p:cNvSpPr>
          <p:nvPr>
            <p:ph type="body" sz="quarter" idx="15" hasCustomPrompt="1"/>
          </p:nvPr>
        </p:nvSpPr>
        <p:spPr>
          <a:xfrm>
            <a:off x="0" y="1691640"/>
            <a:ext cx="5484971" cy="5166360"/>
          </a:xfrm>
          <a:solidFill>
            <a:schemeClr val="bg2"/>
          </a:solidFill>
        </p:spPr>
        <p:txBody>
          <a:bodyPr/>
          <a:lstStyle>
            <a:lvl1pPr marL="0" indent="0">
              <a:buNone/>
              <a:defRPr/>
            </a:lvl1pPr>
          </a:lstStyle>
          <a:p>
            <a:pPr lvl="0"/>
            <a:r>
              <a:rPr lang="en-US" dirty="0"/>
              <a:t> </a:t>
            </a:r>
          </a:p>
        </p:txBody>
      </p:sp>
      <p:sp>
        <p:nvSpPr>
          <p:cNvPr id="28" name="Text Placeholder 27">
            <a:extLst>
              <a:ext uri="{FF2B5EF4-FFF2-40B4-BE49-F238E27FC236}">
                <a16:creationId xmlns:a16="http://schemas.microsoft.com/office/drawing/2014/main" id="{43493609-BE76-7C4B-960E-CB39BA239393}"/>
              </a:ext>
            </a:extLst>
          </p:cNvPr>
          <p:cNvSpPr>
            <a:spLocks noGrp="1"/>
          </p:cNvSpPr>
          <p:nvPr>
            <p:ph type="body" sz="quarter" idx="13" hasCustomPrompt="1"/>
          </p:nvPr>
        </p:nvSpPr>
        <p:spPr>
          <a:xfrm>
            <a:off x="609441" y="5220062"/>
            <a:ext cx="4207381" cy="293179"/>
          </a:xfrm>
          <a:prstGeom prst="rect">
            <a:avLst/>
          </a:prstGeom>
        </p:spPr>
        <p:txBody>
          <a:bodyPr>
            <a:normAutofit/>
          </a:bodyPr>
          <a:lstStyle>
            <a:lvl1pPr marL="0" indent="0">
              <a:buNone/>
              <a:defRPr sz="1800" b="1" cap="all" baseline="0">
                <a:solidFill>
                  <a:schemeClr val="tx1"/>
                </a:solidFill>
                <a:latin typeface="Arial" panose="020B0604020202020204" pitchFamily="34" charset="0"/>
                <a:cs typeface="Arial" panose="020B0604020202020204" pitchFamily="34" charset="0"/>
              </a:defRPr>
            </a:lvl1pPr>
          </a:lstStyle>
          <a:p>
            <a:pPr lvl="0"/>
            <a:r>
              <a:rPr lang="en-US" dirty="0"/>
              <a:t>Company name here</a:t>
            </a:r>
          </a:p>
        </p:txBody>
      </p:sp>
      <p:sp>
        <p:nvSpPr>
          <p:cNvPr id="30" name="Picture Placeholder 29">
            <a:extLst>
              <a:ext uri="{FF2B5EF4-FFF2-40B4-BE49-F238E27FC236}">
                <a16:creationId xmlns:a16="http://schemas.microsoft.com/office/drawing/2014/main" id="{359262F9-5D41-F74B-9700-0332C3DA33B3}"/>
              </a:ext>
            </a:extLst>
          </p:cNvPr>
          <p:cNvSpPr>
            <a:spLocks noGrp="1"/>
          </p:cNvSpPr>
          <p:nvPr>
            <p:ph type="pic" sz="quarter" idx="14" hasCustomPrompt="1"/>
          </p:nvPr>
        </p:nvSpPr>
        <p:spPr>
          <a:xfrm>
            <a:off x="729900" y="5625092"/>
            <a:ext cx="1943089" cy="732847"/>
          </a:xfrm>
          <a:prstGeom prst="rect">
            <a:avLst/>
          </a:prstGeom>
        </p:spPr>
        <p:txBody>
          <a:bodyPr anchor="ctr">
            <a:normAutofit/>
          </a:bodyPr>
          <a:lstStyle>
            <a:lvl1pPr marL="0" indent="0" algn="ctr">
              <a:buNone/>
              <a:defRPr sz="800">
                <a:solidFill>
                  <a:schemeClr val="tx1"/>
                </a:solidFill>
                <a:latin typeface="Arial" panose="020B0604020202020204" pitchFamily="34" charset="0"/>
                <a:cs typeface="Arial" panose="020B0604020202020204" pitchFamily="34" charset="0"/>
              </a:defRPr>
            </a:lvl1pPr>
          </a:lstStyle>
          <a:p>
            <a:r>
              <a:rPr lang="en-US" dirty="0"/>
              <a:t>Place logo here</a:t>
            </a:r>
          </a:p>
        </p:txBody>
      </p:sp>
      <p:sp>
        <p:nvSpPr>
          <p:cNvPr id="17" name="Text Placeholder 4">
            <a:extLst>
              <a:ext uri="{FF2B5EF4-FFF2-40B4-BE49-F238E27FC236}">
                <a16:creationId xmlns:a16="http://schemas.microsoft.com/office/drawing/2014/main" id="{AFA38992-009B-44FE-8FD5-C10C75B6B41F}"/>
              </a:ext>
            </a:extLst>
          </p:cNvPr>
          <p:cNvSpPr>
            <a:spLocks noGrp="1"/>
          </p:cNvSpPr>
          <p:nvPr>
            <p:ph type="body" sz="quarter" idx="17" hasCustomPrompt="1"/>
          </p:nvPr>
        </p:nvSpPr>
        <p:spPr>
          <a:xfrm>
            <a:off x="0" y="0"/>
            <a:ext cx="182832" cy="6858000"/>
          </a:xfrm>
          <a:solidFill>
            <a:schemeClr val="accent1"/>
          </a:solidFill>
        </p:spPr>
        <p:txBody>
          <a:bodyPr/>
          <a:lstStyle>
            <a:lvl1pPr marL="0" indent="0">
              <a:buNone/>
              <a:defRPr/>
            </a:lvl1pPr>
          </a:lstStyle>
          <a:p>
            <a:pPr lvl="0"/>
            <a:r>
              <a:rPr lang="en-US" dirty="0"/>
              <a:t> </a:t>
            </a:r>
          </a:p>
        </p:txBody>
      </p:sp>
      <p:sp>
        <p:nvSpPr>
          <p:cNvPr id="11" name="Rectangle 10">
            <a:extLst>
              <a:ext uri="{FF2B5EF4-FFF2-40B4-BE49-F238E27FC236}">
                <a16:creationId xmlns:a16="http://schemas.microsoft.com/office/drawing/2014/main" id="{303956A0-9B6F-AF4C-81F9-F77EFF2A24C7}"/>
              </a:ext>
            </a:extLst>
          </p:cNvPr>
          <p:cNvSpPr/>
          <p:nvPr userDrawn="1"/>
        </p:nvSpPr>
        <p:spPr>
          <a:xfrm>
            <a:off x="729900" y="5054129"/>
            <a:ext cx="369100" cy="546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3A5A78"/>
              </a:solidFill>
            </a:endParaRPr>
          </a:p>
        </p:txBody>
      </p:sp>
      <p:pic>
        <p:nvPicPr>
          <p:cNvPr id="16" name="Picture 15">
            <a:extLst>
              <a:ext uri="{FF2B5EF4-FFF2-40B4-BE49-F238E27FC236}">
                <a16:creationId xmlns:a16="http://schemas.microsoft.com/office/drawing/2014/main" id="{1729F9F8-D4CF-EE4A-A90F-0D23440C8A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15" b="-303"/>
          <a:stretch/>
        </p:blipFill>
        <p:spPr>
          <a:xfrm>
            <a:off x="4295014" y="841593"/>
            <a:ext cx="1061290" cy="796175"/>
          </a:xfrm>
          <a:prstGeom prst="rect">
            <a:avLst/>
          </a:prstGeom>
        </p:spPr>
      </p:pic>
      <p:sp>
        <p:nvSpPr>
          <p:cNvPr id="22" name="Text Placeholder 21">
            <a:extLst>
              <a:ext uri="{FF2B5EF4-FFF2-40B4-BE49-F238E27FC236}">
                <a16:creationId xmlns:a16="http://schemas.microsoft.com/office/drawing/2014/main" id="{5087A234-D7CB-6547-B074-FFF0CEA2B6ED}"/>
              </a:ext>
            </a:extLst>
          </p:cNvPr>
          <p:cNvSpPr>
            <a:spLocks noGrp="1"/>
          </p:cNvSpPr>
          <p:nvPr>
            <p:ph type="body" sz="quarter" idx="11" hasCustomPrompt="1"/>
          </p:nvPr>
        </p:nvSpPr>
        <p:spPr>
          <a:xfrm>
            <a:off x="609442" y="1871716"/>
            <a:ext cx="3808076" cy="217487"/>
          </a:xfrm>
          <a:prstGeom prst="rect">
            <a:avLst/>
          </a:prstGeom>
        </p:spPr>
        <p:txBody>
          <a:bodyPr>
            <a:noAutofit/>
          </a:bodyPr>
          <a:lstStyle>
            <a:lvl1pPr marL="0" indent="0">
              <a:buNone/>
              <a:defRPr sz="1400" b="1">
                <a:solidFill>
                  <a:schemeClr val="accent1"/>
                </a:solidFill>
                <a:latin typeface="Arial" panose="020B0604020202020204" pitchFamily="34" charset="0"/>
                <a:cs typeface="Arial" panose="020B0604020202020204" pitchFamily="34" charset="0"/>
              </a:defRPr>
            </a:lvl1pPr>
          </a:lstStyle>
          <a:p>
            <a:pPr lvl="0"/>
            <a:r>
              <a:rPr lang="en-US" dirty="0"/>
              <a:t>Month, XX, XXXX</a:t>
            </a:r>
          </a:p>
        </p:txBody>
      </p:sp>
      <p:sp>
        <p:nvSpPr>
          <p:cNvPr id="24" name="Text Placeholder 23">
            <a:extLst>
              <a:ext uri="{FF2B5EF4-FFF2-40B4-BE49-F238E27FC236}">
                <a16:creationId xmlns:a16="http://schemas.microsoft.com/office/drawing/2014/main" id="{2A0E38F7-313D-CE40-A44E-98FB45A12BBD}"/>
              </a:ext>
            </a:extLst>
          </p:cNvPr>
          <p:cNvSpPr>
            <a:spLocks noGrp="1"/>
          </p:cNvSpPr>
          <p:nvPr>
            <p:ph type="body" sz="quarter" idx="12" hasCustomPrompt="1"/>
          </p:nvPr>
        </p:nvSpPr>
        <p:spPr>
          <a:xfrm>
            <a:off x="608011" y="3200400"/>
            <a:ext cx="4190822" cy="1742472"/>
          </a:xfrm>
          <a:prstGeom prst="rect">
            <a:avLst/>
          </a:prstGeom>
        </p:spPr>
        <p:txBody>
          <a:bodyPr>
            <a:normAutofit/>
          </a:bodyPr>
          <a:lstStyle>
            <a:lvl1pPr marL="0" indent="0">
              <a:lnSpc>
                <a:spcPts val="3200"/>
              </a:lnSpc>
              <a:spcBef>
                <a:spcPts val="0"/>
              </a:spcBef>
              <a:buNone/>
              <a:defRPr sz="3000" b="1" baseline="0">
                <a:solidFill>
                  <a:schemeClr val="accent1"/>
                </a:solidFill>
                <a:latin typeface="Arial" panose="020B0604020202020204" pitchFamily="34" charset="0"/>
                <a:cs typeface="Arial" panose="020B0604020202020204" pitchFamily="34" charset="0"/>
              </a:defRPr>
            </a:lvl1pPr>
          </a:lstStyle>
          <a:p>
            <a:pPr lvl="0"/>
            <a:r>
              <a:rPr lang="en-US" dirty="0"/>
              <a:t>Presentation Title in this Placeholder</a:t>
            </a:r>
          </a:p>
        </p:txBody>
      </p:sp>
    </p:spTree>
    <p:extLst>
      <p:ext uri="{BB962C8B-B14F-4D97-AF65-F5344CB8AC3E}">
        <p14:creationId xmlns:p14="http://schemas.microsoft.com/office/powerpoint/2010/main" val="18172448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8000" fill="hold"/>
                                        <p:tgtEl>
                                          <p:spTgt spid="18"/>
                                        </p:tgtEl>
                                      </p:cBhvr>
                                      <p:by x="125000" y="125000"/>
                                    </p:animScale>
                                  </p:childTnLst>
                                </p:cTn>
                              </p:par>
                              <p:par>
                                <p:cTn id="7" presetID="10" presetClass="entr" presetSubtype="0" fill="hold" grpId="0" nodeType="withEffect">
                                  <p:stCondLst>
                                    <p:cond delay="1500"/>
                                  </p:stCondLst>
                                  <p:childTnLst>
                                    <p:set>
                                      <p:cBhvr>
                                        <p:cTn id="8" dur="1" fill="hold">
                                          <p:stCondLst>
                                            <p:cond delay="0"/>
                                          </p:stCondLst>
                                        </p:cTn>
                                        <p:tgtEl>
                                          <p:spTgt spid="24">
                                            <p:txEl>
                                              <p:pRg st="0" end="0"/>
                                            </p:txEl>
                                          </p:spTgt>
                                        </p:tgtEl>
                                        <p:attrNameLst>
                                          <p:attrName>style.visibility</p:attrName>
                                        </p:attrNameLst>
                                      </p:cBhvr>
                                      <p:to>
                                        <p:strVal val="visible"/>
                                      </p:to>
                                    </p:set>
                                    <p:animEffect transition="in" filter="fade">
                                      <p:cBhvr>
                                        <p:cTn id="9" dur="500"/>
                                        <p:tgtEl>
                                          <p:spTgt spid="24">
                                            <p:txEl>
                                              <p:pRg st="0" end="0"/>
                                            </p:txEl>
                                          </p:spTgt>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par>
                                <p:cTn id="13" presetID="10" presetClass="entr" presetSubtype="0" fill="hold" nodeType="withEffect">
                                  <p:stCondLst>
                                    <p:cond delay="2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7" presetClass="entr" presetSubtype="8"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ppt_x-#ppt_w/2"/>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par>
                                <p:cTn id="22" presetID="10" presetClass="entr" presetSubtype="0" fill="hold" grpId="0" nodeType="withEffect">
                                  <p:stCondLst>
                                    <p:cond delay="200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500"/>
                                        <p:tgtEl>
                                          <p:spTgt spid="28">
                                            <p:txEl>
                                              <p:pRg st="0" end="0"/>
                                            </p:txEl>
                                          </p:spTgt>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2" presetClass="entr" presetSubtype="4" accel="50000" decel="50000" fill="hold" grpId="0" nodeType="withEffect">
                                  <p:stCondLst>
                                    <p:cond delay="5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000" fill="hold"/>
                                        <p:tgtEl>
                                          <p:spTgt spid="17"/>
                                        </p:tgtEl>
                                        <p:attrNameLst>
                                          <p:attrName>ppt_x</p:attrName>
                                        </p:attrNameLst>
                                      </p:cBhvr>
                                      <p:tavLst>
                                        <p:tav tm="0">
                                          <p:val>
                                            <p:strVal val="#ppt_x"/>
                                          </p:val>
                                        </p:tav>
                                        <p:tav tm="100000">
                                          <p:val>
                                            <p:strVal val="#ppt_x"/>
                                          </p:val>
                                        </p:tav>
                                      </p:tavLst>
                                    </p:anim>
                                    <p:anim calcmode="lin" valueType="num">
                                      <p:cBhvr additive="base">
                                        <p:cTn id="31" dur="10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1000" fill="hold"/>
                                        <p:tgtEl>
                                          <p:spTgt spid="5"/>
                                        </p:tgtEl>
                                        <p:attrNameLst>
                                          <p:attrName>ppt_x</p:attrName>
                                        </p:attrNameLst>
                                      </p:cBhvr>
                                      <p:tavLst>
                                        <p:tav tm="0">
                                          <p:val>
                                            <p:strVal val="0-#ppt_w/2"/>
                                          </p:val>
                                        </p:tav>
                                        <p:tav tm="100000">
                                          <p:val>
                                            <p:strVal val="#ppt_x"/>
                                          </p:val>
                                        </p:tav>
                                      </p:tavLst>
                                    </p:anim>
                                    <p:anim calcmode="lin" valueType="num">
                                      <p:cBhvr additive="base">
                                        <p:cTn id="35" dur="1000" fill="hold"/>
                                        <p:tgtEl>
                                          <p:spTgt spid="5"/>
                                        </p:tgtEl>
                                        <p:attrNameLst>
                                          <p:attrName>ppt_y</p:attrName>
                                        </p:attrNameLst>
                                      </p:cBhvr>
                                      <p:tavLst>
                                        <p:tav tm="0">
                                          <p:val>
                                            <p:strVal val="#ppt_y"/>
                                          </p:val>
                                        </p:tav>
                                        <p:tav tm="100000">
                                          <p:val>
                                            <p:strVal val="#ppt_y"/>
                                          </p:val>
                                        </p:tav>
                                      </p:tavLst>
                                    </p:anim>
                                  </p:childTnLst>
                                </p:cTn>
                              </p:par>
                              <p:par>
                                <p:cTn id="36" presetID="17" presetClass="entr" presetSubtype="8" fill="hold" grpId="0" nodeType="withEffect">
                                  <p:stCondLst>
                                    <p:cond delay="50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ppt_x</p:attrName>
                                        </p:attrNameLst>
                                      </p:cBhvr>
                                      <p:tavLst>
                                        <p:tav tm="0">
                                          <p:val>
                                            <p:strVal val="#ppt_x-#ppt_w/2"/>
                                          </p:val>
                                        </p:tav>
                                        <p:tav tm="100000">
                                          <p:val>
                                            <p:strVal val="#ppt_x"/>
                                          </p:val>
                                        </p:tav>
                                      </p:tavLst>
                                    </p:anim>
                                    <p:anim calcmode="lin" valueType="num">
                                      <p:cBhvr>
                                        <p:cTn id="39" dur="500" fill="hold"/>
                                        <p:tgtEl>
                                          <p:spTgt spid="3"/>
                                        </p:tgtEl>
                                        <p:attrNameLst>
                                          <p:attrName>ppt_y</p:attrName>
                                        </p:attrNameLst>
                                      </p:cBhvr>
                                      <p:tavLst>
                                        <p:tav tm="0">
                                          <p:val>
                                            <p:strVal val="#ppt_y"/>
                                          </p:val>
                                        </p:tav>
                                        <p:tav tm="100000">
                                          <p:val>
                                            <p:strVal val="#ppt_y"/>
                                          </p:val>
                                        </p:tav>
                                      </p:tavLst>
                                    </p:anim>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tmplLst>
          <p:tmpl>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0-#ppt_w/2"/>
                          </p:val>
                        </p:tav>
                        <p:tav tm="100000">
                          <p:val>
                            <p:strVal val="#ppt_x"/>
                          </p:val>
                        </p:tav>
                      </p:tavLst>
                    </p:anim>
                    <p:anim calcmode="lin" valueType="num">
                      <p:cBhvr additive="base">
                        <p:cTn dur="1000" fill="hold"/>
                        <p:tgtEl>
                          <p:spTgt spid="5"/>
                        </p:tgtEl>
                        <p:attrNameLst>
                          <p:attrName>ppt_y</p:attrName>
                        </p:attrNameLst>
                      </p:cBhvr>
                      <p:tavLst>
                        <p:tav tm="0">
                          <p:val>
                            <p:strVal val="#ppt_y"/>
                          </p:val>
                        </p:tav>
                        <p:tav tm="100000">
                          <p:val>
                            <p:strVal val="#ppt_y"/>
                          </p:val>
                        </p:tav>
                      </p:tavLst>
                    </p:anim>
                  </p:childTnLst>
                </p:cTn>
              </p:par>
            </p:tnLst>
          </p:tmpl>
        </p:tmplLst>
      </p:bldP>
      <p:bldP spid="3" grpId="0" animBg="1">
        <p:tmplLst>
          <p:tmpl>
            <p:tnLst>
              <p:par>
                <p:cTn presetID="17" presetClass="entr" presetSubtype="8"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P spid="28" grpId="0" build="p">
        <p:tmplLst>
          <p:tmpl lvl="1">
            <p:tnLst>
              <p:par>
                <p:cTn presetID="10" presetClass="entr" presetSubtype="0" fill="hold" nodeType="withEffect">
                  <p:stCondLst>
                    <p:cond delay="20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0" grpId="0"/>
      <p:bldP spid="17" grpId="0" animBg="1">
        <p:tmplLst>
          <p:tmpl>
            <p:tnLst>
              <p:par>
                <p:cTn presetID="2" presetClass="entr" presetSubtype="4" accel="50000" decel="5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ppt_x"/>
                          </p:val>
                        </p:tav>
                        <p:tav tm="100000">
                          <p:val>
                            <p:strVal val="#ppt_x"/>
                          </p:val>
                        </p:tav>
                      </p:tavLst>
                    </p:anim>
                    <p:anim calcmode="lin" valueType="num">
                      <p:cBhvr additive="base">
                        <p:cTn dur="1000" fill="hold"/>
                        <p:tgtEl>
                          <p:spTgt spid="17"/>
                        </p:tgtEl>
                        <p:attrNameLst>
                          <p:attrName>ppt_y</p:attrName>
                        </p:attrNameLst>
                      </p:cBhvr>
                      <p:tavLst>
                        <p:tav tm="0">
                          <p:val>
                            <p:strVal val="1+#ppt_h/2"/>
                          </p:val>
                        </p:tav>
                        <p:tav tm="100000">
                          <p:val>
                            <p:strVal val="#ppt_y"/>
                          </p:val>
                        </p:tav>
                      </p:tavLst>
                    </p:anim>
                  </p:childTnLst>
                </p:cTn>
              </p:par>
            </p:tnLst>
          </p:tmpl>
        </p:tmplLst>
      </p:bldP>
      <p:bldP spid="11" grpId="0" animBg="1"/>
      <p:bldP spid="22" grpId="0" build="p">
        <p:tmplLst>
          <p:tmpl lvl="1">
            <p:tnLst>
              <p:par>
                <p:cTn presetID="10" presetClass="entr" presetSubtype="0" fill="hold" nodeType="withEffect">
                  <p:stCondLst>
                    <p:cond delay="1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1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Brea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833872"/>
          </a:xfrm>
        </p:spPr>
        <p:txBody>
          <a:bodyPr anchor="ctr" anchorCtr="1"/>
          <a:lstStyle>
            <a:lvl1pPr marL="0" indent="0">
              <a:buNone/>
              <a:defRPr sz="2400"/>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p:nvPr>
        </p:nvSpPr>
        <p:spPr>
          <a:xfrm>
            <a:off x="0" y="3931920"/>
            <a:ext cx="12188825" cy="1901952"/>
          </a:xfrm>
          <a:solidFill>
            <a:schemeClr val="bg2"/>
          </a:solidFill>
        </p:spPr>
        <p:txBody>
          <a:bodyPr lIns="457200" tIns="182880" rIns="4754880" bIns="182880" numCol="1" spcCol="0" anchor="ctr" anchorCtr="0"/>
          <a:lstStyle>
            <a:lvl1pPr marL="0" indent="0">
              <a:spcAft>
                <a:spcPts val="0"/>
              </a:spcAft>
              <a:buNone/>
              <a:defRPr sz="2400" b="1">
                <a:solidFill>
                  <a:schemeClr val="accent1"/>
                </a:solidFill>
              </a:defRPr>
            </a:lvl1pPr>
            <a:lvl2pPr marL="0" indent="0">
              <a:spcBef>
                <a:spcPts val="1200"/>
              </a:spcBef>
              <a:spcAft>
                <a:spcPts val="600"/>
              </a:spcAft>
              <a:buNone/>
              <a:defRPr sz="1600" b="1"/>
            </a:lvl2pPr>
            <a:lvl3pPr marL="0" indent="0">
              <a:spcBef>
                <a:spcPts val="1200"/>
              </a:spcBef>
              <a:buNone/>
              <a:defRPr sz="1600"/>
            </a:lvl3pPr>
            <a:lvl4pPr marL="576263" indent="-182563">
              <a:tabLst/>
              <a:defRPr sz="1400"/>
            </a:lvl4pPr>
          </a:lstStyle>
          <a:p>
            <a:pPr lvl="0"/>
            <a:r>
              <a:rPr lang="en-US" dirty="0"/>
              <a:t>Edit Master 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5844"/>
            <a:ext cx="487553" cy="169277"/>
          </a:xfrm>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4197096"/>
            <a:ext cx="5484971" cy="1371600"/>
          </a:xfrm>
        </p:spPr>
        <p:txBody>
          <a:bodyPr anchor="ctr" anchorCtr="0"/>
          <a:lstStyle>
            <a:lvl1pPr>
              <a:spcBef>
                <a:spcPts val="600"/>
              </a:spcBef>
              <a:defRPr sz="1400"/>
            </a:lvl1pPr>
            <a:lvl2pPr>
              <a:spcBef>
                <a:spcPts val="300"/>
              </a:spcBef>
              <a:defRPr sz="1400"/>
            </a:lvl2pPr>
            <a:lvl3pPr>
              <a:spcBef>
                <a:spcPts val="300"/>
              </a:spcBef>
              <a:defRPr sz="1200"/>
            </a:lvl3pPr>
            <a:lvl4pPr>
              <a:spcBef>
                <a:spcPts val="300"/>
              </a:spcBef>
              <a:defRPr sz="1200"/>
            </a:lvl4pPr>
            <a:lvl5pPr>
              <a:spcBef>
                <a:spcPts val="300"/>
              </a:spcBef>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AF63332-B824-419F-B7EC-5AA4E941589E}"/>
              </a:ext>
            </a:extLst>
          </p:cNvPr>
          <p:cNvCxnSpPr/>
          <p:nvPr userDrawn="1"/>
        </p:nvCxnSpPr>
        <p:spPr bwMode="gray">
          <a:xfrm>
            <a:off x="0" y="5852159"/>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5152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9E5204-22EB-E843-8000-61EB93278882}"/>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2" name="Title 1">
            <a:extLst>
              <a:ext uri="{FF2B5EF4-FFF2-40B4-BE49-F238E27FC236}">
                <a16:creationId xmlns:a16="http://schemas.microsoft.com/office/drawing/2014/main" id="{3A03D729-E74A-4C43-B6C9-DAE33A5EB72D}"/>
              </a:ext>
            </a:extLst>
          </p:cNvPr>
          <p:cNvSpPr>
            <a:spLocks noGrp="1"/>
          </p:cNvSpPr>
          <p:nvPr>
            <p:ph type="title" hasCustomPrompt="1"/>
          </p:nvPr>
        </p:nvSpPr>
        <p:spPr>
          <a:xfrm>
            <a:off x="609441" y="182880"/>
            <a:ext cx="10969943" cy="82296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786BBDDF-5593-44A9-86D8-1C5EF80D53F5}"/>
              </a:ext>
            </a:extLst>
          </p:cNvPr>
          <p:cNvSpPr>
            <a:spLocks noGrp="1"/>
          </p:cNvSpPr>
          <p:nvPr>
            <p:ph type="sldNum" sz="quarter" idx="10"/>
          </p:nvPr>
        </p:nvSpPr>
        <p:spPr/>
        <p:txBody>
          <a:bodyPr/>
          <a:lstStyle/>
          <a:p>
            <a:fld id="{B6111AC5-A6EA-4123-B1C6-358C02E6D565}" type="slidenum">
              <a:rPr lang="en-US" smtClean="0"/>
              <a:pPr/>
              <a:t>‹#›</a:t>
            </a:fld>
            <a:endParaRPr lang="en-US" dirty="0"/>
          </a:p>
        </p:txBody>
      </p:sp>
      <p:sp>
        <p:nvSpPr>
          <p:cNvPr id="5" name="Content Placeholder 4">
            <a:extLst>
              <a:ext uri="{FF2B5EF4-FFF2-40B4-BE49-F238E27FC236}">
                <a16:creationId xmlns:a16="http://schemas.microsoft.com/office/drawing/2014/main" id="{264357ED-4035-4C00-9948-D13D9D7C1507}"/>
              </a:ext>
            </a:extLst>
          </p:cNvPr>
          <p:cNvSpPr>
            <a:spLocks noGrp="1"/>
          </p:cNvSpPr>
          <p:nvPr>
            <p:ph sz="quarter" idx="11"/>
          </p:nvPr>
        </p:nvSpPr>
        <p:spPr>
          <a:xfrm>
            <a:off x="609441" y="1143001"/>
            <a:ext cx="5241195" cy="4709161"/>
          </a:xfrm>
        </p:spPr>
        <p:txBody>
          <a:bodyPr/>
          <a:lstStyle>
            <a:lvl1pPr>
              <a:spcBef>
                <a:spcPts val="1799"/>
              </a:spcBef>
              <a:defRPr sz="1799"/>
            </a:lvl1pPr>
            <a:lvl2pPr>
              <a:spcBef>
                <a:spcPts val="900"/>
              </a:spcBef>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a:extLst>
              <a:ext uri="{FF2B5EF4-FFF2-40B4-BE49-F238E27FC236}">
                <a16:creationId xmlns:a16="http://schemas.microsoft.com/office/drawing/2014/main" id="{C94C6E37-CC01-4D68-92E8-7E3039F944CF}"/>
              </a:ext>
            </a:extLst>
          </p:cNvPr>
          <p:cNvSpPr>
            <a:spLocks noGrp="1"/>
          </p:cNvSpPr>
          <p:nvPr>
            <p:ph sz="quarter" idx="12"/>
          </p:nvPr>
        </p:nvSpPr>
        <p:spPr>
          <a:xfrm>
            <a:off x="6338189" y="1143001"/>
            <a:ext cx="5241195" cy="4709161"/>
          </a:xfrm>
        </p:spPr>
        <p:txBody>
          <a:bodyPr/>
          <a:lstStyle>
            <a:lvl1pPr>
              <a:spcBef>
                <a:spcPts val="1799"/>
              </a:spcBef>
              <a:defRPr sz="1799"/>
            </a:lvl1pPr>
            <a:lvl2pPr>
              <a:spcBef>
                <a:spcPts val="900"/>
              </a:spcBef>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a:extLst>
              <a:ext uri="{FF2B5EF4-FFF2-40B4-BE49-F238E27FC236}">
                <a16:creationId xmlns:a16="http://schemas.microsoft.com/office/drawing/2014/main" id="{15DD75EF-134C-4CB8-9280-8D2E2F018426}"/>
              </a:ext>
            </a:extLst>
          </p:cNvPr>
          <p:cNvSpPr>
            <a:spLocks noGrp="1"/>
          </p:cNvSpPr>
          <p:nvPr>
            <p:ph type="body" sz="quarter" idx="13"/>
          </p:nvPr>
        </p:nvSpPr>
        <p:spPr>
          <a:xfrm>
            <a:off x="609441" y="5943600"/>
            <a:ext cx="9751060" cy="731520"/>
          </a:xfrm>
        </p:spPr>
        <p:txBody>
          <a:bodyPr tIns="0" bIns="0" anchor="b" anchorCtr="0"/>
          <a:lstStyle>
            <a:lvl1pPr marL="114266" indent="-114266">
              <a:lnSpc>
                <a:spcPct val="90000"/>
              </a:lnSpc>
              <a:spcBef>
                <a:spcPts val="500"/>
              </a:spcBef>
              <a:buNone/>
              <a:defRPr sz="800">
                <a:latin typeface="Arial Narrow" panose="020B0606020202030204" pitchFamily="34" charset="0"/>
              </a:defRPr>
            </a:lvl1pPr>
          </a:lstStyle>
          <a:p>
            <a:pPr lvl="0"/>
            <a:r>
              <a:rPr lang="en-US"/>
              <a:t>Edit Master text styles</a:t>
            </a:r>
          </a:p>
        </p:txBody>
      </p:sp>
    </p:spTree>
    <p:extLst>
      <p:ext uri="{BB962C8B-B14F-4D97-AF65-F5344CB8AC3E}">
        <p14:creationId xmlns:p14="http://schemas.microsoft.com/office/powerpoint/2010/main" val="197039477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7E069-5811-AC4E-816E-203C386D1E08}"/>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6" name="Title 5">
            <a:extLst>
              <a:ext uri="{FF2B5EF4-FFF2-40B4-BE49-F238E27FC236}">
                <a16:creationId xmlns:a16="http://schemas.microsoft.com/office/drawing/2014/main" id="{1AF3D982-8198-4629-92E6-3EB55E62DA98}"/>
              </a:ext>
            </a:extLst>
          </p:cNvPr>
          <p:cNvSpPr>
            <a:spLocks noGrp="1"/>
          </p:cNvSpPr>
          <p:nvPr>
            <p:ph type="title" hasCustomPrompt="1"/>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DED3F822-7968-4EA8-BA50-CA10366BC570}"/>
              </a:ext>
            </a:extLst>
          </p:cNvPr>
          <p:cNvSpPr>
            <a:spLocks noGrp="1"/>
          </p:cNvSpPr>
          <p:nvPr>
            <p:ph type="sldNum" sz="quarter" idx="10"/>
          </p:nvPr>
        </p:nvSpPr>
        <p:spPr/>
        <p:txBody>
          <a:bodyPr/>
          <a:lstStyle/>
          <a:p>
            <a:fld id="{B6111AC5-A6EA-4123-B1C6-358C02E6D565}" type="slidenum">
              <a:rPr lang="en-US" smtClean="0"/>
              <a:pPr/>
              <a:t>‹#›</a:t>
            </a:fld>
            <a:endParaRPr lang="en-US" dirty="0"/>
          </a:p>
        </p:txBody>
      </p:sp>
      <p:sp>
        <p:nvSpPr>
          <p:cNvPr id="3" name="Text Placeholder 2">
            <a:extLst>
              <a:ext uri="{FF2B5EF4-FFF2-40B4-BE49-F238E27FC236}">
                <a16:creationId xmlns:a16="http://schemas.microsoft.com/office/drawing/2014/main" id="{53BCB28D-924C-439B-AB8F-C25E0D204A9C}"/>
              </a:ext>
            </a:extLst>
          </p:cNvPr>
          <p:cNvSpPr>
            <a:spLocks noGrp="1"/>
          </p:cNvSpPr>
          <p:nvPr>
            <p:ph type="body" sz="quarter" idx="11"/>
          </p:nvPr>
        </p:nvSpPr>
        <p:spPr>
          <a:xfrm>
            <a:off x="609441" y="5943600"/>
            <a:ext cx="10116725" cy="731520"/>
          </a:xfrm>
        </p:spPr>
        <p:txBody>
          <a:bodyPr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sz="800"/>
            </a:lvl2pPr>
            <a:lvl3pPr marL="914443" indent="0">
              <a:buNone/>
              <a:defRPr sz="800"/>
            </a:lvl3pPr>
            <a:lvl4pPr marL="1280093" indent="0">
              <a:buNone/>
              <a:defRPr sz="800"/>
            </a:lvl4pPr>
            <a:lvl5pPr marL="1737156" indent="0">
              <a:buNone/>
              <a:defRPr sz="800"/>
            </a:lvl5pPr>
          </a:lstStyle>
          <a:p>
            <a:pPr lvl="0"/>
            <a:r>
              <a:rPr lang="en-US"/>
              <a:t>Edit Master text styles</a:t>
            </a:r>
          </a:p>
        </p:txBody>
      </p:sp>
    </p:spTree>
    <p:extLst>
      <p:ext uri="{BB962C8B-B14F-4D97-AF65-F5344CB8AC3E}">
        <p14:creationId xmlns:p14="http://schemas.microsoft.com/office/powerpoint/2010/main" val="36099271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34763D-2C6B-8946-967B-9A0134E01EAA}"/>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3" name="Slide Number Placeholder 2">
            <a:extLst>
              <a:ext uri="{FF2B5EF4-FFF2-40B4-BE49-F238E27FC236}">
                <a16:creationId xmlns:a16="http://schemas.microsoft.com/office/drawing/2014/main" id="{F789BCC4-A69F-4756-B72F-4741B93915CB}"/>
              </a:ext>
            </a:extLst>
          </p:cNvPr>
          <p:cNvSpPr>
            <a:spLocks noGrp="1"/>
          </p:cNvSpPr>
          <p:nvPr>
            <p:ph type="sldNum" sz="quarter" idx="10"/>
          </p:nvPr>
        </p:nvSpPr>
        <p:spPr/>
        <p:txBody>
          <a:bodyPr/>
          <a:lstStyle/>
          <a:p>
            <a:fld id="{B6111AC5-A6EA-4123-B1C6-358C02E6D565}" type="slidenum">
              <a:rPr lang="en-US" smtClean="0"/>
              <a:pPr/>
              <a:t>‹#›</a:t>
            </a:fld>
            <a:endParaRPr lang="en-US" dirty="0"/>
          </a:p>
        </p:txBody>
      </p:sp>
      <p:sp>
        <p:nvSpPr>
          <p:cNvPr id="5" name="Text Placeholder 2">
            <a:extLst>
              <a:ext uri="{FF2B5EF4-FFF2-40B4-BE49-F238E27FC236}">
                <a16:creationId xmlns:a16="http://schemas.microsoft.com/office/drawing/2014/main" id="{41491EB8-6F21-C041-9F00-9CDF42AB2830}"/>
              </a:ext>
            </a:extLst>
          </p:cNvPr>
          <p:cNvSpPr>
            <a:spLocks noGrp="1"/>
          </p:cNvSpPr>
          <p:nvPr>
            <p:ph type="body" sz="quarter" idx="11"/>
          </p:nvPr>
        </p:nvSpPr>
        <p:spPr>
          <a:xfrm>
            <a:off x="609441" y="5943600"/>
            <a:ext cx="10116725" cy="731520"/>
          </a:xfrm>
        </p:spPr>
        <p:txBody>
          <a:bodyPr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sz="800"/>
            </a:lvl2pPr>
            <a:lvl3pPr marL="914443" indent="0">
              <a:buNone/>
              <a:defRPr sz="800"/>
            </a:lvl3pPr>
            <a:lvl4pPr marL="1280093" indent="0">
              <a:buNone/>
              <a:defRPr sz="800"/>
            </a:lvl4pPr>
            <a:lvl5pPr marL="1737156" indent="0">
              <a:buNone/>
              <a:defRPr sz="800"/>
            </a:lvl5pPr>
          </a:lstStyle>
          <a:p>
            <a:pPr lvl="0"/>
            <a:r>
              <a:rPr lang="en-US"/>
              <a:t>Edit Master text styles</a:t>
            </a:r>
          </a:p>
        </p:txBody>
      </p:sp>
    </p:spTree>
    <p:extLst>
      <p:ext uri="{BB962C8B-B14F-4D97-AF65-F5344CB8AC3E}">
        <p14:creationId xmlns:p14="http://schemas.microsoft.com/office/powerpoint/2010/main" val="237730539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and Content Indente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E24EFA-647A-48D6-9AB2-3E4DCAAEA401}"/>
              </a:ext>
            </a:extLst>
          </p:cNvPr>
          <p:cNvCxnSpPr/>
          <p:nvPr/>
        </p:nvCxnSpPr>
        <p:spPr bwMode="gray">
          <a:xfrm>
            <a:off x="0" y="5852159"/>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5D49BD7-A185-45FD-BE21-E37B96B2B83D}"/>
              </a:ext>
            </a:extLst>
          </p:cNvPr>
          <p:cNvSpPr>
            <a:spLocks noGrp="1"/>
          </p:cNvSpPr>
          <p:nvPr>
            <p:ph type="title" hasCustomPrompt="1"/>
          </p:nvPr>
        </p:nvSpPr>
        <p:spPr>
          <a:xfrm>
            <a:off x="1828324" y="182880"/>
            <a:ext cx="9751060" cy="82296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1828324" y="1142998"/>
            <a:ext cx="9751060" cy="4572000"/>
          </a:xfrm>
        </p:spPr>
        <p:txBody>
          <a:bodyPr>
            <a:noAutofit/>
          </a:bodyPr>
          <a:lstStyle>
            <a:lvl1pPr marL="0" indent="0">
              <a:spcBef>
                <a:spcPts val="1799"/>
              </a:spcBef>
              <a:buNone/>
              <a:defRPr sz="1600" b="1"/>
            </a:lvl1pPr>
            <a:lvl2pPr marL="182825" indent="-182825">
              <a:spcBef>
                <a:spcPts val="1200"/>
              </a:spcBef>
              <a:buFont typeface="Arial" panose="020B0604020202020204" pitchFamily="34" charset="0"/>
              <a:buChar char="•"/>
              <a:defRPr sz="1600"/>
            </a:lvl2pPr>
            <a:lvl3pPr marL="685594" indent="-228531">
              <a:spcBef>
                <a:spcPts val="900"/>
              </a:spcBef>
              <a:buFont typeface="Arial" panose="020B0604020202020204" pitchFamily="34" charset="0"/>
              <a:buChar char="–"/>
              <a:defRPr sz="1400"/>
            </a:lvl3pPr>
            <a:lvl4pPr marL="1096951" indent="-182825">
              <a:spcBef>
                <a:spcPts val="600"/>
              </a:spcBef>
              <a:buFont typeface="Arial" panose="020B0604020202020204" pitchFamily="34" charset="0"/>
              <a:buChar char="•"/>
              <a:defRPr sz="1400"/>
            </a:lvl4pPr>
            <a:lvl5pPr marL="1462601">
              <a:spcBef>
                <a:spcPts val="600"/>
              </a:spcBef>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a:extLst>
              <a:ext uri="{FF2B5EF4-FFF2-40B4-BE49-F238E27FC236}">
                <a16:creationId xmlns:a16="http://schemas.microsoft.com/office/drawing/2014/main" id="{97D54B0F-3A96-4B1C-9534-44D3BBE9AF27}"/>
              </a:ext>
            </a:extLst>
          </p:cNvPr>
          <p:cNvSpPr/>
          <p:nvPr/>
        </p:nvSpPr>
        <p:spPr>
          <a:xfrm>
            <a:off x="0" y="0"/>
            <a:ext cx="1218883" cy="583387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7" name="Rectangle 6">
            <a:extLst>
              <a:ext uri="{FF2B5EF4-FFF2-40B4-BE49-F238E27FC236}">
                <a16:creationId xmlns:a16="http://schemas.microsoft.com/office/drawing/2014/main" id="{8E29E1B3-F8C3-47E5-BA7D-180E57BDE897}"/>
              </a:ext>
            </a:extLst>
          </p:cNvPr>
          <p:cNvSpPr/>
          <p:nvPr/>
        </p:nvSpPr>
        <p:spPr>
          <a:xfrm>
            <a:off x="0" y="0"/>
            <a:ext cx="853218" cy="5833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Text Placeholder 8">
            <a:extLst>
              <a:ext uri="{FF2B5EF4-FFF2-40B4-BE49-F238E27FC236}">
                <a16:creationId xmlns:a16="http://schemas.microsoft.com/office/drawing/2014/main" id="{3EFA04AB-C924-44F8-ACE4-23C382F5D3A9}"/>
              </a:ext>
            </a:extLst>
          </p:cNvPr>
          <p:cNvSpPr>
            <a:spLocks noGrp="1"/>
          </p:cNvSpPr>
          <p:nvPr>
            <p:ph type="body" sz="quarter" idx="13"/>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a:lvl2pPr>
          </a:lstStyle>
          <a:p>
            <a:pPr lvl="0"/>
            <a:r>
              <a:rPr lang="en-US"/>
              <a:t>Edit Master text styles</a:t>
            </a:r>
          </a:p>
        </p:txBody>
      </p:sp>
      <p:sp>
        <p:nvSpPr>
          <p:cNvPr id="10" name="Slide Number Placeholder 9">
            <a:extLst>
              <a:ext uri="{FF2B5EF4-FFF2-40B4-BE49-F238E27FC236}">
                <a16:creationId xmlns:a16="http://schemas.microsoft.com/office/drawing/2014/main" id="{7EE22BEE-38FD-4B7B-8F57-1651F323D75A}"/>
              </a:ext>
            </a:extLst>
          </p:cNvPr>
          <p:cNvSpPr>
            <a:spLocks noGrp="1"/>
          </p:cNvSpPr>
          <p:nvPr>
            <p:ph type="sldNum" sz="quarter" idx="14"/>
          </p:nvPr>
        </p:nvSpPr>
        <p:spPr/>
        <p:txBody>
          <a:bodyPr/>
          <a:lstStyle/>
          <a:p>
            <a:fld id="{B6111AC5-A6EA-4123-B1C6-358C02E6D565}" type="slidenum">
              <a:rPr lang="en-US" smtClean="0"/>
              <a:pPr/>
              <a:t>‹#›</a:t>
            </a:fld>
            <a:endParaRPr lang="en-US" dirty="0"/>
          </a:p>
        </p:txBody>
      </p:sp>
    </p:spTree>
    <p:extLst>
      <p:ext uri="{BB962C8B-B14F-4D97-AF65-F5344CB8AC3E}">
        <p14:creationId xmlns:p14="http://schemas.microsoft.com/office/powerpoint/2010/main" val="87567502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894C45-9F10-4C0A-9E7D-1A2378947469}"/>
              </a:ext>
            </a:extLst>
          </p:cNvPr>
          <p:cNvSpPr/>
          <p:nvPr/>
        </p:nvSpPr>
        <p:spPr bwMode="gray">
          <a:xfrm>
            <a:off x="0" y="0"/>
            <a:ext cx="12188828" cy="5833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1379179" y="2011680"/>
            <a:ext cx="9732015" cy="1828800"/>
          </a:xfrm>
          <a:noFill/>
          <a:ln>
            <a:noFill/>
          </a:ln>
          <a:effectLst>
            <a:innerShdw dist="76200" dir="16200000">
              <a:schemeClr val="accent1"/>
            </a:innerShdw>
          </a:effectLst>
        </p:spPr>
        <p:txBody>
          <a:bodyPr lIns="274320" tIns="0" rIns="274320" bIns="0" anchor="ctr" anchorCtr="0"/>
          <a:lstStyle>
            <a:lvl1pPr marL="0" indent="0" algn="ctr">
              <a:spcAft>
                <a:spcPts val="1200"/>
              </a:spcAft>
              <a:buNone/>
              <a:defRPr sz="2399" b="1" i="0" baseline="0">
                <a:solidFill>
                  <a:schemeClr val="bg1"/>
                </a:solidFill>
                <a:latin typeface="Arial" panose="020B0604020202020204" pitchFamily="34" charset="0"/>
                <a:cs typeface="Arial" panose="020B0604020202020204" pitchFamily="34" charset="0"/>
              </a:defRPr>
            </a:lvl1pPr>
            <a:lvl2pPr marL="0" indent="0" algn="ctr">
              <a:spcBef>
                <a:spcPts val="0"/>
              </a:spcBef>
              <a:buNone/>
              <a:defRPr sz="1600" b="1">
                <a:solidFill>
                  <a:schemeClr val="bg1"/>
                </a:solidFill>
              </a:defRPr>
            </a:lvl2pPr>
            <a:lvl3pPr marL="0" indent="0">
              <a:buNone/>
              <a:tabLst/>
              <a:defRPr sz="1600"/>
            </a:lvl3pPr>
            <a:lvl4pPr marL="511022" indent="-182508">
              <a:defRPr/>
            </a:lvl4pPr>
            <a:lvl5pPr marL="914126" indent="-182508">
              <a:tabLst/>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8D128FD2-75AE-47DC-B07D-94589D01F293}"/>
              </a:ext>
            </a:extLst>
          </p:cNvPr>
          <p:cNvSpPr>
            <a:spLocks noGrp="1"/>
          </p:cNvSpPr>
          <p:nvPr>
            <p:ph type="body" sz="quarter" idx="14"/>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marL="914443" indent="0">
              <a:lnSpc>
                <a:spcPct val="90000"/>
              </a:lnSpc>
              <a:spcBef>
                <a:spcPts val="500"/>
              </a:spcBef>
              <a:buNone/>
              <a:defRPr sz="800"/>
            </a:lvl3pPr>
            <a:lvl4pPr marL="1280093" indent="0">
              <a:lnSpc>
                <a:spcPct val="90000"/>
              </a:lnSpc>
              <a:spcBef>
                <a:spcPts val="500"/>
              </a:spcBef>
              <a:buNone/>
              <a:defRPr sz="800"/>
            </a:lvl4pPr>
            <a:lvl5pPr marL="1737156" indent="0">
              <a:lnSpc>
                <a:spcPct val="90000"/>
              </a:lnSpc>
              <a:spcBef>
                <a:spcPts val="500"/>
              </a:spcBef>
              <a:buNone/>
              <a:defRPr sz="800"/>
            </a:lvl5pPr>
          </a:lstStyle>
          <a:p>
            <a:pPr lvl="0"/>
            <a:r>
              <a:rPr lang="en-US"/>
              <a:t>Edit Master text styles</a:t>
            </a:r>
          </a:p>
        </p:txBody>
      </p:sp>
      <p:sp>
        <p:nvSpPr>
          <p:cNvPr id="11" name="Slide Number Placeholder 10">
            <a:extLst>
              <a:ext uri="{FF2B5EF4-FFF2-40B4-BE49-F238E27FC236}">
                <a16:creationId xmlns:a16="http://schemas.microsoft.com/office/drawing/2014/main" id="{6F2F01A9-D4BE-4062-BC79-508ACDDCF095}"/>
              </a:ext>
            </a:extLst>
          </p:cNvPr>
          <p:cNvSpPr>
            <a:spLocks noGrp="1"/>
          </p:cNvSpPr>
          <p:nvPr>
            <p:ph type="sldNum" sz="quarter" idx="15"/>
          </p:nvPr>
        </p:nvSpPr>
        <p:spPr bwMode="gray"/>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7443ED0A-6602-424E-86FE-2E6E34917B0B}"/>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742920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894C45-9F10-4C0A-9E7D-1A2378947469}"/>
              </a:ext>
            </a:extLst>
          </p:cNvPr>
          <p:cNvSpPr/>
          <p:nvPr/>
        </p:nvSpPr>
        <p:spPr bwMode="gray">
          <a:xfrm>
            <a:off x="0" y="0"/>
            <a:ext cx="12188828" cy="5833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1379179" y="2011680"/>
            <a:ext cx="9732015" cy="1828800"/>
          </a:xfrm>
          <a:noFill/>
          <a:ln>
            <a:noFill/>
          </a:ln>
          <a:effectLst>
            <a:innerShdw dist="76200" dir="16200000">
              <a:schemeClr val="accent1"/>
            </a:innerShdw>
          </a:effectLst>
        </p:spPr>
        <p:txBody>
          <a:bodyPr lIns="274320" tIns="0" rIns="274320" bIns="0" anchor="ctr" anchorCtr="0"/>
          <a:lstStyle>
            <a:lvl1pPr marL="0" indent="0" algn="ctr">
              <a:spcAft>
                <a:spcPts val="1200"/>
              </a:spcAft>
              <a:buNone/>
              <a:defRPr sz="2399" b="1" i="0" baseline="0">
                <a:solidFill>
                  <a:schemeClr val="bg1"/>
                </a:solidFill>
                <a:latin typeface="Arial" panose="020B0604020202020204" pitchFamily="34" charset="0"/>
                <a:cs typeface="Arial" panose="020B0604020202020204" pitchFamily="34" charset="0"/>
              </a:defRPr>
            </a:lvl1pPr>
            <a:lvl2pPr marL="0" indent="0" algn="ctr">
              <a:spcBef>
                <a:spcPts val="0"/>
              </a:spcBef>
              <a:buNone/>
              <a:defRPr sz="1600" b="1">
                <a:solidFill>
                  <a:schemeClr val="bg1"/>
                </a:solidFill>
              </a:defRPr>
            </a:lvl2pPr>
            <a:lvl3pPr marL="0" indent="0">
              <a:buNone/>
              <a:tabLst/>
              <a:defRPr sz="1600"/>
            </a:lvl3pPr>
            <a:lvl4pPr marL="511022" indent="-182508">
              <a:defRPr/>
            </a:lvl4pPr>
            <a:lvl5pPr marL="914126" indent="-182508">
              <a:tabLst/>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8D128FD2-75AE-47DC-B07D-94589D01F293}"/>
              </a:ext>
            </a:extLst>
          </p:cNvPr>
          <p:cNvSpPr>
            <a:spLocks noGrp="1"/>
          </p:cNvSpPr>
          <p:nvPr>
            <p:ph type="body" sz="quarter" idx="14"/>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marL="914443" indent="0">
              <a:lnSpc>
                <a:spcPct val="90000"/>
              </a:lnSpc>
              <a:spcBef>
                <a:spcPts val="500"/>
              </a:spcBef>
              <a:buNone/>
              <a:defRPr sz="800"/>
            </a:lvl3pPr>
            <a:lvl4pPr marL="1280093" indent="0">
              <a:lnSpc>
                <a:spcPct val="90000"/>
              </a:lnSpc>
              <a:spcBef>
                <a:spcPts val="500"/>
              </a:spcBef>
              <a:buNone/>
              <a:defRPr sz="800"/>
            </a:lvl4pPr>
            <a:lvl5pPr marL="1737156" indent="0">
              <a:lnSpc>
                <a:spcPct val="90000"/>
              </a:lnSpc>
              <a:spcBef>
                <a:spcPts val="500"/>
              </a:spcBef>
              <a:buNone/>
              <a:defRPr sz="800"/>
            </a:lvl5pPr>
          </a:lstStyle>
          <a:p>
            <a:pPr lvl="0"/>
            <a:r>
              <a:rPr lang="en-US"/>
              <a:t>Edit Master text styles</a:t>
            </a:r>
          </a:p>
        </p:txBody>
      </p:sp>
      <p:sp>
        <p:nvSpPr>
          <p:cNvPr id="11" name="Slide Number Placeholder 10">
            <a:extLst>
              <a:ext uri="{FF2B5EF4-FFF2-40B4-BE49-F238E27FC236}">
                <a16:creationId xmlns:a16="http://schemas.microsoft.com/office/drawing/2014/main" id="{6F2F01A9-D4BE-4062-BC79-508ACDDCF095}"/>
              </a:ext>
            </a:extLst>
          </p:cNvPr>
          <p:cNvSpPr>
            <a:spLocks noGrp="1"/>
          </p:cNvSpPr>
          <p:nvPr>
            <p:ph type="sldNum" sz="quarter" idx="15"/>
          </p:nvPr>
        </p:nvSpPr>
        <p:spPr bwMode="gray"/>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7443ED0A-6602-424E-86FE-2E6E34917B0B}"/>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06725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Image Brea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833872"/>
          </a:xfrm>
        </p:spPr>
        <p:txBody>
          <a:bodyPr anchor="ctr" anchorCtr="1"/>
          <a:lstStyle>
            <a:lvl1pPr marL="0" indent="0">
              <a:buNone/>
              <a:defRPr sz="2399"/>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hasCustomPrompt="1"/>
          </p:nvPr>
        </p:nvSpPr>
        <p:spPr>
          <a:xfrm>
            <a:off x="0" y="3931920"/>
            <a:ext cx="12188825" cy="1901952"/>
          </a:xfrm>
          <a:solidFill>
            <a:schemeClr val="bg2"/>
          </a:solidFill>
        </p:spPr>
        <p:txBody>
          <a:bodyPr lIns="457200" tIns="182880" rIns="4754880" bIns="182880" numCol="1" spcCol="0" anchor="ctr" anchorCtr="0"/>
          <a:lstStyle>
            <a:lvl1pPr marL="0" indent="0">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spcAft>
                <a:spcPts val="600"/>
              </a:spcAft>
              <a:buNone/>
              <a:defRPr sz="1600" b="1"/>
            </a:lvl2pPr>
            <a:lvl3pPr marL="0" indent="0">
              <a:spcBef>
                <a:spcPts val="1200"/>
              </a:spcBef>
              <a:buNone/>
              <a:defRPr sz="1600"/>
            </a:lvl3pPr>
            <a:lvl4pPr marL="576090" indent="-182508">
              <a:tabLst/>
              <a:defRPr sz="1400"/>
            </a:lvl4pPr>
          </a:lstStyle>
          <a:p>
            <a:pPr lvl="0"/>
            <a:r>
              <a:rPr lang="en-US" dirty="0"/>
              <a:t>Edit Master </a:t>
            </a:r>
            <a:br>
              <a:rPr lang="en-US" dirty="0"/>
            </a:br>
            <a:r>
              <a:rPr lang="en-US" dirty="0"/>
              <a:t>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5845"/>
            <a:ext cx="487553" cy="169277"/>
          </a:xfrm>
        </p:spPr>
        <p:txBody>
          <a:bodyPr/>
          <a:lstStyle/>
          <a:p>
            <a:fld id="{B6111AC5-A6EA-4123-B1C6-358C02E6D565}" type="slidenum">
              <a:rPr lang="en-US" smtClean="0"/>
              <a:pPr/>
              <a:t>‹#›</a:t>
            </a:fld>
            <a:endParaRPr lang="en-US" dirty="0"/>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4197096"/>
            <a:ext cx="5484971" cy="1371600"/>
          </a:xfrm>
        </p:spPr>
        <p:txBody>
          <a:bodyPr anchor="ctr" anchorCtr="0"/>
          <a:lstStyle>
            <a:lvl1pPr>
              <a:spcBef>
                <a:spcPts val="600"/>
              </a:spcBef>
              <a:defRPr sz="1400"/>
            </a:lvl1pPr>
            <a:lvl2pPr>
              <a:spcBef>
                <a:spcPts val="300"/>
              </a:spcBef>
              <a:defRPr sz="1400"/>
            </a:lvl2pPr>
            <a:lvl3pPr>
              <a:spcBef>
                <a:spcPts val="300"/>
              </a:spcBef>
              <a:defRPr sz="1200"/>
            </a:lvl3pPr>
            <a:lvl4pPr>
              <a:spcBef>
                <a:spcPts val="300"/>
              </a:spcBef>
              <a:defRPr sz="1200"/>
            </a:lvl4pPr>
            <a:lvl5pPr>
              <a:spcBef>
                <a:spcPts val="3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7AF63332-B824-419F-B7EC-5AA4E941589E}"/>
              </a:ext>
            </a:extLst>
          </p:cNvPr>
          <p:cNvCxnSpPr/>
          <p:nvPr/>
        </p:nvCxnSpPr>
        <p:spPr bwMode="gray">
          <a:xfrm>
            <a:off x="0" y="5852159"/>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56890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Image Break Medium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468112"/>
          </a:xfrm>
        </p:spPr>
        <p:txBody>
          <a:bodyPr anchor="ctr" anchorCtr="1"/>
          <a:lstStyle>
            <a:lvl1pPr marL="0" indent="0">
              <a:buNone/>
              <a:defRPr sz="2399"/>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hasCustomPrompt="1"/>
          </p:nvPr>
        </p:nvSpPr>
        <p:spPr>
          <a:xfrm>
            <a:off x="0" y="3566160"/>
            <a:ext cx="12188825" cy="1901952"/>
          </a:xfrm>
          <a:solidFill>
            <a:schemeClr val="bg2"/>
          </a:solidFill>
        </p:spPr>
        <p:txBody>
          <a:bodyPr lIns="457200" tIns="182880" rIns="4754880" bIns="182880" numCol="1" spcCol="0" anchor="ctr" anchorCtr="0"/>
          <a:lstStyle>
            <a:lvl1pPr marL="0" indent="0">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spcAft>
                <a:spcPts val="600"/>
              </a:spcAft>
              <a:buNone/>
              <a:defRPr sz="1600" b="1"/>
            </a:lvl2pPr>
            <a:lvl3pPr marL="0" indent="0">
              <a:spcBef>
                <a:spcPts val="1200"/>
              </a:spcBef>
              <a:buNone/>
              <a:defRPr sz="1600"/>
            </a:lvl3pPr>
            <a:lvl4pPr marL="576090" indent="-182508">
              <a:tabLst/>
              <a:defRPr sz="1400"/>
            </a:lvl4pPr>
          </a:lstStyle>
          <a:p>
            <a:pPr lvl="0"/>
            <a:r>
              <a:rPr lang="en-US" dirty="0"/>
              <a:t>Edit Master </a:t>
            </a:r>
            <a:br>
              <a:rPr lang="en-US" dirty="0"/>
            </a:br>
            <a:r>
              <a:rPr lang="en-US" dirty="0"/>
              <a:t>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577840"/>
            <a:ext cx="10116725" cy="10972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5845"/>
            <a:ext cx="487553" cy="169277"/>
          </a:xfrm>
        </p:spPr>
        <p:txBody>
          <a:bodyPr/>
          <a:lstStyle/>
          <a:p>
            <a:fld id="{B6111AC5-A6EA-4123-B1C6-358C02E6D565}" type="slidenum">
              <a:rPr lang="en-US" smtClean="0"/>
              <a:pPr/>
              <a:t>‹#›</a:t>
            </a:fld>
            <a:endParaRPr lang="en-US" dirty="0"/>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3831336"/>
            <a:ext cx="5484971" cy="1371600"/>
          </a:xfrm>
        </p:spPr>
        <p:txBody>
          <a:bodyPr anchor="ctr" anchorCtr="0"/>
          <a:lstStyle>
            <a:lvl1pPr>
              <a:spcBef>
                <a:spcPts val="600"/>
              </a:spcBef>
              <a:defRPr sz="1400"/>
            </a:lvl1pPr>
            <a:lvl2pPr>
              <a:spcBef>
                <a:spcPts val="300"/>
              </a:spcBef>
              <a:defRPr sz="1400"/>
            </a:lvl2pPr>
            <a:lvl3pPr>
              <a:spcBef>
                <a:spcPts val="300"/>
              </a:spcBef>
              <a:defRPr sz="1200"/>
            </a:lvl3pPr>
            <a:lvl4pPr>
              <a:spcBef>
                <a:spcPts val="300"/>
              </a:spcBef>
              <a:defRPr sz="1200"/>
            </a:lvl4pPr>
            <a:lvl5pPr>
              <a:spcBef>
                <a:spcPts val="3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81122085-4FA5-4013-871C-0BEEB4003A94}"/>
              </a:ext>
            </a:extLst>
          </p:cNvPr>
          <p:cNvCxnSpPr/>
          <p:nvPr/>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78568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Image Break Large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010912"/>
          </a:xfrm>
        </p:spPr>
        <p:txBody>
          <a:bodyPr anchor="ctr" anchorCtr="1"/>
          <a:lstStyle>
            <a:lvl1pPr marL="0" indent="0">
              <a:buNone/>
              <a:defRPr sz="2399"/>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hasCustomPrompt="1"/>
          </p:nvPr>
        </p:nvSpPr>
        <p:spPr>
          <a:xfrm>
            <a:off x="0" y="3114898"/>
            <a:ext cx="12188825" cy="1901952"/>
          </a:xfrm>
          <a:solidFill>
            <a:schemeClr val="bg2"/>
          </a:solidFill>
        </p:spPr>
        <p:txBody>
          <a:bodyPr lIns="457200" tIns="182880" rIns="4754880" bIns="182880" numCol="1" spcCol="0" anchor="ctr" anchorCtr="0"/>
          <a:lstStyle>
            <a:lvl1pPr marL="0" indent="0">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spcAft>
                <a:spcPts val="600"/>
              </a:spcAft>
              <a:buNone/>
              <a:defRPr sz="1600" b="1"/>
            </a:lvl2pPr>
            <a:lvl3pPr marL="0" indent="0">
              <a:spcBef>
                <a:spcPts val="1200"/>
              </a:spcBef>
              <a:buNone/>
              <a:defRPr sz="1600"/>
            </a:lvl3pPr>
            <a:lvl4pPr marL="576090" indent="-182508">
              <a:tabLst/>
              <a:defRPr sz="1400"/>
            </a:lvl4pPr>
          </a:lstStyle>
          <a:p>
            <a:pPr lvl="0"/>
            <a:r>
              <a:rPr lang="en-US" dirty="0"/>
              <a:t>Edit Master </a:t>
            </a:r>
            <a:br>
              <a:rPr lang="en-US" dirty="0"/>
            </a:br>
            <a:r>
              <a:rPr lang="en-US" dirty="0"/>
              <a:t>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5845"/>
            <a:ext cx="487553" cy="169277"/>
          </a:xfrm>
        </p:spPr>
        <p:txBody>
          <a:bodyPr/>
          <a:lstStyle/>
          <a:p>
            <a:fld id="{B6111AC5-A6EA-4123-B1C6-358C02E6D565}" type="slidenum">
              <a:rPr lang="en-US" smtClean="0"/>
              <a:pPr/>
              <a:t>‹#›</a:t>
            </a:fld>
            <a:endParaRPr lang="en-US" dirty="0"/>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3380074"/>
            <a:ext cx="5484971" cy="1371600"/>
          </a:xfrm>
        </p:spPr>
        <p:txBody>
          <a:bodyPr anchor="ctr" anchorCtr="0"/>
          <a:lstStyle>
            <a:lvl1pPr>
              <a:spcBef>
                <a:spcPts val="600"/>
              </a:spcBef>
              <a:defRPr sz="1400"/>
            </a:lvl1pPr>
            <a:lvl2pPr>
              <a:spcBef>
                <a:spcPts val="300"/>
              </a:spcBef>
              <a:defRPr sz="1400"/>
            </a:lvl2pPr>
            <a:lvl3pPr>
              <a:spcBef>
                <a:spcPts val="300"/>
              </a:spcBef>
              <a:defRPr sz="1200"/>
            </a:lvl3pPr>
            <a:lvl4pPr>
              <a:spcBef>
                <a:spcPts val="300"/>
              </a:spcBef>
              <a:defRPr sz="1200"/>
            </a:lvl4pPr>
            <a:lvl5pPr>
              <a:spcBef>
                <a:spcPts val="3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a:extLst>
              <a:ext uri="{FF2B5EF4-FFF2-40B4-BE49-F238E27FC236}">
                <a16:creationId xmlns:a16="http://schemas.microsoft.com/office/drawing/2014/main" id="{63B9FAA3-F7AB-44E3-A3B2-F13E1D6E7EBF}"/>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76161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DD5C87-95E7-524C-A2E9-1B970DE9D8E5}"/>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6" name="Rectangle 5">
            <a:extLst>
              <a:ext uri="{FF2B5EF4-FFF2-40B4-BE49-F238E27FC236}">
                <a16:creationId xmlns:a16="http://schemas.microsoft.com/office/drawing/2014/main" id="{56BBB617-E73B-4394-A46B-F0E7856B8278}"/>
              </a:ext>
            </a:extLst>
          </p:cNvPr>
          <p:cNvSpPr/>
          <p:nvPr/>
        </p:nvSpPr>
        <p:spPr>
          <a:xfrm>
            <a:off x="0" y="0"/>
            <a:ext cx="12188825" cy="5852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35D49BD7-A185-45FD-BE21-E37B96B2B83D}"/>
              </a:ext>
            </a:extLst>
          </p:cNvPr>
          <p:cNvSpPr>
            <a:spLocks noGrp="1"/>
          </p:cNvSpPr>
          <p:nvPr>
            <p:ph type="title" hasCustomPrompt="1"/>
          </p:nvPr>
        </p:nvSpPr>
        <p:spPr/>
        <p:txBody>
          <a:bodyP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4526281"/>
          </a:xfrm>
        </p:spPr>
        <p:txBody>
          <a:bodyPr/>
          <a:lstStyle>
            <a:lvl1pPr marL="0" indent="0">
              <a:spcBef>
                <a:spcPts val="1799"/>
              </a:spcBef>
              <a:buNone/>
              <a:defRPr sz="1600" b="1">
                <a:solidFill>
                  <a:schemeClr val="bg1"/>
                </a:solidFill>
              </a:defRPr>
            </a:lvl1pPr>
            <a:lvl2pPr marL="182825" indent="-182825">
              <a:spcBef>
                <a:spcPts val="900"/>
              </a:spcBef>
              <a:buFont typeface="Arial" panose="020B0604020202020204" pitchFamily="34" charset="0"/>
              <a:buChar char="•"/>
              <a:defRPr sz="1600">
                <a:solidFill>
                  <a:schemeClr val="bg1"/>
                </a:solidFill>
              </a:defRPr>
            </a:lvl2pPr>
            <a:lvl3pPr marL="685594" indent="-228531">
              <a:buFont typeface="Arial" panose="020B0604020202020204" pitchFamily="34" charset="0"/>
              <a:buChar char="–"/>
              <a:defRPr sz="1400">
                <a:solidFill>
                  <a:schemeClr val="bg1"/>
                </a:solidFill>
              </a:defRPr>
            </a:lvl3pPr>
            <a:lvl4pPr marL="1096951" indent="-182508">
              <a:buFont typeface="Arial" panose="020B0604020202020204" pitchFamily="34" charset="0"/>
              <a:buChar char="•"/>
              <a:defRPr sz="1400">
                <a:solidFill>
                  <a:schemeClr val="bg1"/>
                </a:solidFill>
              </a:defRPr>
            </a:lvl4pPr>
            <a:lvl5pPr marL="1462601" indent="-182508">
              <a:buFont typeface="Arial" panose="020B0604020202020204" pitchFamily="34" charset="0"/>
              <a:buChar cha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B4D7AE95-1FE6-4E2F-8E01-59846964226C}"/>
              </a:ext>
            </a:extLst>
          </p:cNvPr>
          <p:cNvSpPr>
            <a:spLocks noGrp="1"/>
          </p:cNvSpPr>
          <p:nvPr>
            <p:ph type="body" sz="quarter" idx="13"/>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stStyle>
          <a:p>
            <a:pPr lvl="0"/>
            <a:r>
              <a:rPr lang="en-US"/>
              <a:t>Edit Master text styles</a:t>
            </a:r>
          </a:p>
        </p:txBody>
      </p:sp>
      <p:sp>
        <p:nvSpPr>
          <p:cNvPr id="9" name="Slide Number Placeholder 8">
            <a:extLst>
              <a:ext uri="{FF2B5EF4-FFF2-40B4-BE49-F238E27FC236}">
                <a16:creationId xmlns:a16="http://schemas.microsoft.com/office/drawing/2014/main" id="{A06D3118-5C25-44F8-93D3-2B660C684F61}"/>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7064251B-D111-4C13-9D8B-C189D3D9F124}"/>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114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Break Medium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468112"/>
          </a:xfrm>
        </p:spPr>
        <p:txBody>
          <a:bodyPr anchor="ctr" anchorCtr="1"/>
          <a:lstStyle>
            <a:lvl1pPr marL="0" indent="0">
              <a:buNone/>
              <a:defRPr sz="2400"/>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p:nvPr>
        </p:nvSpPr>
        <p:spPr>
          <a:xfrm>
            <a:off x="0" y="3566160"/>
            <a:ext cx="12188825" cy="1901952"/>
          </a:xfrm>
          <a:solidFill>
            <a:schemeClr val="bg2"/>
          </a:solidFill>
        </p:spPr>
        <p:txBody>
          <a:bodyPr lIns="457200" tIns="182880" rIns="4754880" bIns="182880" numCol="1" spcCol="0" anchor="ctr" anchorCtr="0"/>
          <a:lstStyle>
            <a:lvl1pPr marL="0" indent="0">
              <a:spcAft>
                <a:spcPts val="0"/>
              </a:spcAft>
              <a:buNone/>
              <a:defRPr sz="2400" b="1">
                <a:solidFill>
                  <a:schemeClr val="accent1"/>
                </a:solidFill>
              </a:defRPr>
            </a:lvl1pPr>
            <a:lvl2pPr marL="0" indent="0">
              <a:spcBef>
                <a:spcPts val="1200"/>
              </a:spcBef>
              <a:spcAft>
                <a:spcPts val="600"/>
              </a:spcAft>
              <a:buNone/>
              <a:defRPr sz="1600" b="1"/>
            </a:lvl2pPr>
            <a:lvl3pPr marL="0" indent="0">
              <a:spcBef>
                <a:spcPts val="1200"/>
              </a:spcBef>
              <a:buNone/>
              <a:defRPr sz="1600"/>
            </a:lvl3pPr>
            <a:lvl4pPr marL="576263" indent="-182563">
              <a:tabLst/>
              <a:defRPr sz="1400"/>
            </a:lvl4pPr>
          </a:lstStyle>
          <a:p>
            <a:pPr lvl="0"/>
            <a:r>
              <a:rPr lang="en-US" dirty="0"/>
              <a:t>Edit Master 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577840"/>
            <a:ext cx="10116725" cy="10972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5844"/>
            <a:ext cx="487553" cy="169277"/>
          </a:xfrm>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3831336"/>
            <a:ext cx="5484971" cy="1371600"/>
          </a:xfrm>
        </p:spPr>
        <p:txBody>
          <a:bodyPr anchor="ctr" anchorCtr="0"/>
          <a:lstStyle>
            <a:lvl1pPr>
              <a:spcBef>
                <a:spcPts val="600"/>
              </a:spcBef>
              <a:defRPr sz="1400"/>
            </a:lvl1pPr>
            <a:lvl2pPr>
              <a:spcBef>
                <a:spcPts val="300"/>
              </a:spcBef>
              <a:defRPr sz="1400"/>
            </a:lvl2pPr>
            <a:lvl3pPr>
              <a:spcBef>
                <a:spcPts val="300"/>
              </a:spcBef>
              <a:defRPr sz="1200"/>
            </a:lvl3pPr>
            <a:lvl4pPr>
              <a:spcBef>
                <a:spcPts val="300"/>
              </a:spcBef>
              <a:defRPr sz="1200"/>
            </a:lvl4pPr>
            <a:lvl5pPr>
              <a:spcBef>
                <a:spcPts val="300"/>
              </a:spcBef>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81122085-4FA5-4013-871C-0BEEB4003A94}"/>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795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and Content Blue Medium Foot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F29A16-D79C-554E-AD10-4CF49C59AE99}"/>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6" name="Rectangle 5">
            <a:extLst>
              <a:ext uri="{FF2B5EF4-FFF2-40B4-BE49-F238E27FC236}">
                <a16:creationId xmlns:a16="http://schemas.microsoft.com/office/drawing/2014/main" id="{56BBB617-E73B-4394-A46B-F0E7856B8278}"/>
              </a:ext>
            </a:extLst>
          </p:cNvPr>
          <p:cNvSpPr/>
          <p:nvPr/>
        </p:nvSpPr>
        <p:spPr>
          <a:xfrm>
            <a:off x="0" y="0"/>
            <a:ext cx="12188825" cy="5468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1">
            <a:extLst>
              <a:ext uri="{FF2B5EF4-FFF2-40B4-BE49-F238E27FC236}">
                <a16:creationId xmlns:a16="http://schemas.microsoft.com/office/drawing/2014/main" id="{35D49BD7-A185-45FD-BE21-E37B96B2B83D}"/>
              </a:ext>
            </a:extLst>
          </p:cNvPr>
          <p:cNvSpPr>
            <a:spLocks noGrp="1"/>
          </p:cNvSpPr>
          <p:nvPr>
            <p:ph type="title" hasCustomPrompt="1"/>
          </p:nvPr>
        </p:nvSpPr>
        <p:spPr/>
        <p:txBody>
          <a:bodyPr/>
          <a:lstStyle>
            <a:lvl1pPr>
              <a:defRPr b="1" i="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4160521"/>
          </a:xfrm>
        </p:spPr>
        <p:txBody>
          <a:bodyPr/>
          <a:lstStyle>
            <a:lvl1pPr marL="0" indent="0">
              <a:spcBef>
                <a:spcPts val="1799"/>
              </a:spcBef>
              <a:buNone/>
              <a:defRPr sz="1600" b="1">
                <a:solidFill>
                  <a:schemeClr val="bg1"/>
                </a:solidFill>
              </a:defRPr>
            </a:lvl1pPr>
            <a:lvl2pPr marL="182825" indent="-182825">
              <a:spcBef>
                <a:spcPts val="900"/>
              </a:spcBef>
              <a:buFont typeface="Arial" panose="020B0604020202020204" pitchFamily="34" charset="0"/>
              <a:buChar char="•"/>
              <a:defRPr sz="1600">
                <a:solidFill>
                  <a:schemeClr val="bg1"/>
                </a:solidFill>
              </a:defRPr>
            </a:lvl2pPr>
            <a:lvl3pPr marL="685594" indent="-228531">
              <a:buFont typeface="Arial" panose="020B0604020202020204" pitchFamily="34" charset="0"/>
              <a:buChar char="–"/>
              <a:defRPr sz="1400">
                <a:solidFill>
                  <a:schemeClr val="bg1"/>
                </a:solidFill>
              </a:defRPr>
            </a:lvl3pPr>
            <a:lvl4pPr marL="1096951" indent="-182508">
              <a:buFont typeface="Arial" panose="020B0604020202020204" pitchFamily="34" charset="0"/>
              <a:buChar char="•"/>
              <a:defRPr sz="1400">
                <a:solidFill>
                  <a:schemeClr val="bg1"/>
                </a:solidFill>
              </a:defRPr>
            </a:lvl4pPr>
            <a:lvl5pPr marL="1462601" indent="-182508">
              <a:buFont typeface="Arial" panose="020B0604020202020204" pitchFamily="34" charset="0"/>
              <a:buChar cha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115328E5-DFD1-4485-88C6-82CD5D270C7A}"/>
              </a:ext>
            </a:extLst>
          </p:cNvPr>
          <p:cNvSpPr>
            <a:spLocks noGrp="1"/>
          </p:cNvSpPr>
          <p:nvPr>
            <p:ph type="body" sz="quarter" idx="13"/>
          </p:nvPr>
        </p:nvSpPr>
        <p:spPr>
          <a:xfrm>
            <a:off x="609441" y="5577840"/>
            <a:ext cx="10116725" cy="10972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a:lvl2pPr>
          </a:lstStyle>
          <a:p>
            <a:pPr lvl="0"/>
            <a:r>
              <a:rPr lang="en-US"/>
              <a:t>Edit Master text styles</a:t>
            </a:r>
          </a:p>
        </p:txBody>
      </p:sp>
      <p:sp>
        <p:nvSpPr>
          <p:cNvPr id="9" name="Slide Number Placeholder 8">
            <a:extLst>
              <a:ext uri="{FF2B5EF4-FFF2-40B4-BE49-F238E27FC236}">
                <a16:creationId xmlns:a16="http://schemas.microsoft.com/office/drawing/2014/main" id="{BE628F4C-9232-4A95-8778-977E719751FE}"/>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6F532194-BF59-4FA9-BD34-1A36D5F48DD3}"/>
              </a:ext>
            </a:extLst>
          </p:cNvPr>
          <p:cNvCxnSpPr/>
          <p:nvPr/>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09543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Title and Content Blue Large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p:nvSpPr>
        <p:spPr>
          <a:xfrm>
            <a:off x="0" y="0"/>
            <a:ext cx="12188825" cy="5010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lvl1pPr>
              <a:defRPr b="1" i="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3611881"/>
          </a:xfrm>
        </p:spPr>
        <p:txBody>
          <a:bodyPr/>
          <a:lstStyle>
            <a:lvl1pPr marL="0" indent="0">
              <a:spcBef>
                <a:spcPts val="1799"/>
              </a:spcBef>
              <a:buNone/>
              <a:defRPr sz="1600" b="1">
                <a:solidFill>
                  <a:schemeClr val="bg1"/>
                </a:solidFill>
              </a:defRPr>
            </a:lvl1pPr>
            <a:lvl2pPr marL="182825" indent="-182825">
              <a:spcBef>
                <a:spcPts val="900"/>
              </a:spcBef>
              <a:buFont typeface="Arial" panose="020B0604020202020204" pitchFamily="34" charset="0"/>
              <a:buChar char="•"/>
              <a:defRPr sz="1600">
                <a:solidFill>
                  <a:schemeClr val="bg1"/>
                </a:solidFill>
              </a:defRPr>
            </a:lvl2pPr>
            <a:lvl3pPr marL="685594" indent="-228531">
              <a:buFont typeface="Arial" panose="020B0604020202020204" pitchFamily="34" charset="0"/>
              <a:buChar char="–"/>
              <a:defRPr sz="1400">
                <a:solidFill>
                  <a:schemeClr val="bg1"/>
                </a:solidFill>
              </a:defRPr>
            </a:lvl3pPr>
            <a:lvl4pPr marL="1096951" indent="-182508">
              <a:buFont typeface="Arial" panose="020B0604020202020204" pitchFamily="34" charset="0"/>
              <a:buChar char="•"/>
              <a:defRPr sz="1400">
                <a:solidFill>
                  <a:schemeClr val="bg1"/>
                </a:solidFill>
              </a:defRPr>
            </a:lvl4pPr>
            <a:lvl5pPr marL="1462601" indent="-182508">
              <a:buFont typeface="Arial" panose="020B0604020202020204" pitchFamily="34" charset="0"/>
              <a:buChar cha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115328E5-DFD1-4485-88C6-82CD5D270C7A}"/>
              </a:ext>
            </a:extLst>
          </p:cNvPr>
          <p:cNvSpPr>
            <a:spLocks noGrp="1"/>
          </p:cNvSpPr>
          <p:nvPr>
            <p:ph type="body" sz="quarter" idx="13"/>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a:lvl2pPr>
          </a:lstStyle>
          <a:p>
            <a:pPr lvl="0"/>
            <a:r>
              <a:rPr lang="en-US"/>
              <a:t>Edit Master text styles</a:t>
            </a:r>
          </a:p>
        </p:txBody>
      </p:sp>
      <p:sp>
        <p:nvSpPr>
          <p:cNvPr id="9" name="Slide Number Placeholder 8">
            <a:extLst>
              <a:ext uri="{FF2B5EF4-FFF2-40B4-BE49-F238E27FC236}">
                <a16:creationId xmlns:a16="http://schemas.microsoft.com/office/drawing/2014/main" id="{BE628F4C-9232-4A95-8778-977E719751FE}"/>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6F532194-BF59-4FA9-BD34-1A36D5F48DD3}"/>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2671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Text R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p:nvSpPr>
        <p:spPr>
          <a:xfrm>
            <a:off x="0" y="0"/>
            <a:ext cx="12188825" cy="5833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28661C-CE79-AE43-83BA-4AA4BDDD3EC5}"/>
              </a:ext>
            </a:extLst>
          </p:cNvPr>
          <p:cNvSpPr>
            <a:spLocks noGrp="1"/>
          </p:cNvSpPr>
          <p:nvPr>
            <p:ph sz="quarter" idx="14" hasCustomPrompt="1"/>
          </p:nvPr>
        </p:nvSpPr>
        <p:spPr>
          <a:xfrm>
            <a:off x="7435509" y="533400"/>
            <a:ext cx="4081953" cy="4694238"/>
          </a:xfrm>
          <a:solidFill>
            <a:schemeClr val="bg2"/>
          </a:solidFill>
        </p:spPr>
        <p:txBody>
          <a:bodyPr/>
          <a:lstStyle>
            <a:lvl1pPr marL="0" indent="0">
              <a:buNone/>
              <a:defRPr/>
            </a:lvl1pPr>
          </a:lstStyle>
          <a:p>
            <a:pPr lvl="0"/>
            <a:r>
              <a:rPr lang="en-US" dirty="0"/>
              <a:t> </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7863423" y="1887482"/>
            <a:ext cx="3473162" cy="1854354"/>
          </a:xfrm>
        </p:spPr>
        <p:txBody>
          <a:bodyPr wrap="square"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922216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Text Right Blue Medium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p:nvSpPr>
        <p:spPr>
          <a:xfrm>
            <a:off x="0" y="0"/>
            <a:ext cx="12188825"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577840"/>
            <a:ext cx="10116725" cy="10972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DDEDEFA-055E-D449-9A5D-1BA8D6C8DFF7}"/>
              </a:ext>
            </a:extLst>
          </p:cNvPr>
          <p:cNvSpPr>
            <a:spLocks noGrp="1"/>
          </p:cNvSpPr>
          <p:nvPr>
            <p:ph sz="quarter" idx="14" hasCustomPrompt="1"/>
          </p:nvPr>
        </p:nvSpPr>
        <p:spPr>
          <a:xfrm>
            <a:off x="7435509" y="533401"/>
            <a:ext cx="4081953" cy="4190185"/>
          </a:xfrm>
          <a:solidFill>
            <a:schemeClr val="bg2"/>
          </a:solidFill>
        </p:spPr>
        <p:txBody>
          <a:bodyPr/>
          <a:lstStyle>
            <a:lvl1pPr marL="0" indent="0">
              <a:buNone/>
              <a:defRPr/>
            </a:lvl1pPr>
          </a:lstStyle>
          <a:p>
            <a:pPr lvl="0"/>
            <a:r>
              <a:rPr lang="en-US" dirty="0"/>
              <a:t> </a:t>
            </a:r>
          </a:p>
        </p:txBody>
      </p:sp>
      <p:sp>
        <p:nvSpPr>
          <p:cNvPr id="12" name="Content Placeholder 4">
            <a:extLst>
              <a:ext uri="{FF2B5EF4-FFF2-40B4-BE49-F238E27FC236}">
                <a16:creationId xmlns:a16="http://schemas.microsoft.com/office/drawing/2014/main" id="{5F12D95B-42A0-6148-875B-D2959DBF862F}"/>
              </a:ext>
            </a:extLst>
          </p:cNvPr>
          <p:cNvSpPr>
            <a:spLocks noGrp="1"/>
          </p:cNvSpPr>
          <p:nvPr>
            <p:ph sz="quarter" idx="11" hasCustomPrompt="1"/>
          </p:nvPr>
        </p:nvSpPr>
        <p:spPr>
          <a:xfrm>
            <a:off x="7843869" y="1371599"/>
            <a:ext cx="3473162" cy="1854354"/>
          </a:xfrm>
        </p:spPr>
        <p:txBody>
          <a:bodyPr wrap="square"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2651683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ext Right Blue Large Foo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BF72AA-8272-364D-B0F1-4647CF143A0F}"/>
              </a:ext>
            </a:extLst>
          </p:cNvPr>
          <p:cNvSpPr/>
          <p:nvPr/>
        </p:nvSpPr>
        <p:spPr>
          <a:xfrm>
            <a:off x="0" y="1"/>
            <a:ext cx="12188825" cy="5029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7D68299-E6D1-EF4B-8B5D-9E6231784817}"/>
              </a:ext>
            </a:extLst>
          </p:cNvPr>
          <p:cNvSpPr>
            <a:spLocks noGrp="1"/>
          </p:cNvSpPr>
          <p:nvPr>
            <p:ph sz="quarter" idx="14" hasCustomPrompt="1"/>
          </p:nvPr>
        </p:nvSpPr>
        <p:spPr>
          <a:xfrm>
            <a:off x="7435509" y="533401"/>
            <a:ext cx="4081953" cy="3833227"/>
          </a:xfrm>
          <a:solidFill>
            <a:schemeClr val="bg2"/>
          </a:solidFill>
        </p:spPr>
        <p:txBody>
          <a:bodyPr/>
          <a:lstStyle>
            <a:lvl1pPr marL="0" indent="0">
              <a:buNone/>
              <a:defRPr/>
            </a:lvl1pPr>
          </a:lstStyle>
          <a:p>
            <a:pPr lvl="0"/>
            <a:r>
              <a:rPr lang="en-US" dirty="0"/>
              <a:t> </a:t>
            </a:r>
          </a:p>
        </p:txBody>
      </p:sp>
      <p:sp>
        <p:nvSpPr>
          <p:cNvPr id="12" name="Content Placeholder 4">
            <a:extLst>
              <a:ext uri="{FF2B5EF4-FFF2-40B4-BE49-F238E27FC236}">
                <a16:creationId xmlns:a16="http://schemas.microsoft.com/office/drawing/2014/main" id="{3E4A98A5-81A7-E543-9D7D-225171E7BC72}"/>
              </a:ext>
            </a:extLst>
          </p:cNvPr>
          <p:cNvSpPr>
            <a:spLocks noGrp="1"/>
          </p:cNvSpPr>
          <p:nvPr>
            <p:ph sz="quarter" idx="11" hasCustomPrompt="1"/>
          </p:nvPr>
        </p:nvSpPr>
        <p:spPr>
          <a:xfrm>
            <a:off x="7775429" y="1359379"/>
            <a:ext cx="3473162" cy="1854354"/>
          </a:xfrm>
        </p:spPr>
        <p:txBody>
          <a:bodyPr wrap="square"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291872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1_Text Right Blu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96CBEDD2-FD98-B945-994C-41F1FF52FFC2}"/>
              </a:ext>
            </a:extLst>
          </p:cNvPr>
          <p:cNvSpPr>
            <a:spLocks noGrp="1"/>
          </p:cNvSpPr>
          <p:nvPr>
            <p:ph type="pic" sz="quarter" idx="15" hasCustomPrompt="1"/>
          </p:nvPr>
        </p:nvSpPr>
        <p:spPr>
          <a:xfrm>
            <a:off x="0" y="-1"/>
            <a:ext cx="12188825" cy="5852157"/>
          </a:xfrm>
          <a:ln>
            <a:noFill/>
          </a:ln>
        </p:spPr>
        <p:txBody>
          <a:bodyPr/>
          <a:lstStyle/>
          <a:p>
            <a:r>
              <a:rPr lang="en-US" dirty="0"/>
              <a:t>Click to add picture</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28661C-CE79-AE43-83BA-4AA4BDDD3EC5}"/>
              </a:ext>
            </a:extLst>
          </p:cNvPr>
          <p:cNvSpPr>
            <a:spLocks noGrp="1"/>
          </p:cNvSpPr>
          <p:nvPr>
            <p:ph sz="quarter" idx="14" hasCustomPrompt="1"/>
          </p:nvPr>
        </p:nvSpPr>
        <p:spPr>
          <a:xfrm>
            <a:off x="7435509" y="533400"/>
            <a:ext cx="4081953" cy="4694238"/>
          </a:xfrm>
          <a:solidFill>
            <a:schemeClr val="bg2"/>
          </a:solidFill>
        </p:spPr>
        <p:txBody>
          <a:bodyPr/>
          <a:lstStyle>
            <a:lvl1pPr marL="0" indent="0">
              <a:buNone/>
              <a:defRPr/>
            </a:lvl1pPr>
          </a:lstStyle>
          <a:p>
            <a:pPr lvl="0"/>
            <a:r>
              <a:rPr lang="en-US" dirty="0"/>
              <a:t> </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7863423" y="1887482"/>
            <a:ext cx="3473162" cy="1854354"/>
          </a:xfrm>
        </p:spPr>
        <p:txBody>
          <a:bodyPr wrap="square"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83824261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_Text Right Blue Medium Foot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F8520DA2-9188-7C40-A5C7-2AED85CBE7E2}"/>
              </a:ext>
            </a:extLst>
          </p:cNvPr>
          <p:cNvSpPr>
            <a:spLocks noGrp="1"/>
          </p:cNvSpPr>
          <p:nvPr>
            <p:ph type="pic" sz="quarter" idx="15" hasCustomPrompt="1"/>
          </p:nvPr>
        </p:nvSpPr>
        <p:spPr>
          <a:xfrm>
            <a:off x="0" y="0"/>
            <a:ext cx="12188825" cy="5486400"/>
          </a:xfrm>
          <a:ln>
            <a:noFill/>
          </a:ln>
        </p:spPr>
        <p:txBody>
          <a:bodyPr/>
          <a:lstStyle/>
          <a:p>
            <a:r>
              <a:rPr lang="en-US" dirty="0"/>
              <a:t>Click to add picture</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577840"/>
            <a:ext cx="10116725" cy="10972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DDEDEFA-055E-D449-9A5D-1BA8D6C8DFF7}"/>
              </a:ext>
            </a:extLst>
          </p:cNvPr>
          <p:cNvSpPr>
            <a:spLocks noGrp="1"/>
          </p:cNvSpPr>
          <p:nvPr>
            <p:ph sz="quarter" idx="14" hasCustomPrompt="1"/>
          </p:nvPr>
        </p:nvSpPr>
        <p:spPr>
          <a:xfrm>
            <a:off x="7435509" y="533401"/>
            <a:ext cx="4081953" cy="4190185"/>
          </a:xfrm>
          <a:solidFill>
            <a:schemeClr val="bg2"/>
          </a:solidFill>
        </p:spPr>
        <p:txBody>
          <a:bodyPr/>
          <a:lstStyle>
            <a:lvl1pPr marL="0" indent="0">
              <a:buNone/>
              <a:defRPr/>
            </a:lvl1pPr>
          </a:lstStyle>
          <a:p>
            <a:pPr lvl="0"/>
            <a:r>
              <a:rPr lang="en-US" dirty="0"/>
              <a:t> </a:t>
            </a:r>
          </a:p>
        </p:txBody>
      </p:sp>
      <p:sp>
        <p:nvSpPr>
          <p:cNvPr id="12" name="Content Placeholder 4">
            <a:extLst>
              <a:ext uri="{FF2B5EF4-FFF2-40B4-BE49-F238E27FC236}">
                <a16:creationId xmlns:a16="http://schemas.microsoft.com/office/drawing/2014/main" id="{5F12D95B-42A0-6148-875B-D2959DBF862F}"/>
              </a:ext>
            </a:extLst>
          </p:cNvPr>
          <p:cNvSpPr>
            <a:spLocks noGrp="1"/>
          </p:cNvSpPr>
          <p:nvPr>
            <p:ph sz="quarter" idx="11" hasCustomPrompt="1"/>
          </p:nvPr>
        </p:nvSpPr>
        <p:spPr>
          <a:xfrm>
            <a:off x="7843869" y="1371599"/>
            <a:ext cx="3473162" cy="1854354"/>
          </a:xfrm>
        </p:spPr>
        <p:txBody>
          <a:bodyPr wrap="square"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22684687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_Text Right Blue Large Foot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953E40F8-1E52-1B47-919E-45C5C1FBC1EA}"/>
              </a:ext>
            </a:extLst>
          </p:cNvPr>
          <p:cNvSpPr>
            <a:spLocks noGrp="1"/>
          </p:cNvSpPr>
          <p:nvPr>
            <p:ph type="pic" sz="quarter" idx="15" hasCustomPrompt="1"/>
          </p:nvPr>
        </p:nvSpPr>
        <p:spPr>
          <a:xfrm>
            <a:off x="0" y="1"/>
            <a:ext cx="12188825" cy="5029195"/>
          </a:xfrm>
          <a:ln>
            <a:noFill/>
          </a:ln>
        </p:spPr>
        <p:txBody>
          <a:bodyPr/>
          <a:lstStyle/>
          <a:p>
            <a:r>
              <a:rPr lang="en-US" dirty="0"/>
              <a:t>Click to add picture</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7D68299-E6D1-EF4B-8B5D-9E6231784817}"/>
              </a:ext>
            </a:extLst>
          </p:cNvPr>
          <p:cNvSpPr>
            <a:spLocks noGrp="1"/>
          </p:cNvSpPr>
          <p:nvPr>
            <p:ph sz="quarter" idx="14" hasCustomPrompt="1"/>
          </p:nvPr>
        </p:nvSpPr>
        <p:spPr>
          <a:xfrm>
            <a:off x="7435509" y="533401"/>
            <a:ext cx="4081953" cy="3833227"/>
          </a:xfrm>
          <a:solidFill>
            <a:schemeClr val="bg2"/>
          </a:solidFill>
        </p:spPr>
        <p:txBody>
          <a:bodyPr/>
          <a:lstStyle>
            <a:lvl1pPr marL="0" indent="0">
              <a:buNone/>
              <a:defRPr/>
            </a:lvl1pPr>
          </a:lstStyle>
          <a:p>
            <a:pPr lvl="0"/>
            <a:r>
              <a:rPr lang="en-US" dirty="0"/>
              <a:t> </a:t>
            </a:r>
          </a:p>
        </p:txBody>
      </p:sp>
      <p:sp>
        <p:nvSpPr>
          <p:cNvPr id="12" name="Content Placeholder 4">
            <a:extLst>
              <a:ext uri="{FF2B5EF4-FFF2-40B4-BE49-F238E27FC236}">
                <a16:creationId xmlns:a16="http://schemas.microsoft.com/office/drawing/2014/main" id="{3E4A98A5-81A7-E543-9D7D-225171E7BC72}"/>
              </a:ext>
            </a:extLst>
          </p:cNvPr>
          <p:cNvSpPr>
            <a:spLocks noGrp="1"/>
          </p:cNvSpPr>
          <p:nvPr>
            <p:ph sz="quarter" idx="11" hasCustomPrompt="1"/>
          </p:nvPr>
        </p:nvSpPr>
        <p:spPr>
          <a:xfrm>
            <a:off x="7775429" y="1359379"/>
            <a:ext cx="3473162" cy="1854354"/>
          </a:xfrm>
        </p:spPr>
        <p:txBody>
          <a:bodyPr wrap="square"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29231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2_Text Right Blu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96CBEDD2-FD98-B945-994C-41F1FF52FFC2}"/>
              </a:ext>
            </a:extLst>
          </p:cNvPr>
          <p:cNvSpPr>
            <a:spLocks noGrp="1"/>
          </p:cNvSpPr>
          <p:nvPr>
            <p:ph type="pic" sz="quarter" idx="15" hasCustomPrompt="1"/>
          </p:nvPr>
        </p:nvSpPr>
        <p:spPr>
          <a:xfrm>
            <a:off x="0" y="-1"/>
            <a:ext cx="12188825" cy="5852157"/>
          </a:xfrm>
          <a:ln>
            <a:noFill/>
          </a:ln>
        </p:spPr>
        <p:txBody>
          <a:bodyPr/>
          <a:lstStyle/>
          <a:p>
            <a:r>
              <a:rPr lang="en-US" dirty="0"/>
              <a:t>Click to add picture</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28661C-CE79-AE43-83BA-4AA4BDDD3EC5}"/>
              </a:ext>
            </a:extLst>
          </p:cNvPr>
          <p:cNvSpPr>
            <a:spLocks noGrp="1"/>
          </p:cNvSpPr>
          <p:nvPr>
            <p:ph sz="quarter" idx="14" hasCustomPrompt="1"/>
          </p:nvPr>
        </p:nvSpPr>
        <p:spPr>
          <a:xfrm>
            <a:off x="395974" y="533400"/>
            <a:ext cx="4081953" cy="4694238"/>
          </a:xfrm>
          <a:solidFill>
            <a:schemeClr val="bg2"/>
          </a:solidFill>
        </p:spPr>
        <p:txBody>
          <a:bodyPr/>
          <a:lstStyle>
            <a:lvl1pPr marL="0" indent="0">
              <a:buNone/>
              <a:defRPr/>
            </a:lvl1pPr>
          </a:lstStyle>
          <a:p>
            <a:pPr lvl="0"/>
            <a:r>
              <a:rPr lang="en-US" dirty="0"/>
              <a:t> </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823888" y="1887482"/>
            <a:ext cx="3473162" cy="1854354"/>
          </a:xfrm>
        </p:spPr>
        <p:txBody>
          <a:bodyPr wrap="square"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65287120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2_Text Right Blue Medium Foot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F8520DA2-9188-7C40-A5C7-2AED85CBE7E2}"/>
              </a:ext>
            </a:extLst>
          </p:cNvPr>
          <p:cNvSpPr>
            <a:spLocks noGrp="1"/>
          </p:cNvSpPr>
          <p:nvPr>
            <p:ph type="pic" sz="quarter" idx="15" hasCustomPrompt="1"/>
          </p:nvPr>
        </p:nvSpPr>
        <p:spPr>
          <a:xfrm>
            <a:off x="0" y="0"/>
            <a:ext cx="12188825" cy="5486400"/>
          </a:xfrm>
          <a:ln>
            <a:noFill/>
          </a:ln>
        </p:spPr>
        <p:txBody>
          <a:bodyPr/>
          <a:lstStyle/>
          <a:p>
            <a:r>
              <a:rPr lang="en-US" dirty="0"/>
              <a:t>Click to add picture</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577840"/>
            <a:ext cx="10116725" cy="10972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DDEDEFA-055E-D449-9A5D-1BA8D6C8DFF7}"/>
              </a:ext>
            </a:extLst>
          </p:cNvPr>
          <p:cNvSpPr>
            <a:spLocks noGrp="1"/>
          </p:cNvSpPr>
          <p:nvPr>
            <p:ph sz="quarter" idx="14" hasCustomPrompt="1"/>
          </p:nvPr>
        </p:nvSpPr>
        <p:spPr>
          <a:xfrm>
            <a:off x="371531" y="533401"/>
            <a:ext cx="4081953" cy="4190185"/>
          </a:xfrm>
          <a:solidFill>
            <a:schemeClr val="bg2"/>
          </a:solidFill>
        </p:spPr>
        <p:txBody>
          <a:bodyPr/>
          <a:lstStyle>
            <a:lvl1pPr marL="0" indent="0">
              <a:buNone/>
              <a:defRPr/>
            </a:lvl1pPr>
          </a:lstStyle>
          <a:p>
            <a:pPr lvl="0"/>
            <a:r>
              <a:rPr lang="en-US" dirty="0"/>
              <a:t> </a:t>
            </a:r>
          </a:p>
        </p:txBody>
      </p:sp>
      <p:sp>
        <p:nvSpPr>
          <p:cNvPr id="12" name="Content Placeholder 4">
            <a:extLst>
              <a:ext uri="{FF2B5EF4-FFF2-40B4-BE49-F238E27FC236}">
                <a16:creationId xmlns:a16="http://schemas.microsoft.com/office/drawing/2014/main" id="{5F12D95B-42A0-6148-875B-D2959DBF862F}"/>
              </a:ext>
            </a:extLst>
          </p:cNvPr>
          <p:cNvSpPr>
            <a:spLocks noGrp="1"/>
          </p:cNvSpPr>
          <p:nvPr>
            <p:ph sz="quarter" idx="11" hasCustomPrompt="1"/>
          </p:nvPr>
        </p:nvSpPr>
        <p:spPr>
          <a:xfrm>
            <a:off x="779891" y="1371599"/>
            <a:ext cx="3473162" cy="1854354"/>
          </a:xfrm>
        </p:spPr>
        <p:txBody>
          <a:bodyPr wrap="square"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55012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Break Large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010912"/>
          </a:xfrm>
        </p:spPr>
        <p:txBody>
          <a:bodyPr anchor="ctr" anchorCtr="1"/>
          <a:lstStyle>
            <a:lvl1pPr marL="0" indent="0">
              <a:buNone/>
              <a:defRPr sz="2400"/>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p:nvPr>
        </p:nvSpPr>
        <p:spPr>
          <a:xfrm>
            <a:off x="0" y="3114898"/>
            <a:ext cx="12188825" cy="1901952"/>
          </a:xfrm>
          <a:solidFill>
            <a:schemeClr val="bg2"/>
          </a:solidFill>
        </p:spPr>
        <p:txBody>
          <a:bodyPr lIns="457200" tIns="182880" rIns="4754880" bIns="182880" numCol="1" spcCol="0" anchor="ctr" anchorCtr="0"/>
          <a:lstStyle>
            <a:lvl1pPr marL="0" indent="0">
              <a:spcAft>
                <a:spcPts val="0"/>
              </a:spcAft>
              <a:buNone/>
              <a:defRPr sz="2400" b="1">
                <a:solidFill>
                  <a:schemeClr val="accent1"/>
                </a:solidFill>
              </a:defRPr>
            </a:lvl1pPr>
            <a:lvl2pPr marL="0" indent="0">
              <a:spcBef>
                <a:spcPts val="1200"/>
              </a:spcBef>
              <a:spcAft>
                <a:spcPts val="600"/>
              </a:spcAft>
              <a:buNone/>
              <a:defRPr sz="1600" b="1"/>
            </a:lvl2pPr>
            <a:lvl3pPr marL="0" indent="0">
              <a:spcBef>
                <a:spcPts val="1200"/>
              </a:spcBef>
              <a:buNone/>
              <a:defRPr sz="1600"/>
            </a:lvl3pPr>
            <a:lvl4pPr marL="576263" indent="-182563">
              <a:tabLst/>
              <a:defRPr sz="1400"/>
            </a:lvl4pPr>
          </a:lstStyle>
          <a:p>
            <a:pPr lvl="0"/>
            <a:r>
              <a:rPr lang="en-US" dirty="0"/>
              <a:t>Edit Master 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120640"/>
            <a:ext cx="10116725" cy="15544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5844"/>
            <a:ext cx="487553" cy="169277"/>
          </a:xfrm>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3380074"/>
            <a:ext cx="5484971" cy="1371600"/>
          </a:xfrm>
        </p:spPr>
        <p:txBody>
          <a:bodyPr anchor="ctr" anchorCtr="0"/>
          <a:lstStyle>
            <a:lvl1pPr>
              <a:spcBef>
                <a:spcPts val="600"/>
              </a:spcBef>
              <a:defRPr sz="1400"/>
            </a:lvl1pPr>
            <a:lvl2pPr>
              <a:spcBef>
                <a:spcPts val="300"/>
              </a:spcBef>
              <a:defRPr sz="1400"/>
            </a:lvl2pPr>
            <a:lvl3pPr>
              <a:spcBef>
                <a:spcPts val="300"/>
              </a:spcBef>
              <a:defRPr sz="1200"/>
            </a:lvl3pPr>
            <a:lvl4pPr>
              <a:spcBef>
                <a:spcPts val="300"/>
              </a:spcBef>
              <a:defRPr sz="1200"/>
            </a:lvl4pPr>
            <a:lvl5pPr>
              <a:spcBef>
                <a:spcPts val="300"/>
              </a:spcBef>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63B9FAA3-F7AB-44E3-A3B2-F13E1D6E7EBF}"/>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1077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2_Text Right Blue Large Foot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953E40F8-1E52-1B47-919E-45C5C1FBC1EA}"/>
              </a:ext>
            </a:extLst>
          </p:cNvPr>
          <p:cNvSpPr>
            <a:spLocks noGrp="1"/>
          </p:cNvSpPr>
          <p:nvPr>
            <p:ph type="pic" sz="quarter" idx="15" hasCustomPrompt="1"/>
          </p:nvPr>
        </p:nvSpPr>
        <p:spPr>
          <a:xfrm>
            <a:off x="0" y="1"/>
            <a:ext cx="12188825" cy="5029195"/>
          </a:xfrm>
          <a:ln>
            <a:noFill/>
          </a:ln>
        </p:spPr>
        <p:txBody>
          <a:bodyPr/>
          <a:lstStyle/>
          <a:p>
            <a:r>
              <a:rPr lang="en-US" dirty="0"/>
              <a:t>Click to add picture</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7D68299-E6D1-EF4B-8B5D-9E6231784817}"/>
              </a:ext>
            </a:extLst>
          </p:cNvPr>
          <p:cNvSpPr>
            <a:spLocks noGrp="1"/>
          </p:cNvSpPr>
          <p:nvPr>
            <p:ph sz="quarter" idx="14" hasCustomPrompt="1"/>
          </p:nvPr>
        </p:nvSpPr>
        <p:spPr>
          <a:xfrm>
            <a:off x="347086" y="533401"/>
            <a:ext cx="4081953" cy="3833227"/>
          </a:xfrm>
          <a:solidFill>
            <a:schemeClr val="bg2"/>
          </a:solidFill>
        </p:spPr>
        <p:txBody>
          <a:bodyPr/>
          <a:lstStyle>
            <a:lvl1pPr marL="0" indent="0">
              <a:buNone/>
              <a:defRPr/>
            </a:lvl1pPr>
          </a:lstStyle>
          <a:p>
            <a:pPr lvl="0"/>
            <a:r>
              <a:rPr lang="en-US" dirty="0"/>
              <a:t> </a:t>
            </a:r>
          </a:p>
        </p:txBody>
      </p:sp>
      <p:sp>
        <p:nvSpPr>
          <p:cNvPr id="12" name="Content Placeholder 4">
            <a:extLst>
              <a:ext uri="{FF2B5EF4-FFF2-40B4-BE49-F238E27FC236}">
                <a16:creationId xmlns:a16="http://schemas.microsoft.com/office/drawing/2014/main" id="{3E4A98A5-81A7-E543-9D7D-225171E7BC72}"/>
              </a:ext>
            </a:extLst>
          </p:cNvPr>
          <p:cNvSpPr>
            <a:spLocks noGrp="1"/>
          </p:cNvSpPr>
          <p:nvPr>
            <p:ph sz="quarter" idx="11" hasCustomPrompt="1"/>
          </p:nvPr>
        </p:nvSpPr>
        <p:spPr>
          <a:xfrm>
            <a:off x="687007" y="1359379"/>
            <a:ext cx="3473162" cy="1854354"/>
          </a:xfrm>
        </p:spPr>
        <p:txBody>
          <a:bodyPr wrap="square"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999314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Full Page Photo Text Lef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2EEC24B-0643-4855-A96F-5BFA84D6ECC4}"/>
              </a:ext>
            </a:extLst>
          </p:cNvPr>
          <p:cNvSpPr>
            <a:spLocks noGrp="1"/>
          </p:cNvSpPr>
          <p:nvPr>
            <p:ph sz="quarter" idx="19" hasCustomPrompt="1"/>
          </p:nvPr>
        </p:nvSpPr>
        <p:spPr bwMode="gray">
          <a:xfrm>
            <a:off x="0" y="0"/>
            <a:ext cx="12188825" cy="5833872"/>
          </a:xfrm>
        </p:spPr>
        <p:txBody>
          <a:bodyPr lIns="5212080" rIns="822960" anchor="ctr" anchorCtr="0"/>
          <a:lstStyle>
            <a:lvl1pPr marL="0" indent="0" algn="r">
              <a:buNone/>
              <a:defRPr sz="2399"/>
            </a:lvl1pPr>
            <a:lvl2pPr>
              <a:defRPr sz="2799"/>
            </a:lvl2pPr>
            <a:lvl3pPr>
              <a:defRPr sz="2399"/>
            </a:lvl3pPr>
            <a:lvl4pPr>
              <a:defRPr sz="2399"/>
            </a:lvl4pPr>
            <a:lvl5pPr>
              <a:defRPr sz="2399"/>
            </a:lvl5pPr>
          </a:lstStyle>
          <a:p>
            <a:pPr lvl="0"/>
            <a:r>
              <a:rPr lang="en-US" dirty="0"/>
              <a:t>Insert photo or media into this placeholder</a:t>
            </a:r>
          </a:p>
        </p:txBody>
      </p:sp>
      <p:cxnSp>
        <p:nvCxnSpPr>
          <p:cNvPr id="9" name="Straight Connector 8">
            <a:extLst>
              <a:ext uri="{FF2B5EF4-FFF2-40B4-BE49-F238E27FC236}">
                <a16:creationId xmlns:a16="http://schemas.microsoft.com/office/drawing/2014/main" id="{307894AC-7357-4013-996C-57D0286B2F55}"/>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1" y="502919"/>
            <a:ext cx="4893454" cy="4846320"/>
          </a:xfrm>
          <a:solidFill>
            <a:schemeClr val="accent1"/>
          </a:solidFill>
          <a:effectLst>
            <a:innerShdw dist="76200" dir="16200000">
              <a:schemeClr val="accent1"/>
            </a:innerShdw>
          </a:effectLst>
        </p:spPr>
        <p:txBody>
          <a:bodyPr lIns="640080" rIns="274320" anchor="ctr" anchorCtr="0"/>
          <a:lstStyle>
            <a:lvl1pPr marL="0" indent="0">
              <a:spcBef>
                <a:spcPts val="0"/>
              </a:spcBef>
              <a:spcAft>
                <a:spcPts val="0"/>
              </a:spcAft>
              <a:buNone/>
              <a:defRPr sz="2399" b="1" i="0" baseline="0">
                <a:solidFill>
                  <a:schemeClr val="bg1"/>
                </a:solidFill>
                <a:latin typeface="Arial" panose="020B0604020202020204" pitchFamily="34" charset="0"/>
                <a:cs typeface="Arial" panose="020B0604020202020204" pitchFamily="34" charset="0"/>
              </a:defRPr>
            </a:lvl1pPr>
            <a:lvl2pPr marL="0" indent="0">
              <a:spcBef>
                <a:spcPts val="1200"/>
              </a:spcBef>
              <a:spcAft>
                <a:spcPts val="0"/>
              </a:spcAft>
              <a:buNone/>
              <a:defRPr sz="1600" b="1">
                <a:solidFill>
                  <a:schemeClr val="bg1"/>
                </a:solidFill>
              </a:defRPr>
            </a:lvl2pPr>
            <a:lvl3pPr marL="182508" indent="-182508">
              <a:spcBef>
                <a:spcPts val="900"/>
              </a:spcBef>
              <a:tabLst/>
              <a:defRPr sz="1400">
                <a:solidFill>
                  <a:schemeClr val="bg1"/>
                </a:solidFill>
              </a:defRPr>
            </a:lvl3pPr>
            <a:lvl4pPr marL="511022" indent="-182508">
              <a:defRPr sz="1400">
                <a:solidFill>
                  <a:schemeClr val="bg1"/>
                </a:solidFill>
              </a:defRPr>
            </a:lvl4pPr>
            <a:lvl5pPr marL="914126" indent="-182508">
              <a:tabLst/>
              <a:defRPr sz="1400">
                <a:solidFill>
                  <a:schemeClr val="bg1"/>
                </a:solidFill>
              </a:defRPr>
            </a:lvl5pPr>
          </a:lstStyle>
          <a:p>
            <a:pPr lvl="0"/>
            <a:r>
              <a:rPr lang="en-US" dirty="0"/>
              <a:t>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CCF0D2A-B155-4AFF-B753-A9FC196E2B0A}"/>
              </a:ext>
            </a:extLst>
          </p:cNvPr>
          <p:cNvSpPr>
            <a:spLocks noGrp="1"/>
          </p:cNvSpPr>
          <p:nvPr>
            <p:ph type="body" sz="quarter" idx="13"/>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a:lnSpc>
                <a:spcPct val="90000"/>
              </a:lnSpc>
              <a:spcBef>
                <a:spcPts val="500"/>
              </a:spcBef>
              <a:defRPr sz="800">
                <a:latin typeface="Arial Narrow" panose="020B0606020202030204" pitchFamily="34" charset="0"/>
              </a:defRPr>
            </a:lvl3pPr>
            <a:lvl4pPr>
              <a:lnSpc>
                <a:spcPct val="90000"/>
              </a:lnSpc>
              <a:spcBef>
                <a:spcPts val="500"/>
              </a:spcBef>
              <a:defRPr sz="800">
                <a:latin typeface="Arial Narrow" panose="020B0606020202030204" pitchFamily="34" charset="0"/>
              </a:defRPr>
            </a:lvl4pPr>
            <a:lvl5pPr>
              <a:lnSpc>
                <a:spcPct val="90000"/>
              </a:lnSpc>
              <a:spcBef>
                <a:spcPts val="500"/>
              </a:spcBef>
              <a:defRPr sz="800">
                <a:latin typeface="Arial Narrow" panose="020B0606020202030204" pitchFamily="34" charset="0"/>
              </a:defRPr>
            </a:lvl5pPr>
          </a:lstStyle>
          <a:p>
            <a:pPr lvl="0"/>
            <a:r>
              <a:rPr lang="en-US"/>
              <a:t>Edit Master text styles</a:t>
            </a:r>
          </a:p>
        </p:txBody>
      </p:sp>
      <p:sp>
        <p:nvSpPr>
          <p:cNvPr id="8" name="Slide Number Placeholder 7">
            <a:extLst>
              <a:ext uri="{FF2B5EF4-FFF2-40B4-BE49-F238E27FC236}">
                <a16:creationId xmlns:a16="http://schemas.microsoft.com/office/drawing/2014/main" id="{B70CF8A8-841F-4681-BDDC-92631DA65765}"/>
              </a:ext>
            </a:extLst>
          </p:cNvPr>
          <p:cNvSpPr>
            <a:spLocks noGrp="1"/>
          </p:cNvSpPr>
          <p:nvPr>
            <p:ph type="sldNum" sz="quarter" idx="14"/>
          </p:nvPr>
        </p:nvSpPr>
        <p:spPr bwMode="gray"/>
        <p:txBody>
          <a:bodyPr/>
          <a:lstStyle/>
          <a:p>
            <a:fld id="{B6111AC5-A6EA-4123-B1C6-358C02E6D565}" type="slidenum">
              <a:rPr lang="en-US" smtClean="0"/>
              <a:pPr/>
              <a:t>‹#›</a:t>
            </a:fld>
            <a:endParaRPr lang="en-US" dirty="0"/>
          </a:p>
        </p:txBody>
      </p:sp>
      <p:sp>
        <p:nvSpPr>
          <p:cNvPr id="3" name="Content Placeholder 2">
            <a:extLst>
              <a:ext uri="{FF2B5EF4-FFF2-40B4-BE49-F238E27FC236}">
                <a16:creationId xmlns:a16="http://schemas.microsoft.com/office/drawing/2014/main" id="{2CCAF1D1-7F0A-5745-B88C-F3A84FD82A7A}"/>
              </a:ext>
            </a:extLst>
          </p:cNvPr>
          <p:cNvSpPr>
            <a:spLocks noGrp="1"/>
          </p:cNvSpPr>
          <p:nvPr>
            <p:ph sz="quarter" idx="20" hasCustomPrompt="1"/>
          </p:nvPr>
        </p:nvSpPr>
        <p:spPr>
          <a:xfrm>
            <a:off x="4589855" y="503239"/>
            <a:ext cx="655467" cy="4846001"/>
          </a:xfrm>
          <a:solidFill>
            <a:srgbClr val="CFE3F2">
              <a:alpha val="50196"/>
            </a:srgbClr>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53996296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Full Page Photo Text Left Indent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787D888-0EB2-47FE-9BAA-D17865DC6958}"/>
              </a:ext>
            </a:extLst>
          </p:cNvPr>
          <p:cNvSpPr>
            <a:spLocks noGrp="1"/>
          </p:cNvSpPr>
          <p:nvPr>
            <p:ph type="pic" sz="quarter" idx="13" hasCustomPrompt="1"/>
          </p:nvPr>
        </p:nvSpPr>
        <p:spPr bwMode="gray">
          <a:xfrm>
            <a:off x="0" y="0"/>
            <a:ext cx="12188825" cy="5833872"/>
          </a:xfrm>
        </p:spPr>
        <p:txBody>
          <a:bodyPr lIns="4114800" rIns="822960" anchor="ctr" anchorCtr="0"/>
          <a:lstStyle>
            <a:lvl1pPr marL="0" marR="0" indent="0" algn="r" defTabSz="914126" rtl="0" eaLnBrk="1" fontAlgn="auto" latinLnBrk="0" hangingPunct="1">
              <a:lnSpc>
                <a:spcPct val="100000"/>
              </a:lnSpc>
              <a:spcBef>
                <a:spcPts val="1200"/>
              </a:spcBef>
              <a:spcAft>
                <a:spcPts val="0"/>
              </a:spcAft>
              <a:buClr>
                <a:schemeClr val="tx1"/>
              </a:buClr>
              <a:buSzTx/>
              <a:buFont typeface="Arial" panose="020B0604020202020204" pitchFamily="34" charset="0"/>
              <a:buNone/>
              <a:tabLst/>
              <a:defRPr sz="2399"/>
            </a:lvl1pPr>
          </a:lstStyle>
          <a:p>
            <a:pPr marL="0" marR="0" lvl="0" indent="0" algn="r" defTabSz="914126" rtl="0" eaLnBrk="1" fontAlgn="auto" latinLnBrk="0" hangingPunct="1">
              <a:lnSpc>
                <a:spcPct val="100000"/>
              </a:lnSpc>
              <a:spcBef>
                <a:spcPts val="1200"/>
              </a:spcBef>
              <a:spcAft>
                <a:spcPts val="0"/>
              </a:spcAft>
              <a:buClr>
                <a:schemeClr val="tx1"/>
              </a:buClr>
              <a:buSzTx/>
              <a:buFont typeface="Arial" panose="020B0604020202020204" pitchFamily="34" charset="0"/>
              <a:buNone/>
              <a:tabLst/>
              <a:defRPr/>
            </a:pPr>
            <a:r>
              <a:rPr lang="en-US" dirty="0"/>
              <a:t>Insert picture in this placeholder</a:t>
            </a: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6460077" cy="4846320"/>
          </a:xfrm>
          <a:solidFill>
            <a:schemeClr val="accent1"/>
          </a:solidFill>
          <a:effectLst>
            <a:innerShdw dist="76200" dir="16200000">
              <a:schemeClr val="accent1"/>
            </a:innerShdw>
          </a:effectLst>
        </p:spPr>
        <p:txBody>
          <a:bodyPr lIns="640080" rIns="274320" anchor="ctr" anchorCtr="0"/>
          <a:lstStyle>
            <a:lvl1pPr marL="0" indent="0">
              <a:spcBef>
                <a:spcPts val="0"/>
              </a:spcBef>
              <a:spcAft>
                <a:spcPts val="1799"/>
              </a:spcAft>
              <a:buNone/>
              <a:defRPr sz="2399" b="1" i="0" baseline="0">
                <a:solidFill>
                  <a:schemeClr val="bg1"/>
                </a:solidFill>
                <a:latin typeface="Arial" panose="020B0604020202020204" pitchFamily="34" charset="0"/>
                <a:cs typeface="Arial" panose="020B0604020202020204" pitchFamily="34" charset="0"/>
              </a:defRPr>
            </a:lvl1pPr>
            <a:lvl2pPr marL="749075" indent="0">
              <a:spcBef>
                <a:spcPts val="1799"/>
              </a:spcBef>
              <a:buNone/>
              <a:defRPr sz="1600" b="1" cap="all" baseline="0">
                <a:solidFill>
                  <a:schemeClr val="bg1"/>
                </a:solidFill>
              </a:defRPr>
            </a:lvl2pPr>
            <a:lvl3pPr marL="749075" indent="0">
              <a:spcBef>
                <a:spcPts val="300"/>
              </a:spcBef>
              <a:buNone/>
              <a:tabLst/>
              <a:defRPr sz="1400">
                <a:solidFill>
                  <a:schemeClr val="bg1"/>
                </a:solidFill>
              </a:defRPr>
            </a:lvl3pPr>
            <a:lvl4pPr marL="1096951" indent="-182825">
              <a:spcBef>
                <a:spcPts val="600"/>
              </a:spcBef>
              <a:buFont typeface="Arial" panose="020B0604020202020204" pitchFamily="34" charset="0"/>
              <a:buChar char="•"/>
              <a:defRPr sz="1400">
                <a:solidFill>
                  <a:schemeClr val="bg1"/>
                </a:solidFill>
              </a:defRPr>
            </a:lvl4pPr>
            <a:lvl5pPr marL="1379124" indent="-182508">
              <a:buFont typeface="Arial" panose="020B0604020202020204" pitchFamily="34" charset="0"/>
              <a:buChar char="–"/>
              <a:tabLst/>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47">
            <a:extLst>
              <a:ext uri="{FF2B5EF4-FFF2-40B4-BE49-F238E27FC236}">
                <a16:creationId xmlns:a16="http://schemas.microsoft.com/office/drawing/2014/main" id="{E81C121D-BB43-4CE6-A9BC-1B0FFDCC26D7}"/>
              </a:ext>
            </a:extLst>
          </p:cNvPr>
          <p:cNvSpPr>
            <a:spLocks noGrp="1"/>
          </p:cNvSpPr>
          <p:nvPr>
            <p:ph type="body" sz="quarter" idx="15"/>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49" name="Slide Number Placeholder 48">
            <a:extLst>
              <a:ext uri="{FF2B5EF4-FFF2-40B4-BE49-F238E27FC236}">
                <a16:creationId xmlns:a16="http://schemas.microsoft.com/office/drawing/2014/main" id="{5F95BBC6-A1E4-494A-8FE6-73D3DC2311C4}"/>
              </a:ext>
            </a:extLst>
          </p:cNvPr>
          <p:cNvSpPr>
            <a:spLocks noGrp="1"/>
          </p:cNvSpPr>
          <p:nvPr>
            <p:ph type="sldNum" sz="quarter" idx="16"/>
          </p:nvPr>
        </p:nvSpPr>
        <p:spPr bwMode="gray"/>
        <p:txBody>
          <a:bodyPr/>
          <a:lstStyle/>
          <a:p>
            <a:fld id="{B6111AC5-A6EA-4123-B1C6-358C02E6D565}" type="slidenum">
              <a:rPr lang="en-US" smtClean="0"/>
              <a:pPr/>
              <a:t>‹#›</a:t>
            </a:fld>
            <a:endParaRPr lang="en-US" dirty="0"/>
          </a:p>
        </p:txBody>
      </p:sp>
      <p:cxnSp>
        <p:nvCxnSpPr>
          <p:cNvPr id="9" name="Straight Connector 8">
            <a:extLst>
              <a:ext uri="{FF2B5EF4-FFF2-40B4-BE49-F238E27FC236}">
                <a16:creationId xmlns:a16="http://schemas.microsoft.com/office/drawing/2014/main" id="{98239E85-8E85-4D48-AFA8-DF2712D5A0C4}"/>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BCED35D4-B980-B745-89C1-F77B522B36D6}"/>
              </a:ext>
            </a:extLst>
          </p:cNvPr>
          <p:cNvSpPr>
            <a:spLocks noGrp="1"/>
          </p:cNvSpPr>
          <p:nvPr>
            <p:ph sz="quarter" idx="20" hasCustomPrompt="1"/>
          </p:nvPr>
        </p:nvSpPr>
        <p:spPr>
          <a:xfrm>
            <a:off x="6132344" y="503239"/>
            <a:ext cx="655467" cy="4846001"/>
          </a:xfrm>
          <a:solidFill>
            <a:srgbClr val="CFE3F2">
              <a:alpha val="50196"/>
            </a:srgbClr>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63918929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Emphasis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p:nvSpPr>
        <p:spPr bwMode="gray">
          <a:xfrm>
            <a:off x="2742486" y="0"/>
            <a:ext cx="9446339"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5049889" cy="4846320"/>
          </a:xfrm>
          <a:solidFill>
            <a:schemeClr val="accent1"/>
          </a:solidFill>
          <a:effectLst>
            <a:innerShdw dist="76200" dir="16200000">
              <a:schemeClr val="accent1"/>
            </a:innerShdw>
          </a:effectLst>
        </p:spPr>
        <p:txBody>
          <a:bodyPr lIns="640080" rIns="457200" anchor="ctr" anchorCtr="0"/>
          <a:lstStyle>
            <a:lvl1pPr marL="0" indent="0">
              <a:spcBef>
                <a:spcPts val="0"/>
              </a:spcBef>
              <a:spcAft>
                <a:spcPts val="0"/>
              </a:spcAft>
              <a:buNone/>
              <a:defRPr sz="2399" b="1" i="0" baseline="0">
                <a:solidFill>
                  <a:schemeClr val="bg1"/>
                </a:solidFill>
                <a:latin typeface="Arial" panose="020B0604020202020204" pitchFamily="34" charset="0"/>
                <a:cs typeface="Arial" panose="020B0604020202020204" pitchFamily="34" charset="0"/>
              </a:defRPr>
            </a:lvl1pPr>
            <a:lvl2pPr marL="0" indent="0">
              <a:spcBef>
                <a:spcPts val="1200"/>
              </a:spcBef>
              <a:spcAft>
                <a:spcPts val="0"/>
              </a:spcAft>
              <a:buNone/>
              <a:defRPr sz="1600" b="1">
                <a:solidFill>
                  <a:schemeClr val="bg1"/>
                </a:solidFill>
              </a:defRPr>
            </a:lvl2pPr>
            <a:lvl3pPr marL="182508" indent="-182508">
              <a:spcBef>
                <a:spcPts val="900"/>
              </a:spcBef>
              <a:tabLst/>
              <a:defRPr sz="1400">
                <a:solidFill>
                  <a:schemeClr val="bg1"/>
                </a:solidFill>
              </a:defRPr>
            </a:lvl3pPr>
            <a:lvl4pPr marL="502769" indent="-182508">
              <a:defRPr sz="1400">
                <a:solidFill>
                  <a:schemeClr val="bg1"/>
                </a:solidFill>
              </a:defRPr>
            </a:lvl4pPr>
            <a:lvl5pPr marL="914126" indent="-182508">
              <a:tabLst/>
              <a:defRPr sz="1400">
                <a:solidFill>
                  <a:schemeClr val="bg1"/>
                </a:solidFill>
              </a:defRPr>
            </a:lvl5pPr>
          </a:lstStyle>
          <a:p>
            <a:pPr lvl="0"/>
            <a:r>
              <a:rPr lang="en-US" dirty="0"/>
              <a:t>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pPr/>
              <a:t>‹#›</a:t>
            </a:fld>
            <a:endParaRPr lang="en-US" dirty="0"/>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4413" y="503240"/>
            <a:ext cx="5484971" cy="4846637"/>
          </a:xfrm>
        </p:spPr>
        <p:txBody>
          <a:bodyPr anchor="ctr" anchorCtr="0"/>
          <a:lstStyle>
            <a:lvl1pPr>
              <a:spcBef>
                <a:spcPts val="1799"/>
              </a:spcBef>
              <a:defRPr sz="1600"/>
            </a:lvl1pPr>
            <a:lvl2pPr>
              <a:spcBef>
                <a:spcPts val="900"/>
              </a:spcBef>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5538BEF6-2306-4DAE-9922-8817114851BF}"/>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901825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Emphasis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p:nvSpPr>
        <p:spPr bwMode="gray">
          <a:xfrm>
            <a:off x="0" y="0"/>
            <a:ext cx="9446339"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6741332" y="502919"/>
            <a:ext cx="5447492" cy="4846320"/>
          </a:xfrm>
          <a:solidFill>
            <a:schemeClr val="accent1"/>
          </a:solidFill>
          <a:effectLst>
            <a:innerShdw dist="76200" dir="16200000">
              <a:schemeClr val="accent1"/>
            </a:innerShdw>
          </a:effectLst>
        </p:spPr>
        <p:txBody>
          <a:bodyPr lIns="640080" rIns="457200" anchor="ctr" anchorCtr="0"/>
          <a:lstStyle>
            <a:lvl1pPr marL="0" indent="0">
              <a:spcAft>
                <a:spcPts val="0"/>
              </a:spcAft>
              <a:buNone/>
              <a:defRPr sz="2399" b="1" i="0" baseline="0">
                <a:solidFill>
                  <a:schemeClr val="bg1"/>
                </a:solidFill>
                <a:latin typeface="Arial" panose="020B0604020202020204" pitchFamily="34" charset="0"/>
                <a:cs typeface="Arial" panose="020B0604020202020204" pitchFamily="34" charset="0"/>
              </a:defRPr>
            </a:lvl1pPr>
            <a:lvl2pPr marL="0" indent="0">
              <a:spcBef>
                <a:spcPts val="1200"/>
              </a:spcBef>
              <a:spcAft>
                <a:spcPts val="0"/>
              </a:spcAft>
              <a:buNone/>
              <a:defRPr sz="1600" b="1">
                <a:solidFill>
                  <a:schemeClr val="bg1"/>
                </a:solidFill>
              </a:defRPr>
            </a:lvl2pPr>
            <a:lvl3pPr marL="182508" indent="-182508">
              <a:spcBef>
                <a:spcPts val="900"/>
              </a:spcBef>
              <a:tabLst/>
              <a:defRPr sz="1400">
                <a:solidFill>
                  <a:schemeClr val="bg1"/>
                </a:solidFill>
              </a:defRPr>
            </a:lvl3pPr>
            <a:lvl4pPr marL="502769" indent="-182508">
              <a:defRPr sz="1400">
                <a:solidFill>
                  <a:schemeClr val="bg1"/>
                </a:solidFill>
              </a:defRPr>
            </a:lvl4pPr>
            <a:lvl5pPr marL="914126" indent="-182508">
              <a:tabLst/>
              <a:defRPr sz="1400">
                <a:solidFill>
                  <a:schemeClr val="bg1"/>
                </a:solidFill>
              </a:defRPr>
            </a:lvl5pPr>
          </a:lstStyle>
          <a:p>
            <a:pPr lvl="0"/>
            <a:r>
              <a:rPr lang="en-US" dirty="0"/>
              <a:t>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pPr/>
              <a:t>‹#›</a:t>
            </a:fld>
            <a:endParaRPr lang="en-US" dirty="0"/>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441" y="502764"/>
            <a:ext cx="4631754" cy="4846637"/>
          </a:xfrm>
        </p:spPr>
        <p:txBody>
          <a:bodyPr anchor="ctr" anchorCtr="0"/>
          <a:lstStyle>
            <a:lvl1pPr>
              <a:spcBef>
                <a:spcPts val="1799"/>
              </a:spcBef>
              <a:defRPr sz="1600"/>
            </a:lvl1pPr>
            <a:lvl2pPr>
              <a:spcBef>
                <a:spcPts val="900"/>
              </a:spcBef>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C7F3E575-4904-4330-A4C4-5A6000977599}"/>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721130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ext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p:nvSpPr>
        <p:spPr>
          <a:xfrm>
            <a:off x="0" y="0"/>
            <a:ext cx="5850636" cy="5833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Rectangle 8">
            <a:extLst>
              <a:ext uri="{FF2B5EF4-FFF2-40B4-BE49-F238E27FC236}">
                <a16:creationId xmlns:a16="http://schemas.microsoft.com/office/drawing/2014/main" id="{F59D010D-5D0A-4E39-9195-F56A0BD6C925}"/>
              </a:ext>
            </a:extLst>
          </p:cNvPr>
          <p:cNvSpPr/>
          <p:nvPr/>
        </p:nvSpPr>
        <p:spPr>
          <a:xfrm>
            <a:off x="5850636" y="0"/>
            <a:ext cx="243777" cy="583387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581965" y="2159036"/>
            <a:ext cx="5119307" cy="1515800"/>
          </a:xfrm>
        </p:spPr>
        <p:txBody>
          <a:bodyPr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spcAft>
                <a:spcPts val="0"/>
              </a:spcAft>
              <a:buFontTx/>
              <a:buNone/>
              <a:defRPr sz="1600" b="1">
                <a:solidFill>
                  <a:schemeClr val="tx1"/>
                </a:solidFill>
              </a:defRPr>
            </a:lvl2pPr>
            <a:lvl3pPr marL="182508" indent="-182508">
              <a:spcBef>
                <a:spcPts val="900"/>
              </a:spcBef>
              <a:spcAft>
                <a:spcPts val="0"/>
              </a:spcAft>
              <a:buFont typeface="Arial" panose="020B0604020202020204" pitchFamily="34" charset="0"/>
              <a:buChar char="•"/>
              <a:defRPr sz="1400"/>
            </a:lvl3pPr>
            <a:lvl4pPr marL="457063" indent="-182508">
              <a:spcBef>
                <a:spcPts val="600"/>
              </a:spcBef>
              <a:spcAft>
                <a:spcPts val="0"/>
              </a:spcAft>
              <a:buFont typeface="Arial" panose="020B0604020202020204" pitchFamily="34" charset="0"/>
              <a:buChar cha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666A549D-553F-4D95-953D-3A31980C94C4}"/>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812B04-88FC-4338-BBC7-4B8EB4DA0BD6}"/>
              </a:ext>
            </a:extLst>
          </p:cNvPr>
          <p:cNvSpPr>
            <a:spLocks noGrp="1"/>
          </p:cNvSpPr>
          <p:nvPr>
            <p:ph sz="quarter" idx="15"/>
          </p:nvPr>
        </p:nvSpPr>
        <p:spPr>
          <a:xfrm>
            <a:off x="609441" y="539496"/>
            <a:ext cx="4631754" cy="4754880"/>
          </a:xfrm>
        </p:spPr>
        <p:txBody>
          <a:bodyPr lIns="91440" tIns="45720" rIns="91440" bIns="45720" anchor="ctr" anchorCtr="0"/>
          <a:lstStyle>
            <a:lvl1pPr>
              <a:spcBef>
                <a:spcPts val="1799"/>
              </a:spcBef>
              <a:defRPr sz="1600">
                <a:solidFill>
                  <a:schemeClr val="bg1"/>
                </a:solidFill>
              </a:defRPr>
            </a:lvl1pPr>
            <a:lvl2pPr>
              <a:spcBef>
                <a:spcPts val="900"/>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2107878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ext Right Medium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p:nvSpPr>
        <p:spPr>
          <a:xfrm>
            <a:off x="0" y="0"/>
            <a:ext cx="5850636" cy="5285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Rectangle 8">
            <a:extLst>
              <a:ext uri="{FF2B5EF4-FFF2-40B4-BE49-F238E27FC236}">
                <a16:creationId xmlns:a16="http://schemas.microsoft.com/office/drawing/2014/main" id="{F59D010D-5D0A-4E39-9195-F56A0BD6C925}"/>
              </a:ext>
            </a:extLst>
          </p:cNvPr>
          <p:cNvSpPr/>
          <p:nvPr/>
        </p:nvSpPr>
        <p:spPr>
          <a:xfrm>
            <a:off x="5850636" y="0"/>
            <a:ext cx="243777" cy="528523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581965" y="1900105"/>
            <a:ext cx="5119307" cy="1485022"/>
          </a:xfrm>
        </p:spPr>
        <p:txBody>
          <a:bodyPr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spcAft>
                <a:spcPts val="0"/>
              </a:spcAft>
              <a:buFontTx/>
              <a:buNone/>
              <a:defRPr sz="1600" b="1">
                <a:solidFill>
                  <a:schemeClr val="tx1"/>
                </a:solidFill>
              </a:defRPr>
            </a:lvl2pPr>
            <a:lvl3pPr marL="182508" indent="-182508">
              <a:spcBef>
                <a:spcPts val="900"/>
              </a:spcBef>
              <a:spcAft>
                <a:spcPts val="0"/>
              </a:spcAft>
              <a:buFont typeface="Arial" panose="020B0604020202020204" pitchFamily="34" charset="0"/>
              <a:buChar char="•"/>
              <a:defRPr sz="1400"/>
            </a:lvl3pPr>
            <a:lvl4pPr marL="457063" indent="-182508">
              <a:spcBef>
                <a:spcPts val="600"/>
              </a:spcBef>
              <a:spcAft>
                <a:spcPts val="0"/>
              </a:spcAft>
              <a:buFont typeface="Arial" panose="020B0604020202020204" pitchFamily="34" charset="0"/>
              <a:buChar cha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394960"/>
            <a:ext cx="10116725" cy="128016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a:xfrm>
            <a:off x="121888" y="6505845"/>
            <a:ext cx="487553" cy="169277"/>
          </a:xfrm>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666A549D-553F-4D95-953D-3A31980C94C4}"/>
              </a:ext>
            </a:extLst>
          </p:cNvPr>
          <p:cNvCxnSpPr/>
          <p:nvPr/>
        </p:nvCxnSpPr>
        <p:spPr bwMode="gray">
          <a:xfrm>
            <a:off x="0" y="5285232"/>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8E4298-8014-4F76-A931-4869216B12FF}"/>
              </a:ext>
            </a:extLst>
          </p:cNvPr>
          <p:cNvSpPr>
            <a:spLocks noGrp="1"/>
          </p:cNvSpPr>
          <p:nvPr>
            <p:ph sz="quarter" idx="15"/>
          </p:nvPr>
        </p:nvSpPr>
        <p:spPr>
          <a:xfrm>
            <a:off x="609441" y="585216"/>
            <a:ext cx="4631754" cy="4114800"/>
          </a:xfrm>
        </p:spPr>
        <p:txBody>
          <a:bodyPr anchor="ctr" anchorCtr="0"/>
          <a:lstStyle>
            <a:lvl1pPr>
              <a:spcBef>
                <a:spcPts val="1799"/>
              </a:spcBef>
              <a:defRPr sz="1600">
                <a:solidFill>
                  <a:schemeClr val="bg1"/>
                </a:solidFill>
              </a:defRPr>
            </a:lvl1pPr>
            <a:lvl2pPr>
              <a:spcBef>
                <a:spcPts val="900"/>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4143179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ext Right Large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p:nvSpPr>
        <p:spPr>
          <a:xfrm>
            <a:off x="0" y="-1"/>
            <a:ext cx="5850636" cy="5013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Rectangle 8">
            <a:extLst>
              <a:ext uri="{FF2B5EF4-FFF2-40B4-BE49-F238E27FC236}">
                <a16:creationId xmlns:a16="http://schemas.microsoft.com/office/drawing/2014/main" id="{F59D010D-5D0A-4E39-9195-F56A0BD6C925}"/>
              </a:ext>
            </a:extLst>
          </p:cNvPr>
          <p:cNvSpPr/>
          <p:nvPr/>
        </p:nvSpPr>
        <p:spPr>
          <a:xfrm>
            <a:off x="5850636" y="-1"/>
            <a:ext cx="243777" cy="501332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581965" y="1747556"/>
            <a:ext cx="5119307" cy="1515800"/>
          </a:xfrm>
        </p:spPr>
        <p:txBody>
          <a:bodyPr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spcAft>
                <a:spcPts val="0"/>
              </a:spcAft>
              <a:buFontTx/>
              <a:buNone/>
              <a:defRPr sz="1600" b="1">
                <a:solidFill>
                  <a:schemeClr val="tx1"/>
                </a:solidFill>
              </a:defRPr>
            </a:lvl2pPr>
            <a:lvl3pPr marL="182508" indent="-182508">
              <a:spcBef>
                <a:spcPts val="900"/>
              </a:spcBef>
              <a:spcAft>
                <a:spcPts val="0"/>
              </a:spcAft>
              <a:buFont typeface="Arial" panose="020B0604020202020204" pitchFamily="34" charset="0"/>
              <a:buChar char="•"/>
              <a:defRPr sz="1400"/>
            </a:lvl3pPr>
            <a:lvl4pPr marL="457063" indent="-182508">
              <a:spcBef>
                <a:spcPts val="600"/>
              </a:spcBef>
              <a:spcAft>
                <a:spcPts val="0"/>
              </a:spcAft>
              <a:buFont typeface="Arial" panose="020B0604020202020204" pitchFamily="34" charset="0"/>
              <a:buChar cha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666A549D-553F-4D95-953D-3A31980C94C4}"/>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9F7CBD-AC68-4E01-9D9A-BD43B79FE1C8}"/>
              </a:ext>
            </a:extLst>
          </p:cNvPr>
          <p:cNvSpPr>
            <a:spLocks noGrp="1"/>
          </p:cNvSpPr>
          <p:nvPr>
            <p:ph sz="quarter" idx="15"/>
          </p:nvPr>
        </p:nvSpPr>
        <p:spPr>
          <a:xfrm>
            <a:off x="609441" y="586421"/>
            <a:ext cx="4631754" cy="3840480"/>
          </a:xfrm>
        </p:spPr>
        <p:txBody>
          <a:bodyPr anchor="ctr" anchorCtr="0"/>
          <a:lstStyle>
            <a:lvl1pPr>
              <a:spcBef>
                <a:spcPts val="1799"/>
              </a:spcBef>
              <a:defRPr sz="1600">
                <a:solidFill>
                  <a:schemeClr val="bg1"/>
                </a:solidFill>
              </a:defRPr>
            </a:lvl1pPr>
            <a:lvl2pPr>
              <a:spcBef>
                <a:spcPts val="900"/>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74184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ext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09441" y="2141387"/>
            <a:ext cx="5119307" cy="1554272"/>
          </a:xfrm>
        </p:spPr>
        <p:txBody>
          <a:bodyPr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12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p:nvSpPr>
        <p:spPr>
          <a:xfrm>
            <a:off x="6338189" y="2"/>
            <a:ext cx="5850636" cy="5837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Rectangle 8">
            <a:extLst>
              <a:ext uri="{FF2B5EF4-FFF2-40B4-BE49-F238E27FC236}">
                <a16:creationId xmlns:a16="http://schemas.microsoft.com/office/drawing/2014/main" id="{F59D010D-5D0A-4E39-9195-F56A0BD6C925}"/>
              </a:ext>
            </a:extLst>
          </p:cNvPr>
          <p:cNvSpPr/>
          <p:nvPr/>
        </p:nvSpPr>
        <p:spPr>
          <a:xfrm>
            <a:off x="6094412" y="2"/>
            <a:ext cx="243777" cy="58370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81D41FEE-C319-4107-9589-D8E8A48CD814}"/>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1CA6C5-3138-4777-9F9B-EEAD90EF67FB}"/>
              </a:ext>
            </a:extLst>
          </p:cNvPr>
          <p:cNvSpPr>
            <a:spLocks noGrp="1"/>
          </p:cNvSpPr>
          <p:nvPr>
            <p:ph sz="quarter" idx="15"/>
          </p:nvPr>
        </p:nvSpPr>
        <p:spPr>
          <a:xfrm>
            <a:off x="6947630" y="541083"/>
            <a:ext cx="4631754" cy="4754880"/>
          </a:xfrm>
        </p:spPr>
        <p:txBody>
          <a:bodyPr anchor="ctr" anchorCtr="0"/>
          <a:lstStyle>
            <a:lvl1pPr>
              <a:spcBef>
                <a:spcPts val="1799"/>
              </a:spcBef>
              <a:defRPr sz="1600">
                <a:solidFill>
                  <a:schemeClr val="bg1"/>
                </a:solidFill>
              </a:defRPr>
            </a:lvl1pPr>
            <a:lvl2pPr>
              <a:spcBef>
                <a:spcPts val="900"/>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4745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ext Left Round Image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p:nvSpPr>
        <p:spPr>
          <a:xfrm>
            <a:off x="6338189" y="2"/>
            <a:ext cx="5850636" cy="5837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1" name="Picture Placeholder 10">
            <a:extLst>
              <a:ext uri="{FF2B5EF4-FFF2-40B4-BE49-F238E27FC236}">
                <a16:creationId xmlns:a16="http://schemas.microsoft.com/office/drawing/2014/main" id="{E87616A7-74CA-4338-8DFB-9FC089208921}"/>
              </a:ext>
            </a:extLst>
          </p:cNvPr>
          <p:cNvSpPr>
            <a:spLocks noGrp="1" noChangeAspect="1"/>
          </p:cNvSpPr>
          <p:nvPr>
            <p:ph type="pic" sz="quarter" idx="16" hasCustomPrompt="1"/>
          </p:nvPr>
        </p:nvSpPr>
        <p:spPr bwMode="gray">
          <a:xfrm>
            <a:off x="7494172" y="755851"/>
            <a:ext cx="3358444" cy="3602344"/>
          </a:xfrm>
          <a:prstGeom prst="rect">
            <a:avLst/>
          </a:prstGeom>
          <a:solidFill>
            <a:schemeClr val="bg1"/>
          </a:solidFill>
          <a:ln w="104775">
            <a:noFill/>
          </a:ln>
        </p:spPr>
        <p:txBody>
          <a:bodyPr anchor="ctr" anchorCtr="1"/>
          <a:lstStyle>
            <a:lvl1pPr marL="0" indent="0" algn="ctr">
              <a:buNone/>
              <a:defRPr sz="1999"/>
            </a:lvl1pPr>
          </a:lstStyle>
          <a:p>
            <a:r>
              <a:rPr lang="en-US" dirty="0"/>
              <a:t>Fill shape with picture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09441" y="2141387"/>
            <a:ext cx="5119307" cy="1554272"/>
          </a:xfrm>
        </p:spPr>
        <p:txBody>
          <a:bodyPr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12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Rectangle 8">
            <a:extLst>
              <a:ext uri="{FF2B5EF4-FFF2-40B4-BE49-F238E27FC236}">
                <a16:creationId xmlns:a16="http://schemas.microsoft.com/office/drawing/2014/main" id="{F59D010D-5D0A-4E39-9195-F56A0BD6C925}"/>
              </a:ext>
            </a:extLst>
          </p:cNvPr>
          <p:cNvSpPr/>
          <p:nvPr/>
        </p:nvSpPr>
        <p:spPr>
          <a:xfrm>
            <a:off x="6094412" y="2"/>
            <a:ext cx="243777" cy="58370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81D41FEE-C319-4107-9589-D8E8A48CD814}"/>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EDD9B419-61A9-4E1F-B4F7-F308DE96ABD6}"/>
              </a:ext>
            </a:extLst>
          </p:cNvPr>
          <p:cNvSpPr>
            <a:spLocks noGrp="1"/>
          </p:cNvSpPr>
          <p:nvPr>
            <p:ph type="body" sz="quarter" idx="17"/>
          </p:nvPr>
        </p:nvSpPr>
        <p:spPr bwMode="gray">
          <a:xfrm>
            <a:off x="7618441" y="4473540"/>
            <a:ext cx="3290136" cy="887412"/>
          </a:xfrm>
        </p:spPr>
        <p:txBody>
          <a:bodyPr/>
          <a:lstStyle>
            <a:lvl1pPr marL="0" indent="0" algn="ctr">
              <a:buNone/>
              <a:defRPr sz="1600" b="1">
                <a:solidFill>
                  <a:schemeClr val="bg1"/>
                </a:solidFill>
              </a:defRPr>
            </a:lvl1pPr>
            <a:lvl2pPr marL="174573" indent="-174573">
              <a:buClr>
                <a:schemeClr val="accent1"/>
              </a:buClr>
              <a:buFont typeface="Arial" panose="020B0604020202020204" pitchFamily="34" charset="0"/>
              <a:buChar char="•"/>
              <a:defRPr sz="16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2229168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4526281"/>
          </a:xfrm>
        </p:spPr>
        <p:txBody>
          <a:bodyPr/>
          <a:lstStyle>
            <a:lvl1pPr marL="0" indent="0">
              <a:spcBef>
                <a:spcPts val="1800"/>
              </a:spcBef>
              <a:buNone/>
              <a:defRPr sz="1600" b="1"/>
            </a:lvl1pPr>
            <a:lvl2pPr marL="182880" indent="-182880">
              <a:spcBef>
                <a:spcPts val="900"/>
              </a:spcBef>
              <a:buFont typeface="Arial" panose="020B0604020202020204" pitchFamily="34" charset="0"/>
              <a:buChar char="•"/>
              <a:defRPr sz="1600"/>
            </a:lvl2pPr>
            <a:lvl3pPr marL="685800" indent="-228600">
              <a:buFont typeface="Arial" panose="020B0604020202020204" pitchFamily="34" charset="0"/>
              <a:buChar char="–"/>
              <a:defRPr sz="1400"/>
            </a:lvl3pPr>
            <a:lvl4pPr marL="1097280" indent="-182563">
              <a:buFont typeface="Arial" panose="020B0604020202020204" pitchFamily="34" charset="0"/>
              <a:buChar char="•"/>
              <a:defRPr sz="1400"/>
            </a:lvl4pPr>
            <a:lvl5pPr marL="1463040" indent="-182563">
              <a:buFont typeface="Arial" panose="020B0604020202020204" pitchFamily="34" charset="0"/>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B4D7AE95-1FE6-4E2F-8E01-59846964226C}"/>
              </a:ext>
            </a:extLst>
          </p:cNvPr>
          <p:cNvSpPr>
            <a:spLocks noGrp="1"/>
          </p:cNvSpPr>
          <p:nvPr>
            <p:ph type="body" sz="quarter" idx="13"/>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stStyle>
          <a:p>
            <a:pPr lvl="0"/>
            <a:r>
              <a:rPr lang="en-US" dirty="0"/>
              <a:t>Edit Master text styles</a:t>
            </a:r>
          </a:p>
        </p:txBody>
      </p:sp>
      <p:sp>
        <p:nvSpPr>
          <p:cNvPr id="9" name="Slide Number Placeholder 8">
            <a:extLst>
              <a:ext uri="{FF2B5EF4-FFF2-40B4-BE49-F238E27FC236}">
                <a16:creationId xmlns:a16="http://schemas.microsoft.com/office/drawing/2014/main" id="{A06D3118-5C25-44F8-93D3-2B660C684F6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7064251B-D111-4C13-9D8B-C189D3D9F12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726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ext Left Medium Foot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09441" y="1886303"/>
            <a:ext cx="5119307" cy="1515800"/>
          </a:xfrm>
        </p:spPr>
        <p:txBody>
          <a:bodyPr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9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p:nvSpPr>
        <p:spPr>
          <a:xfrm>
            <a:off x="6338189" y="2"/>
            <a:ext cx="5850636" cy="5288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Rectangle 8">
            <a:extLst>
              <a:ext uri="{FF2B5EF4-FFF2-40B4-BE49-F238E27FC236}">
                <a16:creationId xmlns:a16="http://schemas.microsoft.com/office/drawing/2014/main" id="{F59D010D-5D0A-4E39-9195-F56A0BD6C925}"/>
              </a:ext>
            </a:extLst>
          </p:cNvPr>
          <p:cNvSpPr/>
          <p:nvPr/>
        </p:nvSpPr>
        <p:spPr>
          <a:xfrm>
            <a:off x="6094412" y="2"/>
            <a:ext cx="243777" cy="528840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81D41FEE-C319-4107-9589-D8E8A48CD814}"/>
              </a:ext>
            </a:extLst>
          </p:cNvPr>
          <p:cNvCxnSpPr/>
          <p:nvPr/>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F9ED1B-EEDE-4062-A7DA-8E0651A2C5BF}"/>
              </a:ext>
            </a:extLst>
          </p:cNvPr>
          <p:cNvSpPr>
            <a:spLocks noGrp="1"/>
          </p:cNvSpPr>
          <p:nvPr>
            <p:ph sz="quarter" idx="15"/>
          </p:nvPr>
        </p:nvSpPr>
        <p:spPr>
          <a:xfrm>
            <a:off x="6947630" y="586803"/>
            <a:ext cx="4631754" cy="4114800"/>
          </a:xfrm>
        </p:spPr>
        <p:txBody>
          <a:bodyPr lIns="91440" rIns="91440" anchor="ctr" anchorCtr="0"/>
          <a:lstStyle>
            <a:lvl1pPr>
              <a:spcBef>
                <a:spcPts val="1799"/>
              </a:spcBef>
              <a:defRPr sz="1600">
                <a:solidFill>
                  <a:schemeClr val="bg1"/>
                </a:solidFill>
              </a:defRPr>
            </a:lvl1pPr>
            <a:lvl2pPr>
              <a:spcBef>
                <a:spcPts val="900"/>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242193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ext Left Large Foot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09441" y="1749143"/>
            <a:ext cx="5119307" cy="1515800"/>
          </a:xfrm>
        </p:spPr>
        <p:txBody>
          <a:bodyPr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9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p:nvSpPr>
        <p:spPr>
          <a:xfrm>
            <a:off x="6338189" y="2"/>
            <a:ext cx="5850636" cy="5014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9" name="Rectangle 8">
            <a:extLst>
              <a:ext uri="{FF2B5EF4-FFF2-40B4-BE49-F238E27FC236}">
                <a16:creationId xmlns:a16="http://schemas.microsoft.com/office/drawing/2014/main" id="{F59D010D-5D0A-4E39-9195-F56A0BD6C925}"/>
              </a:ext>
            </a:extLst>
          </p:cNvPr>
          <p:cNvSpPr/>
          <p:nvPr/>
        </p:nvSpPr>
        <p:spPr>
          <a:xfrm>
            <a:off x="6094412" y="2"/>
            <a:ext cx="243777" cy="501408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81D41FEE-C319-4107-9589-D8E8A48CD814}"/>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B27161-54E5-4B97-B481-AB6B2CD75B57}"/>
              </a:ext>
            </a:extLst>
          </p:cNvPr>
          <p:cNvSpPr>
            <a:spLocks noGrp="1"/>
          </p:cNvSpPr>
          <p:nvPr>
            <p:ph sz="quarter" idx="15"/>
          </p:nvPr>
        </p:nvSpPr>
        <p:spPr>
          <a:xfrm>
            <a:off x="6947630" y="586803"/>
            <a:ext cx="4631754" cy="3840480"/>
          </a:xfrm>
        </p:spPr>
        <p:txBody>
          <a:bodyPr anchor="ctr" anchorCtr="0"/>
          <a:lstStyle>
            <a:lvl1pPr>
              <a:spcBef>
                <a:spcPts val="1799"/>
              </a:spcBef>
              <a:defRPr sz="1600">
                <a:solidFill>
                  <a:schemeClr val="bg1"/>
                </a:solidFill>
              </a:defRPr>
            </a:lvl1pPr>
            <a:lvl2pPr>
              <a:spcBef>
                <a:spcPts val="900"/>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02553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ext Left Image Right Small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bwMode="gray">
          <a:xfrm>
            <a:off x="6094412" y="0"/>
            <a:ext cx="6094413" cy="5833872"/>
          </a:xfrm>
        </p:spPr>
        <p:txBody>
          <a:bodyPr lIns="1005840" rIns="365760" anchor="ctr" anchorCtr="1"/>
          <a:lstStyle>
            <a:lvl1pPr marL="0" indent="0" algn="ctr">
              <a:buNone/>
              <a:defRPr sz="2399"/>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bwMode="gray"/>
        <p:txBody>
          <a:bodyPr/>
          <a:lstStyle/>
          <a:p>
            <a:fld id="{B6111AC5-A6EA-4123-B1C6-358C02E6D565}" type="slidenum">
              <a:rPr lang="en-US" smtClean="0"/>
              <a:pPr/>
              <a:t>‹#›</a:t>
            </a:fld>
            <a:endParaRPr lang="en-US" dirty="0"/>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bwMode="gray">
          <a:xfrm>
            <a:off x="6094412" y="0"/>
            <a:ext cx="1218883" cy="5833872"/>
          </a:xfrm>
          <a:solidFill>
            <a:schemeClr val="bg2">
              <a:alpha val="50000"/>
            </a:schemeClr>
          </a:solidFill>
        </p:spPr>
        <p:txBody>
          <a:bodyPr/>
          <a:lstStyle>
            <a:lvl1pPr marL="0" indent="0">
              <a:buNone/>
              <a:defRPr sz="1100"/>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bwMode="gray">
          <a:xfrm>
            <a:off x="6094412" y="0"/>
            <a:ext cx="853218" cy="5833872"/>
          </a:xfrm>
          <a:solidFill>
            <a:schemeClr val="bg2"/>
          </a:solidFill>
        </p:spPr>
        <p:txBody>
          <a:bodyPr/>
          <a:lstStyle>
            <a:lvl1pPr marL="0" indent="0">
              <a:buNone/>
              <a:defRPr sz="1100"/>
            </a:lvl1pPr>
          </a:lstStyle>
          <a:p>
            <a:pPr lvl="0"/>
            <a:r>
              <a:rPr lang="en-US" dirty="0"/>
              <a:t> </a:t>
            </a:r>
          </a:p>
        </p:txBody>
      </p:sp>
      <p:sp>
        <p:nvSpPr>
          <p:cNvPr id="14" name="Content Placeholder 4">
            <a:extLst>
              <a:ext uri="{FF2B5EF4-FFF2-40B4-BE49-F238E27FC236}">
                <a16:creationId xmlns:a16="http://schemas.microsoft.com/office/drawing/2014/main" id="{08F8AA28-F42C-4BDD-84D5-59F5B7E8A51B}"/>
              </a:ext>
            </a:extLst>
          </p:cNvPr>
          <p:cNvSpPr>
            <a:spLocks noGrp="1"/>
          </p:cNvSpPr>
          <p:nvPr>
            <p:ph sz="quarter" idx="20" hasCustomPrompt="1"/>
          </p:nvPr>
        </p:nvSpPr>
        <p:spPr bwMode="gray">
          <a:xfrm>
            <a:off x="609441" y="2159036"/>
            <a:ext cx="5119307" cy="1515800"/>
          </a:xfrm>
        </p:spPr>
        <p:txBody>
          <a:bodyPr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9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DD88CA21-66EC-4438-82CB-3D89D9CDA2D4}"/>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6369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ext Right Image Left Small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0" y="0"/>
            <a:ext cx="6094413" cy="5833872"/>
          </a:xfrm>
        </p:spPr>
        <p:txBody>
          <a:bodyPr lIns="457200" rIns="365760" anchor="ctr" anchorCtr="0"/>
          <a:lstStyle>
            <a:lvl1pPr marL="0" indent="0" algn="l">
              <a:buNone/>
              <a:defRPr sz="2399"/>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4875530" y="0"/>
            <a:ext cx="1218883" cy="5833872"/>
          </a:xfrm>
          <a:solidFill>
            <a:schemeClr val="bg2">
              <a:alpha val="50000"/>
            </a:schemeClr>
          </a:solidFill>
        </p:spPr>
        <p:txBody>
          <a:bodyPr/>
          <a:lstStyle>
            <a:lvl1pPr marL="0" indent="0">
              <a:buNone/>
              <a:defRPr sz="1100"/>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5241195" y="0"/>
            <a:ext cx="853218" cy="5833872"/>
          </a:xfrm>
          <a:solidFill>
            <a:schemeClr val="bg2"/>
          </a:solidFill>
        </p:spPr>
        <p:txBody>
          <a:bodyPr/>
          <a:lstStyle>
            <a:lvl1pPr marL="0" indent="0">
              <a:buNone/>
              <a:defRPr sz="1100"/>
            </a:lvl1pPr>
          </a:lstStyle>
          <a:p>
            <a:pPr lvl="0"/>
            <a:r>
              <a:rPr lang="en-US" dirty="0"/>
              <a:t> </a:t>
            </a:r>
          </a:p>
        </p:txBody>
      </p:sp>
      <p:sp>
        <p:nvSpPr>
          <p:cNvPr id="14" name="Content Placeholder 4">
            <a:extLst>
              <a:ext uri="{FF2B5EF4-FFF2-40B4-BE49-F238E27FC236}">
                <a16:creationId xmlns:a16="http://schemas.microsoft.com/office/drawing/2014/main" id="{7BCE48FD-78E8-4694-9D52-07C9492B23ED}"/>
              </a:ext>
            </a:extLst>
          </p:cNvPr>
          <p:cNvSpPr>
            <a:spLocks noGrp="1"/>
          </p:cNvSpPr>
          <p:nvPr>
            <p:ph sz="quarter" idx="20" hasCustomPrompt="1"/>
          </p:nvPr>
        </p:nvSpPr>
        <p:spPr>
          <a:xfrm>
            <a:off x="6703854" y="2159036"/>
            <a:ext cx="5119307" cy="1515800"/>
          </a:xfrm>
        </p:spPr>
        <p:txBody>
          <a:bodyPr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9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DD88CA21-66EC-4438-82CB-3D89D9CDA2D4}"/>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7621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ext Left Image Right Medium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6094412" y="0"/>
            <a:ext cx="6094413" cy="5285232"/>
          </a:xfrm>
        </p:spPr>
        <p:txBody>
          <a:bodyPr lIns="1005840" rIns="365760" anchor="ctr" anchorCtr="1"/>
          <a:lstStyle>
            <a:lvl1pPr marL="0" indent="0" algn="ctr">
              <a:buNone/>
              <a:defRPr sz="2399"/>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6094412" y="0"/>
            <a:ext cx="1218883" cy="5285232"/>
          </a:xfrm>
          <a:solidFill>
            <a:schemeClr val="bg2">
              <a:alpha val="50000"/>
            </a:schemeClr>
          </a:solidFill>
        </p:spPr>
        <p:txBody>
          <a:bodyPr/>
          <a:lstStyle>
            <a:lvl1pPr marL="0" indent="0">
              <a:buNone/>
              <a:defRPr sz="1100"/>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6094412" y="0"/>
            <a:ext cx="853218" cy="5285232"/>
          </a:xfrm>
          <a:solidFill>
            <a:schemeClr val="bg2"/>
          </a:solidFill>
        </p:spPr>
        <p:txBody>
          <a:bodyPr/>
          <a:lstStyle>
            <a:lvl1pPr marL="0" indent="0">
              <a:buNone/>
              <a:defRPr sz="1100"/>
            </a:lvl1pPr>
          </a:lstStyle>
          <a:p>
            <a:pPr lvl="0"/>
            <a:r>
              <a:rPr lang="en-US" dirty="0"/>
              <a:t> </a:t>
            </a:r>
          </a:p>
        </p:txBody>
      </p:sp>
      <p:cxnSp>
        <p:nvCxnSpPr>
          <p:cNvPr id="9" name="Straight Connector 8">
            <a:extLst>
              <a:ext uri="{FF2B5EF4-FFF2-40B4-BE49-F238E27FC236}">
                <a16:creationId xmlns:a16="http://schemas.microsoft.com/office/drawing/2014/main" id="{DD88CA21-66EC-4438-82CB-3D89D9CDA2D4}"/>
              </a:ext>
            </a:extLst>
          </p:cNvPr>
          <p:cNvCxnSpPr/>
          <p:nvPr/>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08F8AA28-F42C-4BDD-84D5-59F5B7E8A51B}"/>
              </a:ext>
            </a:extLst>
          </p:cNvPr>
          <p:cNvSpPr>
            <a:spLocks noGrp="1"/>
          </p:cNvSpPr>
          <p:nvPr>
            <p:ph sz="quarter" idx="20" hasCustomPrompt="1"/>
          </p:nvPr>
        </p:nvSpPr>
        <p:spPr>
          <a:xfrm>
            <a:off x="609441" y="1884716"/>
            <a:ext cx="5119307" cy="1515800"/>
          </a:xfrm>
        </p:spPr>
        <p:txBody>
          <a:bodyPr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9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345541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ext Right Image Left Medium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0" y="0"/>
            <a:ext cx="6094413" cy="5285232"/>
          </a:xfrm>
        </p:spPr>
        <p:txBody>
          <a:bodyPr lIns="457200" rIns="365760" anchor="ctr" anchorCtr="0"/>
          <a:lstStyle>
            <a:lvl1pPr marL="0" indent="0" algn="l">
              <a:buNone/>
              <a:defRPr sz="2399"/>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4875530" y="0"/>
            <a:ext cx="1218883" cy="5285232"/>
          </a:xfrm>
          <a:solidFill>
            <a:schemeClr val="bg2">
              <a:alpha val="50000"/>
            </a:schemeClr>
          </a:solidFill>
        </p:spPr>
        <p:txBody>
          <a:bodyPr/>
          <a:lstStyle>
            <a:lvl1pPr marL="0" indent="0">
              <a:buNone/>
              <a:defRPr sz="1100"/>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5241195" y="0"/>
            <a:ext cx="853218" cy="5285232"/>
          </a:xfrm>
          <a:solidFill>
            <a:schemeClr val="bg2"/>
          </a:solidFill>
        </p:spPr>
        <p:txBody>
          <a:bodyPr/>
          <a:lstStyle>
            <a:lvl1pPr marL="0" indent="0">
              <a:buNone/>
              <a:defRPr sz="1100"/>
            </a:lvl1pPr>
          </a:lstStyle>
          <a:p>
            <a:pPr lvl="0"/>
            <a:r>
              <a:rPr lang="en-US" dirty="0"/>
              <a:t> </a:t>
            </a:r>
          </a:p>
        </p:txBody>
      </p:sp>
      <p:cxnSp>
        <p:nvCxnSpPr>
          <p:cNvPr id="9" name="Straight Connector 8">
            <a:extLst>
              <a:ext uri="{FF2B5EF4-FFF2-40B4-BE49-F238E27FC236}">
                <a16:creationId xmlns:a16="http://schemas.microsoft.com/office/drawing/2014/main" id="{DD88CA21-66EC-4438-82CB-3D89D9CDA2D4}"/>
              </a:ext>
            </a:extLst>
          </p:cNvPr>
          <p:cNvCxnSpPr/>
          <p:nvPr/>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7BCE48FD-78E8-4694-9D52-07C9492B23ED}"/>
              </a:ext>
            </a:extLst>
          </p:cNvPr>
          <p:cNvSpPr>
            <a:spLocks noGrp="1"/>
          </p:cNvSpPr>
          <p:nvPr>
            <p:ph sz="quarter" idx="20" hasCustomPrompt="1"/>
          </p:nvPr>
        </p:nvSpPr>
        <p:spPr>
          <a:xfrm>
            <a:off x="6703854" y="1884716"/>
            <a:ext cx="5119307" cy="1515800"/>
          </a:xfrm>
        </p:spPr>
        <p:txBody>
          <a:bodyPr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9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0832003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6405-7303-4F6E-86C5-C9CB46B3D1B4}"/>
              </a:ext>
            </a:extLst>
          </p:cNvPr>
          <p:cNvSpPr>
            <a:spLocks noGrp="1"/>
          </p:cNvSpPr>
          <p:nvPr>
            <p:ph type="title"/>
          </p:nvPr>
        </p:nvSpPr>
        <p:spPr>
          <a:xfrm>
            <a:off x="609441" y="4229599"/>
            <a:ext cx="10969943" cy="822960"/>
          </a:xfrm>
        </p:spPr>
        <p:txBody>
          <a:bodyPr anchor="t" anchorCtr="0"/>
          <a:lstStyle>
            <a:lvl1pPr algn="ctr">
              <a:defRPr sz="1799">
                <a:solidFill>
                  <a:schemeClr val="tx1"/>
                </a:solidFill>
              </a:defRPr>
            </a:lvl1pPr>
          </a:lstStyle>
          <a:p>
            <a:r>
              <a:rPr lang="en-US"/>
              <a:t>Click to edit Master title style</a:t>
            </a:r>
            <a:endParaRPr lang="en-US" dirty="0"/>
          </a:p>
        </p:txBody>
      </p:sp>
      <p:pic>
        <p:nvPicPr>
          <p:cNvPr id="5" name="Picture 4">
            <a:extLst>
              <a:ext uri="{FF2B5EF4-FFF2-40B4-BE49-F238E27FC236}">
                <a16:creationId xmlns:a16="http://schemas.microsoft.com/office/drawing/2014/main" id="{EBE360B8-235D-4664-A0F7-C39EC3F59F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15" b="-303"/>
          <a:stretch/>
        </p:blipFill>
        <p:spPr>
          <a:xfrm>
            <a:off x="4591745" y="1078392"/>
            <a:ext cx="2927118" cy="2878412"/>
          </a:xfrm>
          <a:prstGeom prst="rect">
            <a:avLst/>
          </a:prstGeom>
        </p:spPr>
      </p:pic>
    </p:spTree>
    <p:extLst>
      <p:ext uri="{BB962C8B-B14F-4D97-AF65-F5344CB8AC3E}">
        <p14:creationId xmlns:p14="http://schemas.microsoft.com/office/powerpoint/2010/main" val="233367016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6AD0006-A234-E94B-BE82-DFB1183F8E69}"/>
              </a:ext>
            </a:extLst>
          </p:cNvPr>
          <p:cNvSpPr>
            <a:spLocks noGrp="1"/>
          </p:cNvSpPr>
          <p:nvPr>
            <p:ph type="pic" sz="quarter" idx="10"/>
          </p:nvPr>
        </p:nvSpPr>
        <p:spPr>
          <a:xfrm>
            <a:off x="7267999" y="0"/>
            <a:ext cx="4921225" cy="6853280"/>
          </a:xfrm>
          <a:prstGeom prst="rect">
            <a:avLst/>
          </a:prstGeom>
          <a:noFill/>
        </p:spPr>
        <p:txBody>
          <a:bodyPr lIns="3383280" rIns="548640" anchor="ctr" anchorCtr="0"/>
          <a:lstStyle>
            <a:lvl1pPr marL="0" indent="0" algn="l">
              <a:buNone/>
              <a:defRPr sz="1200">
                <a:solidFill>
                  <a:schemeClr val="tx1"/>
                </a:solidFill>
              </a:defRPr>
            </a:lvl1pPr>
          </a:lstStyle>
          <a:p>
            <a:r>
              <a:rPr lang="en-US"/>
              <a:t>Click icon to add picture</a:t>
            </a:r>
          </a:p>
        </p:txBody>
      </p:sp>
      <p:sp>
        <p:nvSpPr>
          <p:cNvPr id="3" name="Text Placeholder 2">
            <a:extLst>
              <a:ext uri="{FF2B5EF4-FFF2-40B4-BE49-F238E27FC236}">
                <a16:creationId xmlns:a16="http://schemas.microsoft.com/office/drawing/2014/main" id="{5D9F87FB-92AB-4CBF-BBFD-F6B3A5FD45E9}"/>
              </a:ext>
            </a:extLst>
          </p:cNvPr>
          <p:cNvSpPr>
            <a:spLocks noGrp="1"/>
          </p:cNvSpPr>
          <p:nvPr>
            <p:ph type="body" sz="quarter" idx="15" hasCustomPrompt="1"/>
          </p:nvPr>
        </p:nvSpPr>
        <p:spPr>
          <a:xfrm>
            <a:off x="0" y="0"/>
            <a:ext cx="7267998" cy="6853280"/>
          </a:xfrm>
          <a:solidFill>
            <a:schemeClr val="accent1"/>
          </a:solidFill>
        </p:spPr>
        <p:txBody>
          <a:bodyPr/>
          <a:lstStyle>
            <a:lvl1pPr marL="0" indent="0">
              <a:buNone/>
              <a:defRPr/>
            </a:lvl1pPr>
          </a:lstStyle>
          <a:p>
            <a:pPr lvl="0"/>
            <a:r>
              <a:rPr lang="en-US"/>
              <a:t> </a:t>
            </a:r>
          </a:p>
        </p:txBody>
      </p:sp>
      <p:sp>
        <p:nvSpPr>
          <p:cNvPr id="28" name="Text Placeholder 27">
            <a:extLst>
              <a:ext uri="{FF2B5EF4-FFF2-40B4-BE49-F238E27FC236}">
                <a16:creationId xmlns:a16="http://schemas.microsoft.com/office/drawing/2014/main" id="{43493609-BE76-7C4B-960E-CB39BA239393}"/>
              </a:ext>
            </a:extLst>
          </p:cNvPr>
          <p:cNvSpPr>
            <a:spLocks noGrp="1"/>
          </p:cNvSpPr>
          <p:nvPr>
            <p:ph type="body" sz="quarter" idx="13" hasCustomPrompt="1"/>
          </p:nvPr>
        </p:nvSpPr>
        <p:spPr>
          <a:xfrm>
            <a:off x="609442" y="4195463"/>
            <a:ext cx="4207381" cy="293179"/>
          </a:xfrm>
          <a:prstGeom prst="rect">
            <a:avLst/>
          </a:prstGeom>
        </p:spPr>
        <p:txBody>
          <a:bodyPr>
            <a:noAutofit/>
          </a:bodyPr>
          <a:lstStyle>
            <a:lvl1pPr marL="0" indent="0">
              <a:buNone/>
              <a:defRPr sz="1600" b="0" cap="none" baseline="0">
                <a:solidFill>
                  <a:schemeClr val="bg1"/>
                </a:solidFill>
                <a:latin typeface="Avenir Next LT Pro" panose="020B0504020202020204" pitchFamily="34" charset="0"/>
                <a:cs typeface="Arial" panose="020B0604020202020204" pitchFamily="34" charset="0"/>
              </a:defRPr>
            </a:lvl1pPr>
          </a:lstStyle>
          <a:p>
            <a:pPr lvl="0"/>
            <a:r>
              <a:rPr lang="en-US"/>
              <a:t>Company Name Here</a:t>
            </a:r>
          </a:p>
        </p:txBody>
      </p:sp>
      <p:sp>
        <p:nvSpPr>
          <p:cNvPr id="30" name="Picture Placeholder 29">
            <a:extLst>
              <a:ext uri="{FF2B5EF4-FFF2-40B4-BE49-F238E27FC236}">
                <a16:creationId xmlns:a16="http://schemas.microsoft.com/office/drawing/2014/main" id="{359262F9-5D41-F74B-9700-0332C3DA33B3}"/>
              </a:ext>
            </a:extLst>
          </p:cNvPr>
          <p:cNvSpPr>
            <a:spLocks noGrp="1"/>
          </p:cNvSpPr>
          <p:nvPr>
            <p:ph type="pic" sz="quarter" idx="14" hasCustomPrompt="1"/>
          </p:nvPr>
        </p:nvSpPr>
        <p:spPr>
          <a:xfrm>
            <a:off x="609442" y="4596016"/>
            <a:ext cx="1943089" cy="732847"/>
          </a:xfrm>
          <a:prstGeom prst="rect">
            <a:avLst/>
          </a:prstGeom>
        </p:spPr>
        <p:txBody>
          <a:bodyPr anchor="ctr">
            <a:normAutofit/>
          </a:bodyPr>
          <a:lstStyle>
            <a:lvl1pPr marL="0" indent="0" algn="ctr">
              <a:buNone/>
              <a:defRPr sz="800">
                <a:solidFill>
                  <a:schemeClr val="tx1"/>
                </a:solidFill>
                <a:latin typeface="Avenir Next LT Pro" panose="020B0504020202020204" pitchFamily="34" charset="0"/>
                <a:cs typeface="Arial" panose="020B0604020202020204" pitchFamily="34" charset="0"/>
              </a:defRPr>
            </a:lvl1pPr>
          </a:lstStyle>
          <a:p>
            <a:r>
              <a:rPr lang="en-US"/>
              <a:t>Place logo here</a:t>
            </a:r>
          </a:p>
        </p:txBody>
      </p:sp>
      <p:sp>
        <p:nvSpPr>
          <p:cNvPr id="24" name="Text Placeholder 23">
            <a:extLst>
              <a:ext uri="{FF2B5EF4-FFF2-40B4-BE49-F238E27FC236}">
                <a16:creationId xmlns:a16="http://schemas.microsoft.com/office/drawing/2014/main" id="{2A0E38F7-313D-CE40-A44E-98FB45A12BBD}"/>
              </a:ext>
            </a:extLst>
          </p:cNvPr>
          <p:cNvSpPr>
            <a:spLocks noGrp="1"/>
          </p:cNvSpPr>
          <p:nvPr>
            <p:ph type="body" sz="quarter" idx="12" hasCustomPrompt="1"/>
          </p:nvPr>
        </p:nvSpPr>
        <p:spPr>
          <a:xfrm>
            <a:off x="600684" y="2761964"/>
            <a:ext cx="5441727" cy="859378"/>
          </a:xfrm>
          <a:prstGeom prst="rect">
            <a:avLst/>
          </a:prstGeom>
        </p:spPr>
        <p:txBody>
          <a:bodyPr>
            <a:noAutofit/>
          </a:bodyPr>
          <a:lstStyle>
            <a:lvl1pPr marL="0" indent="0">
              <a:lnSpc>
                <a:spcPct val="100000"/>
              </a:lnSpc>
              <a:spcBef>
                <a:spcPts val="0"/>
              </a:spcBef>
              <a:buNone/>
              <a:defRPr sz="2799" b="0" i="0" baseline="0">
                <a:solidFill>
                  <a:schemeClr val="bg1"/>
                </a:solidFill>
                <a:latin typeface="Century Gothic" panose="020B0502020202020204" pitchFamily="34" charset="0"/>
                <a:cs typeface="Arial" panose="020B0604020202020204" pitchFamily="34" charset="0"/>
              </a:defRPr>
            </a:lvl1pPr>
          </a:lstStyle>
          <a:p>
            <a:pPr lvl="0"/>
            <a:r>
              <a:rPr lang="en-US" dirty="0"/>
              <a:t>All Titles</a:t>
            </a:r>
            <a:br>
              <a:rPr lang="en-US" dirty="0"/>
            </a:br>
            <a:r>
              <a:rPr lang="en-US" dirty="0"/>
              <a:t>28pt Century Gothic</a:t>
            </a:r>
          </a:p>
        </p:txBody>
      </p:sp>
      <p:sp>
        <p:nvSpPr>
          <p:cNvPr id="6" name="Content Placeholder 5">
            <a:extLst>
              <a:ext uri="{FF2B5EF4-FFF2-40B4-BE49-F238E27FC236}">
                <a16:creationId xmlns:a16="http://schemas.microsoft.com/office/drawing/2014/main" id="{CD9C1939-41E6-2A46-97A8-754DD9AA1C95}"/>
              </a:ext>
            </a:extLst>
          </p:cNvPr>
          <p:cNvSpPr>
            <a:spLocks noGrp="1"/>
          </p:cNvSpPr>
          <p:nvPr>
            <p:ph sz="quarter" idx="18" hasCustomPrompt="1"/>
          </p:nvPr>
        </p:nvSpPr>
        <p:spPr>
          <a:xfrm>
            <a:off x="609442" y="3649362"/>
            <a:ext cx="7202199" cy="416226"/>
          </a:xfrm>
          <a:solidFill>
            <a:schemeClr val="bg2"/>
          </a:solidFill>
          <a:ln>
            <a:noFill/>
          </a:ln>
        </p:spPr>
        <p:txBody>
          <a:bodyPr/>
          <a:lstStyle>
            <a:lvl1pPr marL="0" indent="0">
              <a:buNone/>
              <a:defRPr/>
            </a:lvl1pPr>
          </a:lstStyle>
          <a:p>
            <a:pPr lvl="0"/>
            <a:r>
              <a:rPr lang="en-US"/>
              <a:t> </a:t>
            </a:r>
          </a:p>
        </p:txBody>
      </p:sp>
      <p:sp>
        <p:nvSpPr>
          <p:cNvPr id="13" name="Picture Placeholder 12">
            <a:extLst>
              <a:ext uri="{FF2B5EF4-FFF2-40B4-BE49-F238E27FC236}">
                <a16:creationId xmlns:a16="http://schemas.microsoft.com/office/drawing/2014/main" id="{41CB1E5C-8398-8F49-898D-97D3DEDAC660}"/>
              </a:ext>
            </a:extLst>
          </p:cNvPr>
          <p:cNvSpPr>
            <a:spLocks noGrp="1"/>
          </p:cNvSpPr>
          <p:nvPr>
            <p:ph type="pic" sz="quarter" idx="17" hasCustomPrompt="1"/>
          </p:nvPr>
        </p:nvSpPr>
        <p:spPr>
          <a:xfrm>
            <a:off x="6903612" y="3160187"/>
            <a:ext cx="728773" cy="747654"/>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
        <p:nvSpPr>
          <p:cNvPr id="9" name="Content Placeholder 8">
            <a:extLst>
              <a:ext uri="{FF2B5EF4-FFF2-40B4-BE49-F238E27FC236}">
                <a16:creationId xmlns:a16="http://schemas.microsoft.com/office/drawing/2014/main" id="{93E9A8C5-ABEF-D445-92AA-8BB5F923EECC}"/>
              </a:ext>
            </a:extLst>
          </p:cNvPr>
          <p:cNvSpPr>
            <a:spLocks noGrp="1"/>
          </p:cNvSpPr>
          <p:nvPr>
            <p:ph sz="quarter" idx="19" hasCustomPrompt="1"/>
          </p:nvPr>
        </p:nvSpPr>
        <p:spPr>
          <a:xfrm>
            <a:off x="421430" y="2865447"/>
            <a:ext cx="67427" cy="610893"/>
          </a:xfrm>
          <a:solidFill>
            <a:schemeClr val="accent2"/>
          </a:solidFill>
          <a:ln>
            <a:noFill/>
          </a:ln>
        </p:spPr>
        <p:txBody>
          <a:bodyPr/>
          <a:lstStyle>
            <a:lvl1pPr marL="0" indent="0">
              <a:buNone/>
              <a:defRPr/>
            </a:lvl1pPr>
          </a:lstStyle>
          <a:p>
            <a:pPr lvl="0"/>
            <a:r>
              <a:rPr lang="en-US"/>
              <a:t> </a:t>
            </a:r>
          </a:p>
        </p:txBody>
      </p:sp>
    </p:spTree>
    <p:extLst>
      <p:ext uri="{BB962C8B-B14F-4D97-AF65-F5344CB8AC3E}">
        <p14:creationId xmlns:p14="http://schemas.microsoft.com/office/powerpoint/2010/main" val="427034179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023A24F-856C-4B7A-B07F-C42D0F77E964}"/>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D5EDE6-FC4F-724F-B18B-6B0037AD9528}"/>
              </a:ext>
            </a:extLst>
          </p:cNvPr>
          <p:cNvSpPr/>
          <p:nvPr/>
        </p:nvSpPr>
        <p:spPr>
          <a:xfrm>
            <a:off x="0" y="5718288"/>
            <a:ext cx="12188825" cy="110011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latin typeface="Avenir Next LT Pro" panose="020B0504020202020204" pitchFamily="34" charset="0"/>
            </a:endParaRPr>
          </a:p>
        </p:txBody>
      </p:sp>
      <p:sp>
        <p:nvSpPr>
          <p:cNvPr id="12" name="PICTURE PLACEHOLDER">
            <a:extLst>
              <a:ext uri="{FF2B5EF4-FFF2-40B4-BE49-F238E27FC236}">
                <a16:creationId xmlns:a16="http://schemas.microsoft.com/office/drawing/2014/main" id="{60F7A5E3-A102-D74F-AB3F-4045CD3A4641}"/>
              </a:ext>
            </a:extLst>
          </p:cNvPr>
          <p:cNvSpPr>
            <a:spLocks noGrp="1"/>
          </p:cNvSpPr>
          <p:nvPr>
            <p:ph type="pic" sz="quarter" idx="13" hasCustomPrompt="1"/>
          </p:nvPr>
        </p:nvSpPr>
        <p:spPr>
          <a:xfrm>
            <a:off x="0" y="0"/>
            <a:ext cx="12188825" cy="6853280"/>
          </a:xfrm>
          <a:prstGeom prst="rect">
            <a:avLst/>
          </a:prstGeom>
          <a:noFill/>
        </p:spPr>
        <p:txBody>
          <a:bodyPr lIns="3383280" rIns="548640" anchor="ctr" anchorCtr="0"/>
          <a:lstStyle>
            <a:lvl1pPr marL="0" indent="0" algn="r">
              <a:buNone/>
              <a:defRPr sz="3199">
                <a:solidFill>
                  <a:schemeClr val="tx1"/>
                </a:solidFill>
              </a:defRPr>
            </a:lvl1pPr>
          </a:lstStyle>
          <a:p>
            <a:r>
              <a:rPr lang="en-US"/>
              <a:t> </a:t>
            </a:r>
          </a:p>
        </p:txBody>
      </p:sp>
      <p:sp>
        <p:nvSpPr>
          <p:cNvPr id="14" name="Content Placeholder 9">
            <a:extLst>
              <a:ext uri="{FF2B5EF4-FFF2-40B4-BE49-F238E27FC236}">
                <a16:creationId xmlns:a16="http://schemas.microsoft.com/office/drawing/2014/main" id="{D6FCAF13-890A-A242-980A-E7B0E8429FA3}"/>
              </a:ext>
            </a:extLst>
          </p:cNvPr>
          <p:cNvSpPr>
            <a:spLocks noGrp="1"/>
          </p:cNvSpPr>
          <p:nvPr>
            <p:ph sz="quarter" idx="16" hasCustomPrompt="1"/>
          </p:nvPr>
        </p:nvSpPr>
        <p:spPr>
          <a:xfrm>
            <a:off x="741398" y="1081495"/>
            <a:ext cx="3995623" cy="4475913"/>
          </a:xfrm>
          <a:prstGeom prst="rect">
            <a:avLst/>
          </a:prstGeom>
          <a:solidFill>
            <a:srgbClr val="3A5A78">
              <a:alpha val="74510"/>
            </a:srgbClr>
          </a:solidFill>
        </p:spPr>
        <p:txBody>
          <a:bodyPr/>
          <a:lstStyle>
            <a:lvl1pPr marL="0" indent="0">
              <a:buNone/>
              <a:defRPr/>
            </a:lvl1pPr>
          </a:lstStyle>
          <a:p>
            <a:pPr lvl="0"/>
            <a:r>
              <a:rPr lang="en-US"/>
              <a:t> </a:t>
            </a:r>
          </a:p>
        </p:txBody>
      </p:sp>
      <p:sp>
        <p:nvSpPr>
          <p:cNvPr id="16" name="Content Placeholder 9">
            <a:extLst>
              <a:ext uri="{FF2B5EF4-FFF2-40B4-BE49-F238E27FC236}">
                <a16:creationId xmlns:a16="http://schemas.microsoft.com/office/drawing/2014/main" id="{832783FF-1625-7B45-8662-FBA6C6005A32}"/>
              </a:ext>
            </a:extLst>
          </p:cNvPr>
          <p:cNvSpPr>
            <a:spLocks noGrp="1"/>
          </p:cNvSpPr>
          <p:nvPr>
            <p:ph sz="quarter" idx="17" hasCustomPrompt="1"/>
          </p:nvPr>
        </p:nvSpPr>
        <p:spPr>
          <a:xfrm>
            <a:off x="1188352" y="3877649"/>
            <a:ext cx="9586173" cy="440320"/>
          </a:xfrm>
          <a:prstGeom prst="rect">
            <a:avLst/>
          </a:prstGeom>
          <a:solidFill>
            <a:srgbClr val="B6D3E9"/>
          </a:solidFill>
        </p:spPr>
        <p:txBody>
          <a:bodyPr/>
          <a:lstStyle>
            <a:lvl1pPr marL="0" indent="0">
              <a:buNone/>
              <a:defRPr/>
            </a:lvl1pPr>
          </a:lstStyle>
          <a:p>
            <a:pPr lvl="0"/>
            <a:r>
              <a:rPr lang="en-US"/>
              <a:t> </a:t>
            </a:r>
          </a:p>
        </p:txBody>
      </p:sp>
      <p:sp>
        <p:nvSpPr>
          <p:cNvPr id="18" name="Picture Placeholder 12">
            <a:extLst>
              <a:ext uri="{FF2B5EF4-FFF2-40B4-BE49-F238E27FC236}">
                <a16:creationId xmlns:a16="http://schemas.microsoft.com/office/drawing/2014/main" id="{721542C6-D923-6B40-BEA4-80A13B267B17}"/>
              </a:ext>
            </a:extLst>
          </p:cNvPr>
          <p:cNvSpPr>
            <a:spLocks noGrp="1"/>
          </p:cNvSpPr>
          <p:nvPr>
            <p:ph type="pic" sz="quarter" idx="18" hasCustomPrompt="1"/>
          </p:nvPr>
        </p:nvSpPr>
        <p:spPr>
          <a:xfrm>
            <a:off x="9355076" y="3162247"/>
            <a:ext cx="971327" cy="996492"/>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
        <p:nvSpPr>
          <p:cNvPr id="19" name="TITLE BAR">
            <a:extLst>
              <a:ext uri="{FF2B5EF4-FFF2-40B4-BE49-F238E27FC236}">
                <a16:creationId xmlns:a16="http://schemas.microsoft.com/office/drawing/2014/main" id="{086B352B-B271-CB48-B0EA-F9B7FF3809A9}"/>
              </a:ext>
            </a:extLst>
          </p:cNvPr>
          <p:cNvSpPr>
            <a:spLocks noGrp="1"/>
          </p:cNvSpPr>
          <p:nvPr>
            <p:ph type="body" sz="quarter" idx="19"/>
          </p:nvPr>
        </p:nvSpPr>
        <p:spPr>
          <a:xfrm>
            <a:off x="1414302" y="2438386"/>
            <a:ext cx="2898863" cy="1278383"/>
          </a:xfrm>
          <a:prstGeom prst="rect">
            <a:avLst/>
          </a:prstGeom>
        </p:spPr>
        <p:txBody>
          <a:bodyPr anchor="b" anchorCtr="0"/>
          <a:lstStyle>
            <a:lvl1pPr marL="0" indent="0">
              <a:lnSpc>
                <a:spcPct val="100000"/>
              </a:lnSpc>
              <a:buNone/>
              <a:defRPr sz="2799" b="0" i="0">
                <a:solidFill>
                  <a:schemeClr val="bg1"/>
                </a:solidFill>
                <a:latin typeface="Century Gothic" panose="020B0502020202020204" pitchFamily="34" charset="0"/>
                <a:cs typeface="Arial" panose="020B0604020202020204" pitchFamily="34" charset="0"/>
              </a:defRPr>
            </a:lvl1pPr>
          </a:lstStyle>
          <a:p>
            <a:pPr lvl="0"/>
            <a:r>
              <a:rPr lang="en-US" dirty="0"/>
              <a:t>Edit Master text styles</a:t>
            </a:r>
          </a:p>
        </p:txBody>
      </p:sp>
      <p:sp>
        <p:nvSpPr>
          <p:cNvPr id="20" name="Content Placeholder 17">
            <a:extLst>
              <a:ext uri="{FF2B5EF4-FFF2-40B4-BE49-F238E27FC236}">
                <a16:creationId xmlns:a16="http://schemas.microsoft.com/office/drawing/2014/main" id="{79FC525E-3B6C-0447-9DC6-32A6561BF1F8}"/>
              </a:ext>
            </a:extLst>
          </p:cNvPr>
          <p:cNvSpPr>
            <a:spLocks noGrp="1"/>
          </p:cNvSpPr>
          <p:nvPr>
            <p:ph sz="quarter" idx="20" hasCustomPrompt="1"/>
          </p:nvPr>
        </p:nvSpPr>
        <p:spPr>
          <a:xfrm flipH="1">
            <a:off x="1188353" y="2438384"/>
            <a:ext cx="72169" cy="1278384"/>
          </a:xfrm>
          <a:prstGeom prst="rect">
            <a:avLst/>
          </a:prstGeom>
          <a:solidFill>
            <a:srgbClr val="F7941F"/>
          </a:solidFill>
        </p:spPr>
        <p:txBody>
          <a:bodyPr/>
          <a:lstStyle>
            <a:lvl1pPr marL="0" indent="0">
              <a:buNone/>
              <a:defRPr/>
            </a:lvl1pPr>
          </a:lstStyle>
          <a:p>
            <a:pPr lvl="0"/>
            <a:r>
              <a:rPr lang="en-US"/>
              <a:t>  </a:t>
            </a:r>
          </a:p>
        </p:txBody>
      </p:sp>
      <p:sp>
        <p:nvSpPr>
          <p:cNvPr id="21" name="Text Placeholder 19">
            <a:extLst>
              <a:ext uri="{FF2B5EF4-FFF2-40B4-BE49-F238E27FC236}">
                <a16:creationId xmlns:a16="http://schemas.microsoft.com/office/drawing/2014/main" id="{FE3AEF3F-5257-F64A-AA84-970BF5DED9E2}"/>
              </a:ext>
            </a:extLst>
          </p:cNvPr>
          <p:cNvSpPr>
            <a:spLocks noGrp="1"/>
          </p:cNvSpPr>
          <p:nvPr>
            <p:ph type="body" sz="quarter" idx="21" hasCustomPrompt="1"/>
          </p:nvPr>
        </p:nvSpPr>
        <p:spPr>
          <a:xfrm>
            <a:off x="1413558" y="4441815"/>
            <a:ext cx="2899607" cy="252412"/>
          </a:xfrm>
          <a:prstGeom prst="rect">
            <a:avLst/>
          </a:prstGeom>
        </p:spPr>
        <p:txBody>
          <a:bodyPr/>
          <a:lstStyle>
            <a:lvl1pPr marL="0" indent="0">
              <a:buNone/>
              <a:defRPr sz="1050">
                <a:solidFill>
                  <a:schemeClr val="bg1"/>
                </a:solidFill>
                <a:latin typeface="Avenir Next LT Pro" panose="020B05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a:t>PREPARED FOR [PROSPECT NAME]</a:t>
            </a:r>
          </a:p>
        </p:txBody>
      </p:sp>
      <p:sp>
        <p:nvSpPr>
          <p:cNvPr id="8" name="Slide Number Placeholder 7">
            <a:extLst>
              <a:ext uri="{FF2B5EF4-FFF2-40B4-BE49-F238E27FC236}">
                <a16:creationId xmlns:a16="http://schemas.microsoft.com/office/drawing/2014/main" id="{B399F087-D077-4C0B-B510-68BDD9832F82}"/>
              </a:ext>
            </a:extLst>
          </p:cNvPr>
          <p:cNvSpPr>
            <a:spLocks noGrp="1"/>
          </p:cNvSpPr>
          <p:nvPr>
            <p:ph type="sldNum" sz="quarter" idx="15"/>
          </p:nvPr>
        </p:nvSpPr>
        <p:spPr bwMode="gray">
          <a:xfrm>
            <a:off x="10192335" y="3989463"/>
            <a:ext cx="487553" cy="169277"/>
          </a:xfrm>
        </p:spPr>
        <p:txBody>
          <a:bodyPr/>
          <a:lstStyle/>
          <a:p>
            <a:fld id="{B6111AC5-A6EA-4123-B1C6-358C02E6D565}" type="slidenum">
              <a:rPr lang="en-US" smtClean="0"/>
              <a:pPr/>
              <a:t>‹#›</a:t>
            </a:fld>
            <a:endParaRPr lang="en-US"/>
          </a:p>
        </p:txBody>
      </p:sp>
    </p:spTree>
    <p:extLst>
      <p:ext uri="{BB962C8B-B14F-4D97-AF65-F5344CB8AC3E}">
        <p14:creationId xmlns:p14="http://schemas.microsoft.com/office/powerpoint/2010/main" val="10843003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FUll bleed photo With text box whit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023A24F-856C-4B7A-B07F-C42D0F77E964}"/>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D5EDE6-FC4F-724F-B18B-6B0037AD9528}"/>
              </a:ext>
            </a:extLst>
          </p:cNvPr>
          <p:cNvSpPr/>
          <p:nvPr/>
        </p:nvSpPr>
        <p:spPr>
          <a:xfrm>
            <a:off x="0" y="5718288"/>
            <a:ext cx="12188825" cy="110011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latin typeface="Avenir Next LT Pro" panose="020B0504020202020204" pitchFamily="34" charset="0"/>
            </a:endParaRPr>
          </a:p>
        </p:txBody>
      </p:sp>
      <p:sp>
        <p:nvSpPr>
          <p:cNvPr id="12" name="PICTURE PLACEHOLDER">
            <a:extLst>
              <a:ext uri="{FF2B5EF4-FFF2-40B4-BE49-F238E27FC236}">
                <a16:creationId xmlns:a16="http://schemas.microsoft.com/office/drawing/2014/main" id="{60F7A5E3-A102-D74F-AB3F-4045CD3A4641}"/>
              </a:ext>
            </a:extLst>
          </p:cNvPr>
          <p:cNvSpPr>
            <a:spLocks noGrp="1"/>
          </p:cNvSpPr>
          <p:nvPr>
            <p:ph type="pic" sz="quarter" idx="13" hasCustomPrompt="1"/>
          </p:nvPr>
        </p:nvSpPr>
        <p:spPr>
          <a:xfrm>
            <a:off x="0" y="0"/>
            <a:ext cx="12188825" cy="6853280"/>
          </a:xfrm>
          <a:prstGeom prst="rect">
            <a:avLst/>
          </a:prstGeom>
          <a:noFill/>
        </p:spPr>
        <p:txBody>
          <a:bodyPr lIns="3383280" rIns="548640" anchor="ctr" anchorCtr="0"/>
          <a:lstStyle>
            <a:lvl1pPr marL="0" indent="0" algn="r">
              <a:buNone/>
              <a:defRPr sz="3199">
                <a:solidFill>
                  <a:schemeClr val="tx1"/>
                </a:solidFill>
              </a:defRPr>
            </a:lvl1pPr>
          </a:lstStyle>
          <a:p>
            <a:r>
              <a:rPr lang="en-US"/>
              <a:t> click to add photo (FULL BLEED)</a:t>
            </a:r>
          </a:p>
        </p:txBody>
      </p:sp>
      <p:sp>
        <p:nvSpPr>
          <p:cNvPr id="14" name="Content Placeholder 9">
            <a:extLst>
              <a:ext uri="{FF2B5EF4-FFF2-40B4-BE49-F238E27FC236}">
                <a16:creationId xmlns:a16="http://schemas.microsoft.com/office/drawing/2014/main" id="{D6FCAF13-890A-A242-980A-E7B0E8429FA3}"/>
              </a:ext>
            </a:extLst>
          </p:cNvPr>
          <p:cNvSpPr>
            <a:spLocks noGrp="1"/>
          </p:cNvSpPr>
          <p:nvPr>
            <p:ph sz="quarter" idx="16" hasCustomPrompt="1"/>
          </p:nvPr>
        </p:nvSpPr>
        <p:spPr>
          <a:xfrm>
            <a:off x="855499" y="1388714"/>
            <a:ext cx="3685979" cy="4168693"/>
          </a:xfrm>
          <a:prstGeom prst="rect">
            <a:avLst/>
          </a:prstGeom>
          <a:solidFill>
            <a:srgbClr val="FFFFFF">
              <a:alpha val="74510"/>
            </a:srgbClr>
          </a:solidFill>
        </p:spPr>
        <p:txBody>
          <a:bodyPr/>
          <a:lstStyle>
            <a:lvl1pPr marL="0" indent="0">
              <a:buNone/>
              <a:defRPr/>
            </a:lvl1pPr>
          </a:lstStyle>
          <a:p>
            <a:pPr lvl="0"/>
            <a:r>
              <a:rPr lang="en-US"/>
              <a:t> </a:t>
            </a:r>
          </a:p>
        </p:txBody>
      </p:sp>
      <p:sp>
        <p:nvSpPr>
          <p:cNvPr id="18" name="Picture Placeholder 12">
            <a:extLst>
              <a:ext uri="{FF2B5EF4-FFF2-40B4-BE49-F238E27FC236}">
                <a16:creationId xmlns:a16="http://schemas.microsoft.com/office/drawing/2014/main" id="{721542C6-D923-6B40-BEA4-80A13B267B17}"/>
              </a:ext>
            </a:extLst>
          </p:cNvPr>
          <p:cNvSpPr>
            <a:spLocks noGrp="1"/>
          </p:cNvSpPr>
          <p:nvPr>
            <p:ph type="pic" sz="quarter" idx="18" hasCustomPrompt="1"/>
          </p:nvPr>
        </p:nvSpPr>
        <p:spPr>
          <a:xfrm>
            <a:off x="11080740" y="5795540"/>
            <a:ext cx="862027" cy="884361"/>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
        <p:nvSpPr>
          <p:cNvPr id="19" name="TITLE BAR">
            <a:extLst>
              <a:ext uri="{FF2B5EF4-FFF2-40B4-BE49-F238E27FC236}">
                <a16:creationId xmlns:a16="http://schemas.microsoft.com/office/drawing/2014/main" id="{086B352B-B271-CB48-B0EA-F9B7FF3809A9}"/>
              </a:ext>
            </a:extLst>
          </p:cNvPr>
          <p:cNvSpPr>
            <a:spLocks noGrp="1"/>
          </p:cNvSpPr>
          <p:nvPr>
            <p:ph type="body" sz="quarter" idx="19" hasCustomPrompt="1"/>
          </p:nvPr>
        </p:nvSpPr>
        <p:spPr>
          <a:xfrm>
            <a:off x="1164985" y="1848535"/>
            <a:ext cx="2898863" cy="1278383"/>
          </a:xfrm>
          <a:prstGeom prst="rect">
            <a:avLst/>
          </a:prstGeom>
        </p:spPr>
        <p:txBody>
          <a:bodyPr anchor="b" anchorCtr="0"/>
          <a:lstStyle>
            <a:lvl1pPr marL="0" indent="0">
              <a:lnSpc>
                <a:spcPct val="100000"/>
              </a:lnSpc>
              <a:buNone/>
              <a:defRPr sz="2799" b="0" i="0">
                <a:solidFill>
                  <a:schemeClr val="accent1"/>
                </a:solidFill>
                <a:latin typeface="Century Gothic" panose="020B0502020202020204" pitchFamily="34" charset="0"/>
                <a:cs typeface="Arial" panose="020B0604020202020204" pitchFamily="34" charset="0"/>
              </a:defRPr>
            </a:lvl1pPr>
          </a:lstStyle>
          <a:p>
            <a:pPr lvl="0"/>
            <a:r>
              <a:rPr lang="en-US" dirty="0"/>
              <a:t>Headline Here</a:t>
            </a:r>
          </a:p>
        </p:txBody>
      </p:sp>
      <p:sp>
        <p:nvSpPr>
          <p:cNvPr id="4" name="Text Placeholder 3">
            <a:extLst>
              <a:ext uri="{FF2B5EF4-FFF2-40B4-BE49-F238E27FC236}">
                <a16:creationId xmlns:a16="http://schemas.microsoft.com/office/drawing/2014/main" id="{9E3B8830-16FF-EF4F-8C1D-68388937E3F7}"/>
              </a:ext>
            </a:extLst>
          </p:cNvPr>
          <p:cNvSpPr>
            <a:spLocks noGrp="1"/>
          </p:cNvSpPr>
          <p:nvPr>
            <p:ph type="body" sz="quarter" idx="20"/>
          </p:nvPr>
        </p:nvSpPr>
        <p:spPr>
          <a:xfrm>
            <a:off x="1164985" y="3247787"/>
            <a:ext cx="2898864" cy="20518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008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lue Medium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468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4160521"/>
          </a:xfrm>
        </p:spPr>
        <p:txBody>
          <a:bodyPr/>
          <a:lstStyle>
            <a:lvl1pPr marL="0" indent="0">
              <a:spcBef>
                <a:spcPts val="1800"/>
              </a:spcBef>
              <a:buNone/>
              <a:defRPr sz="1600" b="1"/>
            </a:lvl1pPr>
            <a:lvl2pPr marL="182880" indent="-182880">
              <a:spcBef>
                <a:spcPts val="900"/>
              </a:spcBef>
              <a:buFont typeface="Arial" panose="020B0604020202020204" pitchFamily="34" charset="0"/>
              <a:buChar char="•"/>
              <a:defRPr sz="1600"/>
            </a:lvl2pPr>
            <a:lvl3pPr marL="685800" indent="-228600">
              <a:buFont typeface="Arial" panose="020B0604020202020204" pitchFamily="34" charset="0"/>
              <a:buChar char="–"/>
              <a:defRPr sz="1400"/>
            </a:lvl3pPr>
            <a:lvl4pPr marL="1097280" indent="-182563">
              <a:buFont typeface="Arial" panose="020B0604020202020204" pitchFamily="34" charset="0"/>
              <a:buChar char="•"/>
              <a:defRPr sz="1400"/>
            </a:lvl4pPr>
            <a:lvl5pPr marL="1463040" indent="-182563">
              <a:buFont typeface="Arial" panose="020B0604020202020204" pitchFamily="34" charset="0"/>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115328E5-DFD1-4485-88C6-82CD5D270C7A}"/>
              </a:ext>
            </a:extLst>
          </p:cNvPr>
          <p:cNvSpPr>
            <a:spLocks noGrp="1"/>
          </p:cNvSpPr>
          <p:nvPr>
            <p:ph type="body" sz="quarter" idx="13"/>
          </p:nvPr>
        </p:nvSpPr>
        <p:spPr>
          <a:xfrm>
            <a:off x="609441" y="5577840"/>
            <a:ext cx="10116725" cy="10972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a:lvl2pPr>
          </a:lstStyle>
          <a:p>
            <a:pPr lvl="0"/>
            <a:r>
              <a:rPr lang="en-US" dirty="0"/>
              <a:t>Edit Master text styles</a:t>
            </a:r>
          </a:p>
        </p:txBody>
      </p:sp>
      <p:sp>
        <p:nvSpPr>
          <p:cNvPr id="9" name="Slide Number Placeholder 8">
            <a:extLst>
              <a:ext uri="{FF2B5EF4-FFF2-40B4-BE49-F238E27FC236}">
                <a16:creationId xmlns:a16="http://schemas.microsoft.com/office/drawing/2014/main" id="{BE628F4C-9232-4A95-8778-977E719751FE}"/>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6F532194-BF59-4FA9-BD34-1A36D5F48DD3}"/>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49208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Full bleed photo with text box blu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023A24F-856C-4B7A-B07F-C42D0F77E964}"/>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D5EDE6-FC4F-724F-B18B-6B0037AD9528}"/>
              </a:ext>
            </a:extLst>
          </p:cNvPr>
          <p:cNvSpPr/>
          <p:nvPr/>
        </p:nvSpPr>
        <p:spPr>
          <a:xfrm>
            <a:off x="0" y="5718288"/>
            <a:ext cx="12188825" cy="110011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latin typeface="Avenir Next LT Pro" panose="020B0504020202020204" pitchFamily="34" charset="0"/>
            </a:endParaRPr>
          </a:p>
        </p:txBody>
      </p:sp>
      <p:sp>
        <p:nvSpPr>
          <p:cNvPr id="12" name="PICTURE PLACEHOLDER">
            <a:extLst>
              <a:ext uri="{FF2B5EF4-FFF2-40B4-BE49-F238E27FC236}">
                <a16:creationId xmlns:a16="http://schemas.microsoft.com/office/drawing/2014/main" id="{60F7A5E3-A102-D74F-AB3F-4045CD3A4641}"/>
              </a:ext>
            </a:extLst>
          </p:cNvPr>
          <p:cNvSpPr>
            <a:spLocks noGrp="1"/>
          </p:cNvSpPr>
          <p:nvPr>
            <p:ph type="pic" sz="quarter" idx="13" hasCustomPrompt="1"/>
          </p:nvPr>
        </p:nvSpPr>
        <p:spPr>
          <a:xfrm>
            <a:off x="0" y="0"/>
            <a:ext cx="12188825" cy="6853280"/>
          </a:xfrm>
          <a:prstGeom prst="rect">
            <a:avLst/>
          </a:prstGeom>
          <a:noFill/>
        </p:spPr>
        <p:txBody>
          <a:bodyPr lIns="3383280" rIns="548640" anchor="ctr" anchorCtr="0"/>
          <a:lstStyle>
            <a:lvl1pPr marL="0" indent="0" algn="r">
              <a:buNone/>
              <a:defRPr sz="3199">
                <a:solidFill>
                  <a:schemeClr val="tx1"/>
                </a:solidFill>
              </a:defRPr>
            </a:lvl1pPr>
          </a:lstStyle>
          <a:p>
            <a:r>
              <a:rPr lang="en-US"/>
              <a:t> click to add photo (FULL BLEED)</a:t>
            </a:r>
          </a:p>
        </p:txBody>
      </p:sp>
      <p:sp>
        <p:nvSpPr>
          <p:cNvPr id="14" name="Content Placeholder 9">
            <a:extLst>
              <a:ext uri="{FF2B5EF4-FFF2-40B4-BE49-F238E27FC236}">
                <a16:creationId xmlns:a16="http://schemas.microsoft.com/office/drawing/2014/main" id="{D6FCAF13-890A-A242-980A-E7B0E8429FA3}"/>
              </a:ext>
            </a:extLst>
          </p:cNvPr>
          <p:cNvSpPr>
            <a:spLocks noGrp="1"/>
          </p:cNvSpPr>
          <p:nvPr>
            <p:ph sz="quarter" idx="16" hasCustomPrompt="1"/>
          </p:nvPr>
        </p:nvSpPr>
        <p:spPr>
          <a:xfrm>
            <a:off x="855499" y="1388714"/>
            <a:ext cx="3685979" cy="4168693"/>
          </a:xfrm>
          <a:prstGeom prst="rect">
            <a:avLst/>
          </a:prstGeom>
          <a:solidFill>
            <a:schemeClr val="accent1">
              <a:alpha val="74510"/>
            </a:schemeClr>
          </a:solidFill>
        </p:spPr>
        <p:txBody>
          <a:bodyPr/>
          <a:lstStyle>
            <a:lvl1pPr marL="0" indent="0">
              <a:buNone/>
              <a:defRPr/>
            </a:lvl1pPr>
          </a:lstStyle>
          <a:p>
            <a:pPr lvl="0"/>
            <a:r>
              <a:rPr lang="en-US"/>
              <a:t> </a:t>
            </a:r>
          </a:p>
        </p:txBody>
      </p:sp>
      <p:sp>
        <p:nvSpPr>
          <p:cNvPr id="18" name="Picture Placeholder 12">
            <a:extLst>
              <a:ext uri="{FF2B5EF4-FFF2-40B4-BE49-F238E27FC236}">
                <a16:creationId xmlns:a16="http://schemas.microsoft.com/office/drawing/2014/main" id="{721542C6-D923-6B40-BEA4-80A13B267B17}"/>
              </a:ext>
            </a:extLst>
          </p:cNvPr>
          <p:cNvSpPr>
            <a:spLocks noGrp="1"/>
          </p:cNvSpPr>
          <p:nvPr>
            <p:ph type="pic" sz="quarter" idx="18" hasCustomPrompt="1"/>
          </p:nvPr>
        </p:nvSpPr>
        <p:spPr>
          <a:xfrm>
            <a:off x="11080740" y="5795540"/>
            <a:ext cx="862027" cy="884361"/>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a:t> </a:t>
            </a:r>
          </a:p>
        </p:txBody>
      </p:sp>
      <p:sp>
        <p:nvSpPr>
          <p:cNvPr id="19" name="TITLE BAR">
            <a:extLst>
              <a:ext uri="{FF2B5EF4-FFF2-40B4-BE49-F238E27FC236}">
                <a16:creationId xmlns:a16="http://schemas.microsoft.com/office/drawing/2014/main" id="{086B352B-B271-CB48-B0EA-F9B7FF3809A9}"/>
              </a:ext>
            </a:extLst>
          </p:cNvPr>
          <p:cNvSpPr>
            <a:spLocks noGrp="1"/>
          </p:cNvSpPr>
          <p:nvPr>
            <p:ph type="body" sz="quarter" idx="19"/>
          </p:nvPr>
        </p:nvSpPr>
        <p:spPr>
          <a:xfrm>
            <a:off x="1164985" y="1848535"/>
            <a:ext cx="2898863" cy="1278383"/>
          </a:xfrm>
          <a:prstGeom prst="rect">
            <a:avLst/>
          </a:prstGeom>
        </p:spPr>
        <p:txBody>
          <a:bodyPr anchor="b" anchorCtr="0"/>
          <a:lstStyle>
            <a:lvl1pPr marL="0" indent="0">
              <a:lnSpc>
                <a:spcPct val="100000"/>
              </a:lnSpc>
              <a:buNone/>
              <a:defRPr sz="2799" b="0" i="0">
                <a:solidFill>
                  <a:schemeClr val="bg1"/>
                </a:solidFill>
                <a:latin typeface="Century Gothic" panose="020B0502020202020204" pitchFamily="34" charset="0"/>
                <a:cs typeface="Arial" panose="020B0604020202020204" pitchFamily="34" charset="0"/>
              </a:defRPr>
            </a:lvl1pPr>
          </a:lstStyle>
          <a:p>
            <a:pPr lvl="0"/>
            <a:r>
              <a:rPr lang="en-US" dirty="0"/>
              <a:t>Edit Master text styles</a:t>
            </a:r>
          </a:p>
        </p:txBody>
      </p:sp>
      <p:sp>
        <p:nvSpPr>
          <p:cNvPr id="4" name="Text Placeholder 3">
            <a:extLst>
              <a:ext uri="{FF2B5EF4-FFF2-40B4-BE49-F238E27FC236}">
                <a16:creationId xmlns:a16="http://schemas.microsoft.com/office/drawing/2014/main" id="{9E3B8830-16FF-EF4F-8C1D-68388937E3F7}"/>
              </a:ext>
            </a:extLst>
          </p:cNvPr>
          <p:cNvSpPr>
            <a:spLocks noGrp="1"/>
          </p:cNvSpPr>
          <p:nvPr>
            <p:ph type="body" sz="quarter" idx="20"/>
          </p:nvPr>
        </p:nvSpPr>
        <p:spPr>
          <a:xfrm>
            <a:off x="1164985" y="3247787"/>
            <a:ext cx="2898864" cy="205181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427489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F9C13B-AD8C-494A-8E09-50B8A683E14C}"/>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latin typeface="Avenir Next LT Pro" panose="020B0504020202020204" pitchFamily="34" charset="0"/>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hasCustomPrompt="1"/>
          </p:nvPr>
        </p:nvSpPr>
        <p:spPr>
          <a:xfrm>
            <a:off x="609441" y="182880"/>
            <a:ext cx="10969943" cy="822960"/>
          </a:xfrm>
        </p:spPr>
        <p:txBody>
          <a:bodyPr/>
          <a:lstStyle>
            <a:lvl1pPr>
              <a:defRPr b="0" i="0">
                <a:latin typeface="Century Gothic" panose="020B0502020202020204" pitchFamily="34" charset="0"/>
                <a:cs typeface="Arial" panose="020B0604020202020204"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943600"/>
            <a:ext cx="9751060"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p:txBody>
          <a:bodyPr/>
          <a:lstStyle/>
          <a:p>
            <a:fld id="{B6111AC5-A6EA-4123-B1C6-358C02E6D565}" type="slidenum">
              <a:rPr lang="en-US" smtClean="0"/>
              <a:pPr/>
              <a:t>‹#›</a:t>
            </a:fld>
            <a:endParaRPr lang="en-US" dirty="0"/>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4709160"/>
          </a:xfrm>
        </p:spPr>
        <p:txBody>
          <a:bodyPr/>
          <a:lstStyle>
            <a:lvl1pPr>
              <a:spcBef>
                <a:spcPts val="1799"/>
              </a:spcBef>
              <a:defRPr sz="1799"/>
            </a:lvl1pPr>
            <a:lvl2pPr>
              <a:spcBef>
                <a:spcPts val="900"/>
              </a:spcBef>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628288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nd Content Bold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F04DB4-8A9C-3A46-B705-D80C49A8CA61}"/>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latin typeface="Avenir Next LT Pro" panose="020B0504020202020204" pitchFamily="34" charset="0"/>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hasCustomPrompt="1"/>
          </p:nvPr>
        </p:nvSpPr>
        <p:spPr/>
        <p:txBody>
          <a:bodyPr/>
          <a:lstStyle>
            <a:lvl1pPr>
              <a:defRPr b="0" i="0">
                <a:latin typeface="Century Gothic" panose="020B0502020202020204" pitchFamily="34" charset="0"/>
                <a:cs typeface="Arial" panose="020B0604020202020204" pitchFamily="34" charset="0"/>
              </a:defRPr>
            </a:lvl1pPr>
          </a:lstStyle>
          <a:p>
            <a:r>
              <a:rPr lang="en-US"/>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4251961"/>
          </a:xfrm>
        </p:spPr>
        <p:txBody>
          <a:bodyPr/>
          <a:lstStyle>
            <a:lvl1pPr marL="0" indent="0">
              <a:spcBef>
                <a:spcPts val="1799"/>
              </a:spcBef>
              <a:buNone/>
              <a:defRPr sz="1600" b="1"/>
            </a:lvl1pPr>
            <a:lvl2pPr marL="0" indent="0">
              <a:spcBef>
                <a:spcPts val="1200"/>
              </a:spcBef>
              <a:buFont typeface="Arial" panose="020B0604020202020204" pitchFamily="34" charset="0"/>
              <a:buNone/>
              <a:defRPr sz="1600"/>
            </a:lvl2pPr>
            <a:lvl3pPr marL="502769" indent="-182508">
              <a:spcBef>
                <a:spcPts val="900"/>
              </a:spcBef>
              <a:buFont typeface="Arial" panose="020B0604020202020204" pitchFamily="34" charset="0"/>
              <a:buChar char="•"/>
              <a:defRPr sz="1600"/>
            </a:lvl3pPr>
            <a:lvl4pPr marL="914126" indent="-182508">
              <a:spcBef>
                <a:spcPts val="600"/>
              </a:spcBef>
              <a:buFont typeface="Arial" panose="020B0604020202020204" pitchFamily="34" charset="0"/>
              <a:buChar char="–"/>
              <a:defRPr sz="1400"/>
            </a:lvl4pPr>
            <a:lvl5pPr marL="1250575" indent="-182508">
              <a:spcBef>
                <a:spcPts val="600"/>
              </a:spcBef>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C4715757-A99F-4D11-88E3-0448A9EF7611}"/>
              </a:ext>
            </a:extLst>
          </p:cNvPr>
          <p:cNvSpPr>
            <a:spLocks noGrp="1"/>
          </p:cNvSpPr>
          <p:nvPr>
            <p:ph type="body" sz="quarter" idx="13"/>
          </p:nvPr>
        </p:nvSpPr>
        <p:spPr>
          <a:xfrm>
            <a:off x="609441" y="5577840"/>
            <a:ext cx="10116725" cy="10972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a:lvl2pPr>
            <a:lvl3pPr>
              <a:lnSpc>
                <a:spcPct val="90000"/>
              </a:lnSpc>
              <a:spcBef>
                <a:spcPts val="500"/>
              </a:spcBef>
              <a:defRPr/>
            </a:lvl3pPr>
            <a:lvl4pPr>
              <a:lnSpc>
                <a:spcPct val="90000"/>
              </a:lnSpc>
              <a:spcBef>
                <a:spcPts val="500"/>
              </a:spcBef>
              <a:defRPr/>
            </a:lvl4pPr>
            <a:lvl5pPr>
              <a:lnSpc>
                <a:spcPct val="90000"/>
              </a:lnSpc>
              <a:spcBef>
                <a:spcPts val="500"/>
              </a:spcBef>
              <a:defRPr/>
            </a:lvl5pPr>
          </a:lstStyle>
          <a:p>
            <a:pPr lvl="0"/>
            <a:r>
              <a:rPr lang="en-US"/>
              <a:t>Edit Master text styles</a:t>
            </a:r>
          </a:p>
        </p:txBody>
      </p:sp>
      <p:sp>
        <p:nvSpPr>
          <p:cNvPr id="9" name="Slide Number Placeholder 8">
            <a:extLst>
              <a:ext uri="{FF2B5EF4-FFF2-40B4-BE49-F238E27FC236}">
                <a16:creationId xmlns:a16="http://schemas.microsoft.com/office/drawing/2014/main" id="{B872CCFA-BAB8-47B2-BA97-CF8752ACE5D6}"/>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76D97AE1-9037-4A97-B59D-27019009AACC}"/>
              </a:ext>
            </a:extLst>
          </p:cNvPr>
          <p:cNvCxnSpPr/>
          <p:nvPr/>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0938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E9E5204-22EB-E843-8000-61EB93278882}"/>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latin typeface="Avenir Next LT Pro" panose="020B0504020202020204" pitchFamily="34" charset="0"/>
            </a:endParaRPr>
          </a:p>
        </p:txBody>
      </p:sp>
      <p:sp>
        <p:nvSpPr>
          <p:cNvPr id="2" name="Title 1">
            <a:extLst>
              <a:ext uri="{FF2B5EF4-FFF2-40B4-BE49-F238E27FC236}">
                <a16:creationId xmlns:a16="http://schemas.microsoft.com/office/drawing/2014/main" id="{3A03D729-E74A-4C43-B6C9-DAE33A5EB72D}"/>
              </a:ext>
            </a:extLst>
          </p:cNvPr>
          <p:cNvSpPr>
            <a:spLocks noGrp="1"/>
          </p:cNvSpPr>
          <p:nvPr>
            <p:ph type="title" hasCustomPrompt="1"/>
          </p:nvPr>
        </p:nvSpPr>
        <p:spPr>
          <a:xfrm>
            <a:off x="609441" y="182880"/>
            <a:ext cx="10969943" cy="822960"/>
          </a:xfrm>
        </p:spPr>
        <p:txBody>
          <a:bodyPr/>
          <a:lstStyle>
            <a:lvl1pPr>
              <a:defRPr b="0" i="0">
                <a:latin typeface="Century Gothic" panose="020B0502020202020204" pitchFamily="34" charset="0"/>
                <a:cs typeface="Arial" panose="020B0604020202020204" pitchFamily="34" charset="0"/>
              </a:defRPr>
            </a:lvl1pPr>
          </a:lstStyle>
          <a:p>
            <a:r>
              <a:rPr lang="en-US" dirty="0"/>
              <a:t>Click To Edit Master Title Style</a:t>
            </a:r>
          </a:p>
        </p:txBody>
      </p:sp>
      <p:sp>
        <p:nvSpPr>
          <p:cNvPr id="3" name="Slide Number Placeholder 2">
            <a:extLst>
              <a:ext uri="{FF2B5EF4-FFF2-40B4-BE49-F238E27FC236}">
                <a16:creationId xmlns:a16="http://schemas.microsoft.com/office/drawing/2014/main" id="{786BBDDF-5593-44A9-86D8-1C5EF80D53F5}"/>
              </a:ext>
            </a:extLst>
          </p:cNvPr>
          <p:cNvSpPr>
            <a:spLocks noGrp="1"/>
          </p:cNvSpPr>
          <p:nvPr>
            <p:ph type="sldNum" sz="quarter" idx="10"/>
          </p:nvPr>
        </p:nvSpPr>
        <p:spPr/>
        <p:txBody>
          <a:bodyPr/>
          <a:lstStyle/>
          <a:p>
            <a:fld id="{B6111AC5-A6EA-4123-B1C6-358C02E6D565}" type="slidenum">
              <a:rPr lang="en-US" smtClean="0"/>
              <a:pPr/>
              <a:t>‹#›</a:t>
            </a:fld>
            <a:endParaRPr lang="en-US" dirty="0"/>
          </a:p>
        </p:txBody>
      </p:sp>
      <p:sp>
        <p:nvSpPr>
          <p:cNvPr id="5" name="Content Placeholder 4">
            <a:extLst>
              <a:ext uri="{FF2B5EF4-FFF2-40B4-BE49-F238E27FC236}">
                <a16:creationId xmlns:a16="http://schemas.microsoft.com/office/drawing/2014/main" id="{264357ED-4035-4C00-9948-D13D9D7C1507}"/>
              </a:ext>
            </a:extLst>
          </p:cNvPr>
          <p:cNvSpPr>
            <a:spLocks noGrp="1"/>
          </p:cNvSpPr>
          <p:nvPr>
            <p:ph sz="quarter" idx="11"/>
          </p:nvPr>
        </p:nvSpPr>
        <p:spPr>
          <a:xfrm>
            <a:off x="609441" y="1143001"/>
            <a:ext cx="5241195" cy="4709161"/>
          </a:xfrm>
        </p:spPr>
        <p:txBody>
          <a:bodyPr/>
          <a:lstStyle>
            <a:lvl1pPr>
              <a:spcBef>
                <a:spcPts val="1799"/>
              </a:spcBef>
              <a:defRPr sz="1799"/>
            </a:lvl1pPr>
            <a:lvl2pPr>
              <a:spcBef>
                <a:spcPts val="900"/>
              </a:spcBef>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C94C6E37-CC01-4D68-92E8-7E3039F944CF}"/>
              </a:ext>
            </a:extLst>
          </p:cNvPr>
          <p:cNvSpPr>
            <a:spLocks noGrp="1"/>
          </p:cNvSpPr>
          <p:nvPr>
            <p:ph sz="quarter" idx="12"/>
          </p:nvPr>
        </p:nvSpPr>
        <p:spPr>
          <a:xfrm>
            <a:off x="6338189" y="1143001"/>
            <a:ext cx="5241195" cy="4709161"/>
          </a:xfrm>
        </p:spPr>
        <p:txBody>
          <a:bodyPr/>
          <a:lstStyle>
            <a:lvl1pPr>
              <a:spcBef>
                <a:spcPts val="1799"/>
              </a:spcBef>
              <a:defRPr sz="1799"/>
            </a:lvl1pPr>
            <a:lvl2pPr>
              <a:spcBef>
                <a:spcPts val="900"/>
              </a:spcBef>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15DD75EF-134C-4CB8-9280-8D2E2F018426}"/>
              </a:ext>
            </a:extLst>
          </p:cNvPr>
          <p:cNvSpPr>
            <a:spLocks noGrp="1"/>
          </p:cNvSpPr>
          <p:nvPr>
            <p:ph type="body" sz="quarter" idx="13"/>
          </p:nvPr>
        </p:nvSpPr>
        <p:spPr>
          <a:xfrm>
            <a:off x="609441" y="5943600"/>
            <a:ext cx="9751060" cy="731520"/>
          </a:xfrm>
        </p:spPr>
        <p:txBody>
          <a:bodyPr tIns="0" bIns="0" anchor="b" anchorCtr="0"/>
          <a:lstStyle>
            <a:lvl1pPr marL="114266" indent="-114266">
              <a:lnSpc>
                <a:spcPct val="90000"/>
              </a:lnSpc>
              <a:spcBef>
                <a:spcPts val="500"/>
              </a:spcBef>
              <a:buNone/>
              <a:defRPr sz="800">
                <a:latin typeface="Arial Narrow" panose="020B0606020202030204" pitchFamily="34" charset="0"/>
              </a:defRPr>
            </a:lvl1pPr>
          </a:lstStyle>
          <a:p>
            <a:pPr lvl="0"/>
            <a:r>
              <a:rPr lang="en-US"/>
              <a:t>Edit Master text styles</a:t>
            </a:r>
          </a:p>
        </p:txBody>
      </p:sp>
    </p:spTree>
    <p:extLst>
      <p:ext uri="{BB962C8B-B14F-4D97-AF65-F5344CB8AC3E}">
        <p14:creationId xmlns:p14="http://schemas.microsoft.com/office/powerpoint/2010/main" val="72317701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87E069-5811-AC4E-816E-203C386D1E08}"/>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latin typeface="Avenir Next LT Pro" panose="020B0504020202020204" pitchFamily="34" charset="0"/>
            </a:endParaRPr>
          </a:p>
        </p:txBody>
      </p:sp>
      <p:sp>
        <p:nvSpPr>
          <p:cNvPr id="6" name="Title 5">
            <a:extLst>
              <a:ext uri="{FF2B5EF4-FFF2-40B4-BE49-F238E27FC236}">
                <a16:creationId xmlns:a16="http://schemas.microsoft.com/office/drawing/2014/main" id="{1AF3D982-8198-4629-92E6-3EB55E62DA98}"/>
              </a:ext>
            </a:extLst>
          </p:cNvPr>
          <p:cNvSpPr>
            <a:spLocks noGrp="1"/>
          </p:cNvSpPr>
          <p:nvPr>
            <p:ph type="title" hasCustomPrompt="1"/>
          </p:nvPr>
        </p:nvSpPr>
        <p:spPr/>
        <p:txBody>
          <a:bodyPr vert="horz" lIns="91440" tIns="45720" rIns="91440" bIns="45720" rtlCol="0" anchor="b" anchorCtr="0">
            <a:noAutofit/>
          </a:bodyPr>
          <a:lstStyle>
            <a:lvl1pPr>
              <a:defRPr lang="en-US" dirty="0"/>
            </a:lvl1pPr>
          </a:lstStyle>
          <a:p>
            <a:pPr lvl="0"/>
            <a:r>
              <a:rPr lang="en-US" dirty="0"/>
              <a:t>Click To Edit Master Title Style</a:t>
            </a:r>
          </a:p>
        </p:txBody>
      </p:sp>
      <p:sp>
        <p:nvSpPr>
          <p:cNvPr id="7" name="Slide Number Placeholder 6">
            <a:extLst>
              <a:ext uri="{FF2B5EF4-FFF2-40B4-BE49-F238E27FC236}">
                <a16:creationId xmlns:a16="http://schemas.microsoft.com/office/drawing/2014/main" id="{DED3F822-7968-4EA8-BA50-CA10366BC570}"/>
              </a:ext>
            </a:extLst>
          </p:cNvPr>
          <p:cNvSpPr>
            <a:spLocks noGrp="1"/>
          </p:cNvSpPr>
          <p:nvPr>
            <p:ph type="sldNum" sz="quarter" idx="10"/>
          </p:nvPr>
        </p:nvSpPr>
        <p:spPr/>
        <p:txBody>
          <a:bodyPr/>
          <a:lstStyle/>
          <a:p>
            <a:fld id="{B6111AC5-A6EA-4123-B1C6-358C02E6D565}" type="slidenum">
              <a:rPr lang="en-US" smtClean="0"/>
              <a:pPr/>
              <a:t>‹#›</a:t>
            </a:fld>
            <a:endParaRPr lang="en-US" dirty="0"/>
          </a:p>
        </p:txBody>
      </p:sp>
      <p:sp>
        <p:nvSpPr>
          <p:cNvPr id="3" name="Text Placeholder 2">
            <a:extLst>
              <a:ext uri="{FF2B5EF4-FFF2-40B4-BE49-F238E27FC236}">
                <a16:creationId xmlns:a16="http://schemas.microsoft.com/office/drawing/2014/main" id="{53BCB28D-924C-439B-AB8F-C25E0D204A9C}"/>
              </a:ext>
            </a:extLst>
          </p:cNvPr>
          <p:cNvSpPr>
            <a:spLocks noGrp="1"/>
          </p:cNvSpPr>
          <p:nvPr>
            <p:ph type="body" sz="quarter" idx="11"/>
          </p:nvPr>
        </p:nvSpPr>
        <p:spPr>
          <a:xfrm>
            <a:off x="609441" y="5943600"/>
            <a:ext cx="10116725" cy="731520"/>
          </a:xfrm>
        </p:spPr>
        <p:txBody>
          <a:bodyPr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sz="800"/>
            </a:lvl2pPr>
            <a:lvl3pPr marL="914443" indent="0">
              <a:buNone/>
              <a:defRPr sz="800"/>
            </a:lvl3pPr>
            <a:lvl4pPr marL="1280093" indent="0">
              <a:buNone/>
              <a:defRPr sz="800"/>
            </a:lvl4pPr>
            <a:lvl5pPr marL="1737156" indent="0">
              <a:buNone/>
              <a:defRPr sz="800"/>
            </a:lvl5pPr>
          </a:lstStyle>
          <a:p>
            <a:pPr lvl="0"/>
            <a:r>
              <a:rPr lang="en-US"/>
              <a:t>Edit Master text styles</a:t>
            </a:r>
          </a:p>
        </p:txBody>
      </p:sp>
    </p:spTree>
    <p:extLst>
      <p:ext uri="{BB962C8B-B14F-4D97-AF65-F5344CB8AC3E}">
        <p14:creationId xmlns:p14="http://schemas.microsoft.com/office/powerpoint/2010/main" val="16483462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34763D-2C6B-8946-967B-9A0134E01EAA}"/>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latin typeface="Avenir Next LT Pro" panose="020B0504020202020204" pitchFamily="34" charset="0"/>
            </a:endParaRPr>
          </a:p>
        </p:txBody>
      </p:sp>
      <p:sp>
        <p:nvSpPr>
          <p:cNvPr id="3" name="Slide Number Placeholder 2">
            <a:extLst>
              <a:ext uri="{FF2B5EF4-FFF2-40B4-BE49-F238E27FC236}">
                <a16:creationId xmlns:a16="http://schemas.microsoft.com/office/drawing/2014/main" id="{F789BCC4-A69F-4756-B72F-4741B93915CB}"/>
              </a:ext>
            </a:extLst>
          </p:cNvPr>
          <p:cNvSpPr>
            <a:spLocks noGrp="1"/>
          </p:cNvSpPr>
          <p:nvPr>
            <p:ph type="sldNum" sz="quarter" idx="10"/>
          </p:nvPr>
        </p:nvSpPr>
        <p:spPr/>
        <p:txBody>
          <a:bodyPr/>
          <a:lstStyle/>
          <a:p>
            <a:fld id="{B6111AC5-A6EA-4123-B1C6-358C02E6D565}" type="slidenum">
              <a:rPr lang="en-US" smtClean="0"/>
              <a:pPr/>
              <a:t>‹#›</a:t>
            </a:fld>
            <a:endParaRPr lang="en-US" dirty="0"/>
          </a:p>
        </p:txBody>
      </p:sp>
      <p:sp>
        <p:nvSpPr>
          <p:cNvPr id="5" name="Text Placeholder 2">
            <a:extLst>
              <a:ext uri="{FF2B5EF4-FFF2-40B4-BE49-F238E27FC236}">
                <a16:creationId xmlns:a16="http://schemas.microsoft.com/office/drawing/2014/main" id="{41491EB8-6F21-C041-9F00-9CDF42AB2830}"/>
              </a:ext>
            </a:extLst>
          </p:cNvPr>
          <p:cNvSpPr>
            <a:spLocks noGrp="1"/>
          </p:cNvSpPr>
          <p:nvPr>
            <p:ph type="body" sz="quarter" idx="11"/>
          </p:nvPr>
        </p:nvSpPr>
        <p:spPr>
          <a:xfrm>
            <a:off x="609441" y="5943600"/>
            <a:ext cx="10116725" cy="731520"/>
          </a:xfrm>
        </p:spPr>
        <p:txBody>
          <a:bodyPr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sz="800"/>
            </a:lvl2pPr>
            <a:lvl3pPr marL="914443" indent="0">
              <a:buNone/>
              <a:defRPr sz="800"/>
            </a:lvl3pPr>
            <a:lvl4pPr marL="1280093" indent="0">
              <a:buNone/>
              <a:defRPr sz="800"/>
            </a:lvl4pPr>
            <a:lvl5pPr marL="1737156" indent="0">
              <a:buNone/>
              <a:defRPr sz="800"/>
            </a:lvl5pPr>
          </a:lstStyle>
          <a:p>
            <a:pPr lvl="0"/>
            <a:r>
              <a:rPr lang="en-US"/>
              <a:t>Edit Master text styles</a:t>
            </a:r>
          </a:p>
        </p:txBody>
      </p:sp>
    </p:spTree>
    <p:extLst>
      <p:ext uri="{BB962C8B-B14F-4D97-AF65-F5344CB8AC3E}">
        <p14:creationId xmlns:p14="http://schemas.microsoft.com/office/powerpoint/2010/main" val="3604484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Title and Content Indente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E24EFA-647A-48D6-9AB2-3E4DCAAEA401}"/>
              </a:ext>
            </a:extLst>
          </p:cNvPr>
          <p:cNvCxnSpPr/>
          <p:nvPr/>
        </p:nvCxnSpPr>
        <p:spPr bwMode="gray">
          <a:xfrm>
            <a:off x="0" y="5852159"/>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5D49BD7-A185-45FD-BE21-E37B96B2B83D}"/>
              </a:ext>
            </a:extLst>
          </p:cNvPr>
          <p:cNvSpPr>
            <a:spLocks noGrp="1"/>
          </p:cNvSpPr>
          <p:nvPr>
            <p:ph type="title" hasCustomPrompt="1"/>
          </p:nvPr>
        </p:nvSpPr>
        <p:spPr>
          <a:xfrm>
            <a:off x="1828324" y="182880"/>
            <a:ext cx="9751060" cy="822960"/>
          </a:xfrm>
        </p:spPr>
        <p:txBody>
          <a:bodyPr vert="horz" lIns="91440" tIns="45720" rIns="91440" bIns="45720" rtlCol="0" anchor="b" anchorCtr="0">
            <a:noAutofit/>
          </a:bodyPr>
          <a:lstStyle>
            <a:lvl1pPr>
              <a:defRPr lang="en-US" dirty="0"/>
            </a:lvl1pPr>
          </a:lstStyle>
          <a:p>
            <a:pPr lvl="0"/>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1828324" y="1142998"/>
            <a:ext cx="9751060" cy="4572000"/>
          </a:xfrm>
        </p:spPr>
        <p:txBody>
          <a:bodyPr>
            <a:noAutofit/>
          </a:bodyPr>
          <a:lstStyle>
            <a:lvl1pPr marL="0" indent="0">
              <a:spcBef>
                <a:spcPts val="1799"/>
              </a:spcBef>
              <a:buNone/>
              <a:defRPr sz="1600" b="1"/>
            </a:lvl1pPr>
            <a:lvl2pPr marL="182825" indent="-182825">
              <a:spcBef>
                <a:spcPts val="1200"/>
              </a:spcBef>
              <a:buFont typeface="Arial" panose="020B0604020202020204" pitchFamily="34" charset="0"/>
              <a:buChar char="•"/>
              <a:defRPr sz="1600"/>
            </a:lvl2pPr>
            <a:lvl3pPr marL="685594" indent="-228531">
              <a:spcBef>
                <a:spcPts val="900"/>
              </a:spcBef>
              <a:buFont typeface="Arial" panose="020B0604020202020204" pitchFamily="34" charset="0"/>
              <a:buChar char="–"/>
              <a:defRPr sz="1400"/>
            </a:lvl3pPr>
            <a:lvl4pPr marL="1096951" indent="-182825">
              <a:spcBef>
                <a:spcPts val="600"/>
              </a:spcBef>
              <a:buFont typeface="Arial" panose="020B0604020202020204" pitchFamily="34" charset="0"/>
              <a:buChar char="•"/>
              <a:defRPr sz="1400"/>
            </a:lvl4pPr>
            <a:lvl5pPr marL="1462601">
              <a:spcBef>
                <a:spcPts val="600"/>
              </a:spcBef>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7D54B0F-3A96-4B1C-9534-44D3BBE9AF27}"/>
              </a:ext>
            </a:extLst>
          </p:cNvPr>
          <p:cNvSpPr/>
          <p:nvPr/>
        </p:nvSpPr>
        <p:spPr>
          <a:xfrm>
            <a:off x="0" y="0"/>
            <a:ext cx="1218883" cy="583387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7" name="Rectangle 6">
            <a:extLst>
              <a:ext uri="{FF2B5EF4-FFF2-40B4-BE49-F238E27FC236}">
                <a16:creationId xmlns:a16="http://schemas.microsoft.com/office/drawing/2014/main" id="{8E29E1B3-F8C3-47E5-BA7D-180E57BDE897}"/>
              </a:ext>
            </a:extLst>
          </p:cNvPr>
          <p:cNvSpPr/>
          <p:nvPr/>
        </p:nvSpPr>
        <p:spPr>
          <a:xfrm>
            <a:off x="0" y="0"/>
            <a:ext cx="853218" cy="5833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9" name="Text Placeholder 8">
            <a:extLst>
              <a:ext uri="{FF2B5EF4-FFF2-40B4-BE49-F238E27FC236}">
                <a16:creationId xmlns:a16="http://schemas.microsoft.com/office/drawing/2014/main" id="{3EFA04AB-C924-44F8-ACE4-23C382F5D3A9}"/>
              </a:ext>
            </a:extLst>
          </p:cNvPr>
          <p:cNvSpPr>
            <a:spLocks noGrp="1"/>
          </p:cNvSpPr>
          <p:nvPr>
            <p:ph type="body" sz="quarter" idx="13"/>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a:lvl2pPr>
          </a:lstStyle>
          <a:p>
            <a:pPr lvl="0"/>
            <a:r>
              <a:rPr lang="en-US"/>
              <a:t>Edit Master text styles</a:t>
            </a:r>
          </a:p>
        </p:txBody>
      </p:sp>
      <p:sp>
        <p:nvSpPr>
          <p:cNvPr id="10" name="Slide Number Placeholder 9">
            <a:extLst>
              <a:ext uri="{FF2B5EF4-FFF2-40B4-BE49-F238E27FC236}">
                <a16:creationId xmlns:a16="http://schemas.microsoft.com/office/drawing/2014/main" id="{7EE22BEE-38FD-4B7B-8F57-1651F323D75A}"/>
              </a:ext>
            </a:extLst>
          </p:cNvPr>
          <p:cNvSpPr>
            <a:spLocks noGrp="1"/>
          </p:cNvSpPr>
          <p:nvPr>
            <p:ph type="sldNum" sz="quarter" idx="14"/>
          </p:nvPr>
        </p:nvSpPr>
        <p:spPr/>
        <p:txBody>
          <a:bodyPr/>
          <a:lstStyle/>
          <a:p>
            <a:fld id="{B6111AC5-A6EA-4123-B1C6-358C02E6D565}" type="slidenum">
              <a:rPr lang="en-US" smtClean="0"/>
              <a:pPr/>
              <a:t>‹#›</a:t>
            </a:fld>
            <a:endParaRPr lang="en-US" dirty="0"/>
          </a:p>
        </p:txBody>
      </p:sp>
    </p:spTree>
    <p:extLst>
      <p:ext uri="{BB962C8B-B14F-4D97-AF65-F5344CB8AC3E}">
        <p14:creationId xmlns:p14="http://schemas.microsoft.com/office/powerpoint/2010/main" val="423404046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894C45-9F10-4C0A-9E7D-1A2378947469}"/>
              </a:ext>
            </a:extLst>
          </p:cNvPr>
          <p:cNvSpPr/>
          <p:nvPr/>
        </p:nvSpPr>
        <p:spPr bwMode="gray">
          <a:xfrm>
            <a:off x="0" y="0"/>
            <a:ext cx="12188828" cy="5833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1379179" y="2011680"/>
            <a:ext cx="9732015" cy="1828800"/>
          </a:xfrm>
          <a:noFill/>
          <a:ln>
            <a:noFill/>
          </a:ln>
          <a:effectLst>
            <a:innerShdw dist="76200" dir="16200000">
              <a:schemeClr val="accent1"/>
            </a:innerShdw>
          </a:effectLst>
        </p:spPr>
        <p:txBody>
          <a:bodyPr lIns="274320" tIns="0" rIns="274320" bIns="0" anchor="ctr" anchorCtr="0"/>
          <a:lstStyle>
            <a:lvl1pPr marL="0" indent="0" algn="ctr">
              <a:spcAft>
                <a:spcPts val="1200"/>
              </a:spcAft>
              <a:buNone/>
              <a:defRPr sz="2799" b="0" i="0" baseline="0">
                <a:solidFill>
                  <a:schemeClr val="bg1"/>
                </a:solidFill>
                <a:latin typeface="Century Gothic" panose="020B0502020202020204" pitchFamily="34" charset="0"/>
                <a:cs typeface="Arial" panose="020B0604020202020204" pitchFamily="34" charset="0"/>
              </a:defRPr>
            </a:lvl1pPr>
            <a:lvl2pPr marL="0" indent="0" algn="ctr">
              <a:spcBef>
                <a:spcPts val="0"/>
              </a:spcBef>
              <a:buNone/>
              <a:defRPr sz="1600" b="0">
                <a:solidFill>
                  <a:schemeClr val="bg1"/>
                </a:solidFill>
              </a:defRPr>
            </a:lvl2pPr>
            <a:lvl3pPr marL="0" indent="0">
              <a:buNone/>
              <a:tabLst/>
              <a:defRPr sz="1600"/>
            </a:lvl3pPr>
            <a:lvl4pPr marL="511022" indent="-182508">
              <a:defRPr/>
            </a:lvl4pPr>
            <a:lvl5pPr marL="914126" indent="-182508">
              <a:tabLst/>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8D128FD2-75AE-47DC-B07D-94589D01F293}"/>
              </a:ext>
            </a:extLst>
          </p:cNvPr>
          <p:cNvSpPr>
            <a:spLocks noGrp="1"/>
          </p:cNvSpPr>
          <p:nvPr>
            <p:ph type="body" sz="quarter" idx="14"/>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marL="914443" indent="0">
              <a:lnSpc>
                <a:spcPct val="90000"/>
              </a:lnSpc>
              <a:spcBef>
                <a:spcPts val="500"/>
              </a:spcBef>
              <a:buNone/>
              <a:defRPr sz="800"/>
            </a:lvl3pPr>
            <a:lvl4pPr marL="1280093" indent="0">
              <a:lnSpc>
                <a:spcPct val="90000"/>
              </a:lnSpc>
              <a:spcBef>
                <a:spcPts val="500"/>
              </a:spcBef>
              <a:buNone/>
              <a:defRPr sz="800"/>
            </a:lvl4pPr>
            <a:lvl5pPr marL="1737156" indent="0">
              <a:lnSpc>
                <a:spcPct val="90000"/>
              </a:lnSpc>
              <a:spcBef>
                <a:spcPts val="500"/>
              </a:spcBef>
              <a:buNone/>
              <a:defRPr sz="800"/>
            </a:lvl5pPr>
          </a:lstStyle>
          <a:p>
            <a:pPr lvl="0"/>
            <a:r>
              <a:rPr lang="en-US"/>
              <a:t>Edit Master text styles</a:t>
            </a:r>
          </a:p>
        </p:txBody>
      </p:sp>
      <p:sp>
        <p:nvSpPr>
          <p:cNvPr id="11" name="Slide Number Placeholder 10">
            <a:extLst>
              <a:ext uri="{FF2B5EF4-FFF2-40B4-BE49-F238E27FC236}">
                <a16:creationId xmlns:a16="http://schemas.microsoft.com/office/drawing/2014/main" id="{6F2F01A9-D4BE-4062-BC79-508ACDDCF095}"/>
              </a:ext>
            </a:extLst>
          </p:cNvPr>
          <p:cNvSpPr>
            <a:spLocks noGrp="1"/>
          </p:cNvSpPr>
          <p:nvPr>
            <p:ph type="sldNum" sz="quarter" idx="15"/>
          </p:nvPr>
        </p:nvSpPr>
        <p:spPr bwMode="gray"/>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7443ED0A-6602-424E-86FE-2E6E34917B0B}"/>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90485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894C45-9F10-4C0A-9E7D-1A2378947469}"/>
              </a:ext>
            </a:extLst>
          </p:cNvPr>
          <p:cNvSpPr/>
          <p:nvPr/>
        </p:nvSpPr>
        <p:spPr bwMode="gray">
          <a:xfrm>
            <a:off x="0" y="0"/>
            <a:ext cx="12188828" cy="58338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1379179" y="2011680"/>
            <a:ext cx="9732015" cy="1828800"/>
          </a:xfrm>
          <a:noFill/>
          <a:ln>
            <a:noFill/>
          </a:ln>
          <a:effectLst>
            <a:innerShdw dist="76200" dir="16200000">
              <a:schemeClr val="accent1"/>
            </a:innerShdw>
          </a:effectLst>
        </p:spPr>
        <p:txBody>
          <a:bodyPr lIns="274320" tIns="0" rIns="274320" bIns="0" anchor="ctr" anchorCtr="0"/>
          <a:lstStyle>
            <a:lvl1pPr marL="0" indent="0" algn="ctr">
              <a:spcAft>
                <a:spcPts val="1200"/>
              </a:spcAft>
              <a:buNone/>
              <a:defRPr sz="2799" b="0" i="0" baseline="0">
                <a:solidFill>
                  <a:schemeClr val="bg1"/>
                </a:solidFill>
                <a:latin typeface="Avenir Next LT Pro" panose="020B0504020202020204" pitchFamily="34" charset="0"/>
                <a:cs typeface="Arial" panose="020B0604020202020204" pitchFamily="34" charset="0"/>
              </a:defRPr>
            </a:lvl1pPr>
            <a:lvl2pPr marL="0" indent="0" algn="ctr">
              <a:spcBef>
                <a:spcPts val="0"/>
              </a:spcBef>
              <a:buNone/>
              <a:defRPr sz="1600" b="0">
                <a:solidFill>
                  <a:schemeClr val="bg1"/>
                </a:solidFill>
              </a:defRPr>
            </a:lvl2pPr>
            <a:lvl3pPr marL="0" indent="0">
              <a:buNone/>
              <a:tabLst/>
              <a:defRPr sz="1600"/>
            </a:lvl3pPr>
            <a:lvl4pPr marL="511022" indent="-182508">
              <a:defRPr/>
            </a:lvl4pPr>
            <a:lvl5pPr marL="914126" indent="-182508">
              <a:tabLst/>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8D128FD2-75AE-47DC-B07D-94589D01F293}"/>
              </a:ext>
            </a:extLst>
          </p:cNvPr>
          <p:cNvSpPr>
            <a:spLocks noGrp="1"/>
          </p:cNvSpPr>
          <p:nvPr>
            <p:ph type="body" sz="quarter" idx="14"/>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marL="914443" indent="0">
              <a:lnSpc>
                <a:spcPct val="90000"/>
              </a:lnSpc>
              <a:spcBef>
                <a:spcPts val="500"/>
              </a:spcBef>
              <a:buNone/>
              <a:defRPr sz="800"/>
            </a:lvl3pPr>
            <a:lvl4pPr marL="1280093" indent="0">
              <a:lnSpc>
                <a:spcPct val="90000"/>
              </a:lnSpc>
              <a:spcBef>
                <a:spcPts val="500"/>
              </a:spcBef>
              <a:buNone/>
              <a:defRPr sz="800"/>
            </a:lvl4pPr>
            <a:lvl5pPr marL="1737156" indent="0">
              <a:lnSpc>
                <a:spcPct val="90000"/>
              </a:lnSpc>
              <a:spcBef>
                <a:spcPts val="500"/>
              </a:spcBef>
              <a:buNone/>
              <a:defRPr sz="800"/>
            </a:lvl5pPr>
          </a:lstStyle>
          <a:p>
            <a:pPr lvl="0"/>
            <a:r>
              <a:rPr lang="en-US"/>
              <a:t>Edit Master text styles</a:t>
            </a:r>
          </a:p>
        </p:txBody>
      </p:sp>
      <p:sp>
        <p:nvSpPr>
          <p:cNvPr id="11" name="Slide Number Placeholder 10">
            <a:extLst>
              <a:ext uri="{FF2B5EF4-FFF2-40B4-BE49-F238E27FC236}">
                <a16:creationId xmlns:a16="http://schemas.microsoft.com/office/drawing/2014/main" id="{6F2F01A9-D4BE-4062-BC79-508ACDDCF095}"/>
              </a:ext>
            </a:extLst>
          </p:cNvPr>
          <p:cNvSpPr>
            <a:spLocks noGrp="1"/>
          </p:cNvSpPr>
          <p:nvPr>
            <p:ph type="sldNum" sz="quarter" idx="15"/>
          </p:nvPr>
        </p:nvSpPr>
        <p:spPr bwMode="gray"/>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7443ED0A-6602-424E-86FE-2E6E34917B0B}"/>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05397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mage Brea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833872"/>
          </a:xfrm>
        </p:spPr>
        <p:txBody>
          <a:bodyPr anchor="ctr" anchorCtr="1"/>
          <a:lstStyle>
            <a:lvl1pPr marL="0" indent="0">
              <a:buNone/>
              <a:defRPr sz="2399"/>
            </a:lvl1pPr>
          </a:lstStyle>
          <a:p>
            <a:r>
              <a:rPr lang="en-US"/>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hasCustomPrompt="1"/>
          </p:nvPr>
        </p:nvSpPr>
        <p:spPr>
          <a:xfrm>
            <a:off x="0" y="3931920"/>
            <a:ext cx="12188825" cy="1901952"/>
          </a:xfrm>
          <a:solidFill>
            <a:schemeClr val="bg2"/>
          </a:solidFill>
        </p:spPr>
        <p:txBody>
          <a:bodyPr lIns="457200" tIns="182880" rIns="4754880" bIns="182880" numCol="1" spcCol="0" anchor="ctr" anchorCtr="0"/>
          <a:lstStyle>
            <a:lvl1pPr marL="0" indent="0">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spcAft>
                <a:spcPts val="600"/>
              </a:spcAft>
              <a:buNone/>
              <a:defRPr sz="1600" b="1"/>
            </a:lvl2pPr>
            <a:lvl3pPr marL="0" indent="0">
              <a:spcBef>
                <a:spcPts val="1200"/>
              </a:spcBef>
              <a:buNone/>
              <a:defRPr sz="1600"/>
            </a:lvl3pPr>
            <a:lvl4pPr marL="576090" indent="-182508">
              <a:tabLst/>
              <a:defRPr sz="1400"/>
            </a:lvl4pPr>
          </a:lstStyle>
          <a:p>
            <a:pPr lvl="0"/>
            <a:r>
              <a:rPr lang="en-US" dirty="0"/>
              <a:t>Edit Master </a:t>
            </a:r>
            <a:br>
              <a:rPr lang="en-US" dirty="0"/>
            </a:br>
            <a:r>
              <a:rPr lang="en-US" dirty="0"/>
              <a:t>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5845"/>
            <a:ext cx="487553" cy="169277"/>
          </a:xfrm>
        </p:spPr>
        <p:txBody>
          <a:bodyPr/>
          <a:lstStyle/>
          <a:p>
            <a:fld id="{B6111AC5-A6EA-4123-B1C6-358C02E6D565}" type="slidenum">
              <a:rPr lang="en-US" smtClean="0"/>
              <a:pPr/>
              <a:t>‹#›</a:t>
            </a:fld>
            <a:endParaRPr lang="en-US" dirty="0"/>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4197096"/>
            <a:ext cx="5484971" cy="1371600"/>
          </a:xfrm>
        </p:spPr>
        <p:txBody>
          <a:bodyPr anchor="ctr" anchorCtr="0"/>
          <a:lstStyle>
            <a:lvl1pPr>
              <a:spcBef>
                <a:spcPts val="600"/>
              </a:spcBef>
              <a:defRPr sz="1400"/>
            </a:lvl1pPr>
            <a:lvl2pPr>
              <a:spcBef>
                <a:spcPts val="300"/>
              </a:spcBef>
              <a:defRPr sz="1400"/>
            </a:lvl2pPr>
            <a:lvl3pPr>
              <a:spcBef>
                <a:spcPts val="300"/>
              </a:spcBef>
              <a:defRPr sz="1200"/>
            </a:lvl3pPr>
            <a:lvl4pPr>
              <a:spcBef>
                <a:spcPts val="300"/>
              </a:spcBef>
              <a:defRPr sz="1200"/>
            </a:lvl4pPr>
            <a:lvl5pPr>
              <a:spcBef>
                <a:spcPts val="3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7AF63332-B824-419F-B7EC-5AA4E941589E}"/>
              </a:ext>
            </a:extLst>
          </p:cNvPr>
          <p:cNvCxnSpPr/>
          <p:nvPr/>
        </p:nvCxnSpPr>
        <p:spPr bwMode="gray">
          <a:xfrm>
            <a:off x="0" y="5852159"/>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4025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Blue Large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010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3611881"/>
          </a:xfrm>
        </p:spPr>
        <p:txBody>
          <a:bodyPr/>
          <a:lstStyle>
            <a:lvl1pPr marL="0" indent="0">
              <a:spcBef>
                <a:spcPts val="1800"/>
              </a:spcBef>
              <a:buNone/>
              <a:defRPr sz="1600" b="1"/>
            </a:lvl1pPr>
            <a:lvl2pPr marL="182880" indent="-182880">
              <a:spcBef>
                <a:spcPts val="900"/>
              </a:spcBef>
              <a:buFont typeface="Arial" panose="020B0604020202020204" pitchFamily="34" charset="0"/>
              <a:buChar char="•"/>
              <a:defRPr sz="1600"/>
            </a:lvl2pPr>
            <a:lvl3pPr marL="685800" indent="-228600">
              <a:buFont typeface="Arial" panose="020B0604020202020204" pitchFamily="34" charset="0"/>
              <a:buChar char="–"/>
              <a:defRPr sz="1400"/>
            </a:lvl3pPr>
            <a:lvl4pPr marL="1097280" indent="-182563">
              <a:buFont typeface="Arial" panose="020B0604020202020204" pitchFamily="34" charset="0"/>
              <a:buChar char="•"/>
              <a:defRPr sz="1400"/>
            </a:lvl4pPr>
            <a:lvl5pPr marL="1463040" indent="-182563">
              <a:buFont typeface="Arial" panose="020B0604020202020204" pitchFamily="34" charset="0"/>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115328E5-DFD1-4485-88C6-82CD5D270C7A}"/>
              </a:ext>
            </a:extLst>
          </p:cNvPr>
          <p:cNvSpPr>
            <a:spLocks noGrp="1"/>
          </p:cNvSpPr>
          <p:nvPr>
            <p:ph type="body" sz="quarter" idx="13"/>
          </p:nvPr>
        </p:nvSpPr>
        <p:spPr>
          <a:xfrm>
            <a:off x="609441" y="5120640"/>
            <a:ext cx="10116725" cy="15544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a:lvl2pPr>
          </a:lstStyle>
          <a:p>
            <a:pPr lvl="0"/>
            <a:r>
              <a:rPr lang="en-US" dirty="0"/>
              <a:t>Edit Master text styles</a:t>
            </a:r>
          </a:p>
        </p:txBody>
      </p:sp>
      <p:sp>
        <p:nvSpPr>
          <p:cNvPr id="9" name="Slide Number Placeholder 8">
            <a:extLst>
              <a:ext uri="{FF2B5EF4-FFF2-40B4-BE49-F238E27FC236}">
                <a16:creationId xmlns:a16="http://schemas.microsoft.com/office/drawing/2014/main" id="{BE628F4C-9232-4A95-8778-977E719751FE}"/>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6F532194-BF59-4FA9-BD34-1A36D5F48DD3}"/>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5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Image Break Medium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468112"/>
          </a:xfrm>
        </p:spPr>
        <p:txBody>
          <a:bodyPr anchor="ctr" anchorCtr="1"/>
          <a:lstStyle>
            <a:lvl1pPr marL="0" indent="0">
              <a:buNone/>
              <a:defRPr sz="2399"/>
            </a:lvl1pPr>
          </a:lstStyle>
          <a:p>
            <a:r>
              <a:rPr lang="en-US"/>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hasCustomPrompt="1"/>
          </p:nvPr>
        </p:nvSpPr>
        <p:spPr>
          <a:xfrm>
            <a:off x="0" y="3566160"/>
            <a:ext cx="12188825" cy="1901952"/>
          </a:xfrm>
          <a:solidFill>
            <a:schemeClr val="bg2"/>
          </a:solidFill>
        </p:spPr>
        <p:txBody>
          <a:bodyPr lIns="457200" tIns="182880" rIns="4754880" bIns="182880" numCol="1" spcCol="0" anchor="ctr" anchorCtr="0"/>
          <a:lstStyle>
            <a:lvl1pPr marL="0" indent="0">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spcAft>
                <a:spcPts val="600"/>
              </a:spcAft>
              <a:buNone/>
              <a:defRPr sz="1600" b="1"/>
            </a:lvl2pPr>
            <a:lvl3pPr marL="0" indent="0">
              <a:spcBef>
                <a:spcPts val="1200"/>
              </a:spcBef>
              <a:buNone/>
              <a:defRPr sz="1600"/>
            </a:lvl3pPr>
            <a:lvl4pPr marL="576090" indent="-182508">
              <a:tabLst/>
              <a:defRPr sz="1400"/>
            </a:lvl4pPr>
          </a:lstStyle>
          <a:p>
            <a:pPr lvl="0"/>
            <a:r>
              <a:rPr lang="en-US" dirty="0"/>
              <a:t>Edit Master </a:t>
            </a:r>
            <a:br>
              <a:rPr lang="en-US" dirty="0"/>
            </a:br>
            <a:r>
              <a:rPr lang="en-US" dirty="0"/>
              <a:t>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577840"/>
            <a:ext cx="10116725" cy="10972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5845"/>
            <a:ext cx="487553" cy="169277"/>
          </a:xfrm>
        </p:spPr>
        <p:txBody>
          <a:bodyPr/>
          <a:lstStyle/>
          <a:p>
            <a:fld id="{B6111AC5-A6EA-4123-B1C6-358C02E6D565}" type="slidenum">
              <a:rPr lang="en-US" smtClean="0"/>
              <a:pPr/>
              <a:t>‹#›</a:t>
            </a:fld>
            <a:endParaRPr lang="en-US" dirty="0"/>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3831336"/>
            <a:ext cx="5484971" cy="1371600"/>
          </a:xfrm>
        </p:spPr>
        <p:txBody>
          <a:bodyPr anchor="ctr" anchorCtr="0"/>
          <a:lstStyle>
            <a:lvl1pPr>
              <a:spcBef>
                <a:spcPts val="600"/>
              </a:spcBef>
              <a:defRPr sz="1400"/>
            </a:lvl1pPr>
            <a:lvl2pPr>
              <a:spcBef>
                <a:spcPts val="300"/>
              </a:spcBef>
              <a:defRPr sz="1400"/>
            </a:lvl2pPr>
            <a:lvl3pPr>
              <a:spcBef>
                <a:spcPts val="300"/>
              </a:spcBef>
              <a:defRPr sz="1200"/>
            </a:lvl3pPr>
            <a:lvl4pPr>
              <a:spcBef>
                <a:spcPts val="300"/>
              </a:spcBef>
              <a:defRPr sz="1200"/>
            </a:lvl4pPr>
            <a:lvl5pPr>
              <a:spcBef>
                <a:spcPts val="3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81122085-4FA5-4013-871C-0BEEB4003A94}"/>
              </a:ext>
            </a:extLst>
          </p:cNvPr>
          <p:cNvCxnSpPr/>
          <p:nvPr/>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99653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Image Break Large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010912"/>
          </a:xfrm>
        </p:spPr>
        <p:txBody>
          <a:bodyPr anchor="ctr" anchorCtr="1"/>
          <a:lstStyle>
            <a:lvl1pPr marL="0" indent="0">
              <a:buNone/>
              <a:defRPr sz="2399"/>
            </a:lvl1pPr>
          </a:lstStyle>
          <a:p>
            <a:r>
              <a:rPr lang="en-US"/>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hasCustomPrompt="1"/>
          </p:nvPr>
        </p:nvSpPr>
        <p:spPr>
          <a:xfrm>
            <a:off x="0" y="3114898"/>
            <a:ext cx="12188825" cy="1901952"/>
          </a:xfrm>
          <a:solidFill>
            <a:schemeClr val="bg2"/>
          </a:solidFill>
        </p:spPr>
        <p:txBody>
          <a:bodyPr lIns="457200" tIns="182880" rIns="4754880" bIns="182880" numCol="1" spcCol="0" anchor="ctr" anchorCtr="0"/>
          <a:lstStyle>
            <a:lvl1pPr marL="0" indent="0">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spcAft>
                <a:spcPts val="600"/>
              </a:spcAft>
              <a:buNone/>
              <a:defRPr sz="1600" b="1"/>
            </a:lvl2pPr>
            <a:lvl3pPr marL="0" indent="0">
              <a:spcBef>
                <a:spcPts val="1200"/>
              </a:spcBef>
              <a:buNone/>
              <a:defRPr sz="1600"/>
            </a:lvl3pPr>
            <a:lvl4pPr marL="576090" indent="-182508">
              <a:tabLst/>
              <a:defRPr sz="1400"/>
            </a:lvl4pPr>
          </a:lstStyle>
          <a:p>
            <a:pPr lvl="0"/>
            <a:r>
              <a:rPr lang="en-US" dirty="0"/>
              <a:t>Edit Master </a:t>
            </a:r>
            <a:br>
              <a:rPr lang="en-US" dirty="0"/>
            </a:br>
            <a:r>
              <a:rPr lang="en-US" dirty="0"/>
              <a:t>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5845"/>
            <a:ext cx="487553" cy="169277"/>
          </a:xfrm>
        </p:spPr>
        <p:txBody>
          <a:bodyPr/>
          <a:lstStyle/>
          <a:p>
            <a:fld id="{B6111AC5-A6EA-4123-B1C6-358C02E6D565}" type="slidenum">
              <a:rPr lang="en-US" smtClean="0"/>
              <a:pPr/>
              <a:t>‹#›</a:t>
            </a:fld>
            <a:endParaRPr lang="en-US" dirty="0"/>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3380074"/>
            <a:ext cx="5484971" cy="1371600"/>
          </a:xfrm>
        </p:spPr>
        <p:txBody>
          <a:bodyPr anchor="ctr" anchorCtr="0"/>
          <a:lstStyle>
            <a:lvl1pPr>
              <a:spcBef>
                <a:spcPts val="600"/>
              </a:spcBef>
              <a:defRPr sz="1400"/>
            </a:lvl1pPr>
            <a:lvl2pPr>
              <a:spcBef>
                <a:spcPts val="300"/>
              </a:spcBef>
              <a:defRPr sz="1400"/>
            </a:lvl2pPr>
            <a:lvl3pPr>
              <a:spcBef>
                <a:spcPts val="300"/>
              </a:spcBef>
              <a:defRPr sz="1200"/>
            </a:lvl3pPr>
            <a:lvl4pPr>
              <a:spcBef>
                <a:spcPts val="300"/>
              </a:spcBef>
              <a:defRPr sz="1200"/>
            </a:lvl4pPr>
            <a:lvl5pPr>
              <a:spcBef>
                <a:spcPts val="300"/>
              </a:spcBef>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3B9FAA3-F7AB-44E3-A3B2-F13E1D6E7EBF}"/>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771162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and Content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2DD5C87-95E7-524C-A2E9-1B970DE9D8E5}"/>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latin typeface="Avenir Next LT Pro" panose="020B0504020202020204" pitchFamily="34" charset="0"/>
            </a:endParaRPr>
          </a:p>
        </p:txBody>
      </p:sp>
      <p:sp>
        <p:nvSpPr>
          <p:cNvPr id="6" name="Rectangle 5">
            <a:extLst>
              <a:ext uri="{FF2B5EF4-FFF2-40B4-BE49-F238E27FC236}">
                <a16:creationId xmlns:a16="http://schemas.microsoft.com/office/drawing/2014/main" id="{56BBB617-E73B-4394-A46B-F0E7856B8278}"/>
              </a:ext>
            </a:extLst>
          </p:cNvPr>
          <p:cNvSpPr/>
          <p:nvPr/>
        </p:nvSpPr>
        <p:spPr>
          <a:xfrm>
            <a:off x="0" y="0"/>
            <a:ext cx="12188825" cy="58521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hasCustomPrompt="1"/>
          </p:nvPr>
        </p:nvSpPr>
        <p:spPr/>
        <p:txBody>
          <a:bodyPr/>
          <a:lstStyle>
            <a:lvl1pPr>
              <a:defRPr b="0" i="0">
                <a:solidFill>
                  <a:schemeClr val="bg1"/>
                </a:solidFill>
                <a:latin typeface="Century Gothic" panose="020B0502020202020204" pitchFamily="34" charset="0"/>
                <a:cs typeface="Arial" panose="020B0604020202020204"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4526281"/>
          </a:xfrm>
        </p:spPr>
        <p:txBody>
          <a:bodyPr/>
          <a:lstStyle>
            <a:lvl1pPr marL="0" indent="0">
              <a:spcBef>
                <a:spcPts val="1799"/>
              </a:spcBef>
              <a:buNone/>
              <a:defRPr sz="1600" b="1">
                <a:solidFill>
                  <a:schemeClr val="bg1"/>
                </a:solidFill>
              </a:defRPr>
            </a:lvl1pPr>
            <a:lvl2pPr marL="182825" indent="-182825">
              <a:spcBef>
                <a:spcPts val="900"/>
              </a:spcBef>
              <a:buFont typeface="Arial" panose="020B0604020202020204" pitchFamily="34" charset="0"/>
              <a:buChar char="•"/>
              <a:defRPr sz="1600">
                <a:solidFill>
                  <a:schemeClr val="bg1"/>
                </a:solidFill>
              </a:defRPr>
            </a:lvl2pPr>
            <a:lvl3pPr marL="685594" indent="-228531">
              <a:buFont typeface="Arial" panose="020B0604020202020204" pitchFamily="34" charset="0"/>
              <a:buChar char="–"/>
              <a:defRPr sz="1400">
                <a:solidFill>
                  <a:schemeClr val="bg1"/>
                </a:solidFill>
              </a:defRPr>
            </a:lvl3pPr>
            <a:lvl4pPr marL="1096951" indent="-182508">
              <a:buFont typeface="Arial" panose="020B0604020202020204" pitchFamily="34" charset="0"/>
              <a:buChar char="•"/>
              <a:defRPr sz="1400">
                <a:solidFill>
                  <a:schemeClr val="bg1"/>
                </a:solidFill>
              </a:defRPr>
            </a:lvl4pPr>
            <a:lvl5pPr marL="1462601" indent="-182508">
              <a:buFont typeface="Arial" panose="020B0604020202020204" pitchFamily="34" charset="0"/>
              <a:buChar cha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B4D7AE95-1FE6-4E2F-8E01-59846964226C}"/>
              </a:ext>
            </a:extLst>
          </p:cNvPr>
          <p:cNvSpPr>
            <a:spLocks noGrp="1"/>
          </p:cNvSpPr>
          <p:nvPr>
            <p:ph type="body" sz="quarter" idx="13"/>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stStyle>
          <a:p>
            <a:pPr lvl="0"/>
            <a:r>
              <a:rPr lang="en-US"/>
              <a:t>Edit Master text styles</a:t>
            </a:r>
          </a:p>
        </p:txBody>
      </p:sp>
      <p:sp>
        <p:nvSpPr>
          <p:cNvPr id="9" name="Slide Number Placeholder 8">
            <a:extLst>
              <a:ext uri="{FF2B5EF4-FFF2-40B4-BE49-F238E27FC236}">
                <a16:creationId xmlns:a16="http://schemas.microsoft.com/office/drawing/2014/main" id="{A06D3118-5C25-44F8-93D3-2B660C684F61}"/>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7064251B-D111-4C13-9D8B-C189D3D9F124}"/>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23170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Title and Content Blue Medium Foot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F29A16-D79C-554E-AD10-4CF49C59AE99}"/>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a:latin typeface="Avenir Next LT Pro" panose="020B0504020202020204" pitchFamily="34" charset="0"/>
            </a:endParaRPr>
          </a:p>
        </p:txBody>
      </p:sp>
      <p:sp>
        <p:nvSpPr>
          <p:cNvPr id="6" name="Rectangle 5">
            <a:extLst>
              <a:ext uri="{FF2B5EF4-FFF2-40B4-BE49-F238E27FC236}">
                <a16:creationId xmlns:a16="http://schemas.microsoft.com/office/drawing/2014/main" id="{56BBB617-E73B-4394-A46B-F0E7856B8278}"/>
              </a:ext>
            </a:extLst>
          </p:cNvPr>
          <p:cNvSpPr/>
          <p:nvPr/>
        </p:nvSpPr>
        <p:spPr>
          <a:xfrm>
            <a:off x="0" y="0"/>
            <a:ext cx="12188825" cy="5468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hasCustomPrompt="1"/>
          </p:nvPr>
        </p:nvSpPr>
        <p:spPr/>
        <p:txBody>
          <a:bodyPr/>
          <a:lstStyle>
            <a:lvl1pPr>
              <a:defRPr b="0" i="0">
                <a:solidFill>
                  <a:schemeClr val="bg1"/>
                </a:solidFill>
                <a:latin typeface="Century Gothic" panose="020B0502020202020204" pitchFamily="34" charset="0"/>
                <a:cs typeface="Arial" panose="020B0604020202020204"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4160521"/>
          </a:xfrm>
        </p:spPr>
        <p:txBody>
          <a:bodyPr/>
          <a:lstStyle>
            <a:lvl1pPr marL="0" indent="0">
              <a:spcBef>
                <a:spcPts val="1799"/>
              </a:spcBef>
              <a:buNone/>
              <a:defRPr sz="1600" b="1">
                <a:solidFill>
                  <a:schemeClr val="bg1"/>
                </a:solidFill>
              </a:defRPr>
            </a:lvl1pPr>
            <a:lvl2pPr marL="182825" indent="-182825">
              <a:spcBef>
                <a:spcPts val="900"/>
              </a:spcBef>
              <a:buFont typeface="Arial" panose="020B0604020202020204" pitchFamily="34" charset="0"/>
              <a:buChar char="•"/>
              <a:defRPr sz="1600">
                <a:solidFill>
                  <a:schemeClr val="bg1"/>
                </a:solidFill>
              </a:defRPr>
            </a:lvl2pPr>
            <a:lvl3pPr marL="685594" indent="-228531">
              <a:buFont typeface="Arial" panose="020B0604020202020204" pitchFamily="34" charset="0"/>
              <a:buChar char="–"/>
              <a:defRPr sz="1400">
                <a:solidFill>
                  <a:schemeClr val="bg1"/>
                </a:solidFill>
              </a:defRPr>
            </a:lvl3pPr>
            <a:lvl4pPr marL="1096951" indent="-182508">
              <a:buFont typeface="Arial" panose="020B0604020202020204" pitchFamily="34" charset="0"/>
              <a:buChar char="•"/>
              <a:defRPr sz="1400">
                <a:solidFill>
                  <a:schemeClr val="bg1"/>
                </a:solidFill>
              </a:defRPr>
            </a:lvl4pPr>
            <a:lvl5pPr marL="1462601" indent="-182508">
              <a:buFont typeface="Arial" panose="020B0604020202020204" pitchFamily="34" charset="0"/>
              <a:buChar cha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115328E5-DFD1-4485-88C6-82CD5D270C7A}"/>
              </a:ext>
            </a:extLst>
          </p:cNvPr>
          <p:cNvSpPr>
            <a:spLocks noGrp="1"/>
          </p:cNvSpPr>
          <p:nvPr>
            <p:ph type="body" sz="quarter" idx="13"/>
          </p:nvPr>
        </p:nvSpPr>
        <p:spPr>
          <a:xfrm>
            <a:off x="609441" y="5577840"/>
            <a:ext cx="10116725" cy="10972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a:lvl2pPr>
          </a:lstStyle>
          <a:p>
            <a:pPr lvl="0"/>
            <a:r>
              <a:rPr lang="en-US"/>
              <a:t>Edit Master text styles</a:t>
            </a:r>
          </a:p>
        </p:txBody>
      </p:sp>
      <p:sp>
        <p:nvSpPr>
          <p:cNvPr id="9" name="Slide Number Placeholder 8">
            <a:extLst>
              <a:ext uri="{FF2B5EF4-FFF2-40B4-BE49-F238E27FC236}">
                <a16:creationId xmlns:a16="http://schemas.microsoft.com/office/drawing/2014/main" id="{BE628F4C-9232-4A95-8778-977E719751FE}"/>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6F532194-BF59-4FA9-BD34-1A36D5F48DD3}"/>
              </a:ext>
            </a:extLst>
          </p:cNvPr>
          <p:cNvCxnSpPr/>
          <p:nvPr/>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10087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Title and Content Blue Large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p:nvSpPr>
        <p:spPr>
          <a:xfrm>
            <a:off x="0" y="0"/>
            <a:ext cx="12188825" cy="50109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lvl1pPr>
              <a:defRPr b="0" i="0">
                <a:solidFill>
                  <a:schemeClr val="bg1"/>
                </a:solidFill>
                <a:latin typeface="Century Gothic" panose="020B0502020202020204" pitchFamily="34" charset="0"/>
                <a:cs typeface="Arial" panose="020B0604020202020204"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3611881"/>
          </a:xfrm>
        </p:spPr>
        <p:txBody>
          <a:bodyPr/>
          <a:lstStyle>
            <a:lvl1pPr marL="0" indent="0">
              <a:spcBef>
                <a:spcPts val="1799"/>
              </a:spcBef>
              <a:buNone/>
              <a:defRPr sz="1600" b="1">
                <a:solidFill>
                  <a:schemeClr val="bg1"/>
                </a:solidFill>
              </a:defRPr>
            </a:lvl1pPr>
            <a:lvl2pPr marL="182825" indent="-182825">
              <a:spcBef>
                <a:spcPts val="900"/>
              </a:spcBef>
              <a:buFont typeface="Arial" panose="020B0604020202020204" pitchFamily="34" charset="0"/>
              <a:buChar char="•"/>
              <a:defRPr sz="1600">
                <a:solidFill>
                  <a:schemeClr val="bg1"/>
                </a:solidFill>
              </a:defRPr>
            </a:lvl2pPr>
            <a:lvl3pPr marL="685594" indent="-228531">
              <a:buFont typeface="Arial" panose="020B0604020202020204" pitchFamily="34" charset="0"/>
              <a:buChar char="–"/>
              <a:defRPr sz="1400">
                <a:solidFill>
                  <a:schemeClr val="bg1"/>
                </a:solidFill>
              </a:defRPr>
            </a:lvl3pPr>
            <a:lvl4pPr marL="1096951" indent="-182508">
              <a:buFont typeface="Arial" panose="020B0604020202020204" pitchFamily="34" charset="0"/>
              <a:buChar char="•"/>
              <a:defRPr sz="1400">
                <a:solidFill>
                  <a:schemeClr val="bg1"/>
                </a:solidFill>
              </a:defRPr>
            </a:lvl4pPr>
            <a:lvl5pPr marL="1462601" indent="-182508">
              <a:buFont typeface="Arial" panose="020B0604020202020204" pitchFamily="34" charset="0"/>
              <a:buChar char="–"/>
              <a:defRPr sz="14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115328E5-DFD1-4485-88C6-82CD5D270C7A}"/>
              </a:ext>
            </a:extLst>
          </p:cNvPr>
          <p:cNvSpPr>
            <a:spLocks noGrp="1"/>
          </p:cNvSpPr>
          <p:nvPr>
            <p:ph type="body" sz="quarter" idx="13"/>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a:lvl2pPr>
          </a:lstStyle>
          <a:p>
            <a:pPr lvl="0"/>
            <a:r>
              <a:rPr lang="en-US"/>
              <a:t>Edit Master text styles</a:t>
            </a:r>
          </a:p>
        </p:txBody>
      </p:sp>
      <p:sp>
        <p:nvSpPr>
          <p:cNvPr id="9" name="Slide Number Placeholder 8">
            <a:extLst>
              <a:ext uri="{FF2B5EF4-FFF2-40B4-BE49-F238E27FC236}">
                <a16:creationId xmlns:a16="http://schemas.microsoft.com/office/drawing/2014/main" id="{BE628F4C-9232-4A95-8778-977E719751FE}"/>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6F532194-BF59-4FA9-BD34-1A36D5F48DD3}"/>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481145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ext R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p:nvSpPr>
        <p:spPr>
          <a:xfrm>
            <a:off x="0" y="0"/>
            <a:ext cx="12188825" cy="5833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28661C-CE79-AE43-83BA-4AA4BDDD3EC5}"/>
              </a:ext>
            </a:extLst>
          </p:cNvPr>
          <p:cNvSpPr>
            <a:spLocks noGrp="1"/>
          </p:cNvSpPr>
          <p:nvPr>
            <p:ph sz="quarter" idx="14" hasCustomPrompt="1"/>
          </p:nvPr>
        </p:nvSpPr>
        <p:spPr>
          <a:xfrm>
            <a:off x="7435509" y="533400"/>
            <a:ext cx="4081953" cy="4694238"/>
          </a:xfrm>
          <a:solidFill>
            <a:schemeClr val="bg2"/>
          </a:solidFill>
        </p:spPr>
        <p:txBody>
          <a:bodyPr/>
          <a:lstStyle>
            <a:lvl1pPr marL="0" indent="0">
              <a:buNone/>
              <a:defRPr/>
            </a:lvl1pPr>
          </a:lstStyle>
          <a:p>
            <a:pPr lvl="0"/>
            <a:r>
              <a:rPr lang="en-US"/>
              <a:t> </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7863423" y="1825927"/>
            <a:ext cx="3473162" cy="1977464"/>
          </a:xfrm>
        </p:spPr>
        <p:txBody>
          <a:bodyPr wrap="square"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952328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ext Right Blue Medium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p:nvSpPr>
        <p:spPr>
          <a:xfrm>
            <a:off x="0" y="0"/>
            <a:ext cx="12188825" cy="5486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577840"/>
            <a:ext cx="10116725" cy="10972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dirty="0"/>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DDEDEFA-055E-D449-9A5D-1BA8D6C8DFF7}"/>
              </a:ext>
            </a:extLst>
          </p:cNvPr>
          <p:cNvSpPr>
            <a:spLocks noGrp="1"/>
          </p:cNvSpPr>
          <p:nvPr>
            <p:ph sz="quarter" idx="14" hasCustomPrompt="1"/>
          </p:nvPr>
        </p:nvSpPr>
        <p:spPr>
          <a:xfrm>
            <a:off x="7435509" y="533401"/>
            <a:ext cx="4081953" cy="4190185"/>
          </a:xfrm>
          <a:solidFill>
            <a:schemeClr val="bg2"/>
          </a:solidFill>
        </p:spPr>
        <p:txBody>
          <a:bodyPr/>
          <a:lstStyle>
            <a:lvl1pPr marL="0" indent="0">
              <a:buNone/>
              <a:defRPr/>
            </a:lvl1pPr>
          </a:lstStyle>
          <a:p>
            <a:pPr lvl="0"/>
            <a:r>
              <a:rPr lang="en-US"/>
              <a:t> </a:t>
            </a:r>
          </a:p>
        </p:txBody>
      </p:sp>
      <p:sp>
        <p:nvSpPr>
          <p:cNvPr id="12" name="Content Placeholder 4">
            <a:extLst>
              <a:ext uri="{FF2B5EF4-FFF2-40B4-BE49-F238E27FC236}">
                <a16:creationId xmlns:a16="http://schemas.microsoft.com/office/drawing/2014/main" id="{5F12D95B-42A0-6148-875B-D2959DBF862F}"/>
              </a:ext>
            </a:extLst>
          </p:cNvPr>
          <p:cNvSpPr>
            <a:spLocks noGrp="1"/>
          </p:cNvSpPr>
          <p:nvPr>
            <p:ph sz="quarter" idx="11" hasCustomPrompt="1"/>
          </p:nvPr>
        </p:nvSpPr>
        <p:spPr>
          <a:xfrm>
            <a:off x="7843869" y="1310044"/>
            <a:ext cx="3473162" cy="1977464"/>
          </a:xfrm>
        </p:spPr>
        <p:txBody>
          <a:bodyPr wrap="square"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46514893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ext Right Blue Large Foot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DBF72AA-8272-364D-B0F1-4647CF143A0F}"/>
              </a:ext>
            </a:extLst>
          </p:cNvPr>
          <p:cNvSpPr/>
          <p:nvPr/>
        </p:nvSpPr>
        <p:spPr>
          <a:xfrm>
            <a:off x="0" y="1"/>
            <a:ext cx="12188825" cy="50291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7D68299-E6D1-EF4B-8B5D-9E6231784817}"/>
              </a:ext>
            </a:extLst>
          </p:cNvPr>
          <p:cNvSpPr>
            <a:spLocks noGrp="1"/>
          </p:cNvSpPr>
          <p:nvPr>
            <p:ph sz="quarter" idx="14" hasCustomPrompt="1"/>
          </p:nvPr>
        </p:nvSpPr>
        <p:spPr>
          <a:xfrm>
            <a:off x="7435509" y="533401"/>
            <a:ext cx="4081953" cy="3833227"/>
          </a:xfrm>
          <a:solidFill>
            <a:schemeClr val="bg2"/>
          </a:solidFill>
        </p:spPr>
        <p:txBody>
          <a:bodyPr/>
          <a:lstStyle>
            <a:lvl1pPr marL="0" indent="0">
              <a:buNone/>
              <a:defRPr/>
            </a:lvl1pPr>
          </a:lstStyle>
          <a:p>
            <a:pPr lvl="0"/>
            <a:r>
              <a:rPr lang="en-US"/>
              <a:t> </a:t>
            </a:r>
          </a:p>
        </p:txBody>
      </p:sp>
      <p:sp>
        <p:nvSpPr>
          <p:cNvPr id="12" name="Content Placeholder 4">
            <a:extLst>
              <a:ext uri="{FF2B5EF4-FFF2-40B4-BE49-F238E27FC236}">
                <a16:creationId xmlns:a16="http://schemas.microsoft.com/office/drawing/2014/main" id="{3E4A98A5-81A7-E543-9D7D-225171E7BC72}"/>
              </a:ext>
            </a:extLst>
          </p:cNvPr>
          <p:cNvSpPr>
            <a:spLocks noGrp="1"/>
          </p:cNvSpPr>
          <p:nvPr>
            <p:ph sz="quarter" idx="11" hasCustomPrompt="1"/>
          </p:nvPr>
        </p:nvSpPr>
        <p:spPr>
          <a:xfrm>
            <a:off x="7775429" y="1297824"/>
            <a:ext cx="3473162" cy="1977464"/>
          </a:xfrm>
        </p:spPr>
        <p:txBody>
          <a:bodyPr wrap="square"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3669145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1_Text Right Blu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96CBEDD2-FD98-B945-994C-41F1FF52FFC2}"/>
              </a:ext>
            </a:extLst>
          </p:cNvPr>
          <p:cNvSpPr>
            <a:spLocks noGrp="1"/>
          </p:cNvSpPr>
          <p:nvPr>
            <p:ph type="pic" sz="quarter" idx="15" hasCustomPrompt="1"/>
          </p:nvPr>
        </p:nvSpPr>
        <p:spPr>
          <a:xfrm>
            <a:off x="0" y="-1"/>
            <a:ext cx="12188825" cy="5852157"/>
          </a:xfrm>
          <a:ln>
            <a:noFill/>
          </a:ln>
        </p:spPr>
        <p:txBody>
          <a:bodyPr/>
          <a:lstStyle/>
          <a:p>
            <a:r>
              <a:rPr lang="en-US"/>
              <a:t>Click to add picture</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28661C-CE79-AE43-83BA-4AA4BDDD3EC5}"/>
              </a:ext>
            </a:extLst>
          </p:cNvPr>
          <p:cNvSpPr>
            <a:spLocks noGrp="1"/>
          </p:cNvSpPr>
          <p:nvPr>
            <p:ph sz="quarter" idx="14" hasCustomPrompt="1"/>
          </p:nvPr>
        </p:nvSpPr>
        <p:spPr>
          <a:xfrm>
            <a:off x="7435509" y="533400"/>
            <a:ext cx="4081953" cy="4694238"/>
          </a:xfrm>
          <a:solidFill>
            <a:schemeClr val="bg2"/>
          </a:solidFill>
        </p:spPr>
        <p:txBody>
          <a:bodyPr/>
          <a:lstStyle>
            <a:lvl1pPr marL="0" indent="0">
              <a:buNone/>
              <a:defRPr/>
            </a:lvl1pPr>
          </a:lstStyle>
          <a:p>
            <a:pPr lvl="0"/>
            <a:r>
              <a:rPr lang="en-US"/>
              <a:t> </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7863423" y="1825927"/>
            <a:ext cx="3473162" cy="1977464"/>
          </a:xfrm>
        </p:spPr>
        <p:txBody>
          <a:bodyPr wrap="square"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136616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_Text Right Blue Medium Foot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F8520DA2-9188-7C40-A5C7-2AED85CBE7E2}"/>
              </a:ext>
            </a:extLst>
          </p:cNvPr>
          <p:cNvSpPr>
            <a:spLocks noGrp="1"/>
          </p:cNvSpPr>
          <p:nvPr>
            <p:ph type="pic" sz="quarter" idx="15" hasCustomPrompt="1"/>
          </p:nvPr>
        </p:nvSpPr>
        <p:spPr>
          <a:xfrm>
            <a:off x="0" y="0"/>
            <a:ext cx="12188825" cy="5486400"/>
          </a:xfrm>
          <a:ln>
            <a:noFill/>
          </a:ln>
        </p:spPr>
        <p:txBody>
          <a:bodyPr/>
          <a:lstStyle/>
          <a:p>
            <a:r>
              <a:rPr lang="en-US"/>
              <a:t>Click to add picture</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577840"/>
            <a:ext cx="10116725" cy="10972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DDEDEFA-055E-D449-9A5D-1BA8D6C8DFF7}"/>
              </a:ext>
            </a:extLst>
          </p:cNvPr>
          <p:cNvSpPr>
            <a:spLocks noGrp="1"/>
          </p:cNvSpPr>
          <p:nvPr>
            <p:ph sz="quarter" idx="14" hasCustomPrompt="1"/>
          </p:nvPr>
        </p:nvSpPr>
        <p:spPr>
          <a:xfrm>
            <a:off x="7435509" y="533401"/>
            <a:ext cx="4081953" cy="4190185"/>
          </a:xfrm>
          <a:solidFill>
            <a:schemeClr val="bg2"/>
          </a:solidFill>
        </p:spPr>
        <p:txBody>
          <a:bodyPr/>
          <a:lstStyle>
            <a:lvl1pPr marL="0" indent="0">
              <a:buNone/>
              <a:defRPr/>
            </a:lvl1pPr>
          </a:lstStyle>
          <a:p>
            <a:pPr lvl="0"/>
            <a:r>
              <a:rPr lang="en-US"/>
              <a:t> </a:t>
            </a:r>
          </a:p>
        </p:txBody>
      </p:sp>
      <p:sp>
        <p:nvSpPr>
          <p:cNvPr id="12" name="Content Placeholder 4">
            <a:extLst>
              <a:ext uri="{FF2B5EF4-FFF2-40B4-BE49-F238E27FC236}">
                <a16:creationId xmlns:a16="http://schemas.microsoft.com/office/drawing/2014/main" id="{5F12D95B-42A0-6148-875B-D2959DBF862F}"/>
              </a:ext>
            </a:extLst>
          </p:cNvPr>
          <p:cNvSpPr>
            <a:spLocks noGrp="1"/>
          </p:cNvSpPr>
          <p:nvPr>
            <p:ph sz="quarter" idx="11" hasCustomPrompt="1"/>
          </p:nvPr>
        </p:nvSpPr>
        <p:spPr>
          <a:xfrm>
            <a:off x="7843869" y="1310044"/>
            <a:ext cx="3473162" cy="1977464"/>
          </a:xfrm>
        </p:spPr>
        <p:txBody>
          <a:bodyPr wrap="square"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588800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R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2174426"/>
            <a:ext cx="5119307" cy="1485022"/>
          </a:xfrm>
        </p:spPr>
        <p:txBody>
          <a:bodyPr anchor="ctr" anchorCtr="0">
            <a:spAutoFit/>
          </a:bodyPr>
          <a:lstStyle>
            <a:lvl1pPr marL="0" indent="0">
              <a:spcBef>
                <a:spcPts val="0"/>
              </a:spcBef>
              <a:spcAft>
                <a:spcPts val="0"/>
              </a:spcAft>
              <a:buNone/>
              <a:defRPr sz="2400" b="1" i="0">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457200"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dirty="0"/>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8" name="Straight Connector 7">
            <a:extLst>
              <a:ext uri="{FF2B5EF4-FFF2-40B4-BE49-F238E27FC236}">
                <a16:creationId xmlns:a16="http://schemas.microsoft.com/office/drawing/2014/main" id="{76DB1911-285D-40BB-A269-772137ADC493}"/>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3514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_Text Right Blue Large Foot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953E40F8-1E52-1B47-919E-45C5C1FBC1EA}"/>
              </a:ext>
            </a:extLst>
          </p:cNvPr>
          <p:cNvSpPr>
            <a:spLocks noGrp="1"/>
          </p:cNvSpPr>
          <p:nvPr>
            <p:ph type="pic" sz="quarter" idx="15" hasCustomPrompt="1"/>
          </p:nvPr>
        </p:nvSpPr>
        <p:spPr>
          <a:xfrm>
            <a:off x="0" y="1"/>
            <a:ext cx="12188825" cy="5029195"/>
          </a:xfrm>
          <a:ln>
            <a:noFill/>
          </a:ln>
        </p:spPr>
        <p:txBody>
          <a:bodyPr/>
          <a:lstStyle/>
          <a:p>
            <a:r>
              <a:rPr lang="en-US"/>
              <a:t>Click to add picture</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7D68299-E6D1-EF4B-8B5D-9E6231784817}"/>
              </a:ext>
            </a:extLst>
          </p:cNvPr>
          <p:cNvSpPr>
            <a:spLocks noGrp="1"/>
          </p:cNvSpPr>
          <p:nvPr>
            <p:ph sz="quarter" idx="14" hasCustomPrompt="1"/>
          </p:nvPr>
        </p:nvSpPr>
        <p:spPr>
          <a:xfrm>
            <a:off x="7435509" y="533401"/>
            <a:ext cx="4081953" cy="3833227"/>
          </a:xfrm>
          <a:solidFill>
            <a:schemeClr val="bg2"/>
          </a:solidFill>
        </p:spPr>
        <p:txBody>
          <a:bodyPr/>
          <a:lstStyle>
            <a:lvl1pPr marL="0" indent="0">
              <a:buNone/>
              <a:defRPr/>
            </a:lvl1pPr>
          </a:lstStyle>
          <a:p>
            <a:pPr lvl="0"/>
            <a:r>
              <a:rPr lang="en-US"/>
              <a:t> </a:t>
            </a:r>
          </a:p>
        </p:txBody>
      </p:sp>
      <p:sp>
        <p:nvSpPr>
          <p:cNvPr id="12" name="Content Placeholder 4">
            <a:extLst>
              <a:ext uri="{FF2B5EF4-FFF2-40B4-BE49-F238E27FC236}">
                <a16:creationId xmlns:a16="http://schemas.microsoft.com/office/drawing/2014/main" id="{3E4A98A5-81A7-E543-9D7D-225171E7BC72}"/>
              </a:ext>
            </a:extLst>
          </p:cNvPr>
          <p:cNvSpPr>
            <a:spLocks noGrp="1"/>
          </p:cNvSpPr>
          <p:nvPr>
            <p:ph sz="quarter" idx="11" hasCustomPrompt="1"/>
          </p:nvPr>
        </p:nvSpPr>
        <p:spPr>
          <a:xfrm>
            <a:off x="7775429" y="1297824"/>
            <a:ext cx="3473162" cy="1977464"/>
          </a:xfrm>
        </p:spPr>
        <p:txBody>
          <a:bodyPr wrap="square"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2586273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2_Text Right Blue">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96CBEDD2-FD98-B945-994C-41F1FF52FFC2}"/>
              </a:ext>
            </a:extLst>
          </p:cNvPr>
          <p:cNvSpPr>
            <a:spLocks noGrp="1"/>
          </p:cNvSpPr>
          <p:nvPr>
            <p:ph type="pic" sz="quarter" idx="15" hasCustomPrompt="1"/>
          </p:nvPr>
        </p:nvSpPr>
        <p:spPr>
          <a:xfrm>
            <a:off x="0" y="-1"/>
            <a:ext cx="12188825" cy="5852157"/>
          </a:xfrm>
          <a:ln>
            <a:noFill/>
          </a:ln>
        </p:spPr>
        <p:txBody>
          <a:bodyPr/>
          <a:lstStyle/>
          <a:p>
            <a:r>
              <a:rPr lang="en-US"/>
              <a:t>Click to add picture</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528661C-CE79-AE43-83BA-4AA4BDDD3EC5}"/>
              </a:ext>
            </a:extLst>
          </p:cNvPr>
          <p:cNvSpPr>
            <a:spLocks noGrp="1"/>
          </p:cNvSpPr>
          <p:nvPr>
            <p:ph sz="quarter" idx="14" hasCustomPrompt="1"/>
          </p:nvPr>
        </p:nvSpPr>
        <p:spPr>
          <a:xfrm>
            <a:off x="395974" y="533400"/>
            <a:ext cx="4081953" cy="4694238"/>
          </a:xfrm>
          <a:solidFill>
            <a:schemeClr val="bg2"/>
          </a:solidFill>
        </p:spPr>
        <p:txBody>
          <a:bodyPr/>
          <a:lstStyle>
            <a:lvl1pPr marL="0" indent="0">
              <a:buNone/>
              <a:defRPr/>
            </a:lvl1pPr>
          </a:lstStyle>
          <a:p>
            <a:pPr lvl="0"/>
            <a:r>
              <a:rPr lang="en-US"/>
              <a:t> </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823888" y="1825927"/>
            <a:ext cx="3473162" cy="1977464"/>
          </a:xfrm>
        </p:spPr>
        <p:txBody>
          <a:bodyPr wrap="square"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18922428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2_Text Right Blue Medium Foot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F8520DA2-9188-7C40-A5C7-2AED85CBE7E2}"/>
              </a:ext>
            </a:extLst>
          </p:cNvPr>
          <p:cNvSpPr>
            <a:spLocks noGrp="1"/>
          </p:cNvSpPr>
          <p:nvPr>
            <p:ph type="pic" sz="quarter" idx="15" hasCustomPrompt="1"/>
          </p:nvPr>
        </p:nvSpPr>
        <p:spPr>
          <a:xfrm>
            <a:off x="0" y="0"/>
            <a:ext cx="12188825" cy="5486400"/>
          </a:xfrm>
          <a:ln>
            <a:noFill/>
          </a:ln>
        </p:spPr>
        <p:txBody>
          <a:bodyPr/>
          <a:lstStyle/>
          <a:p>
            <a:r>
              <a:rPr lang="en-US"/>
              <a:t>Click to add picture</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577840"/>
            <a:ext cx="10116725" cy="10972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DDEDEFA-055E-D449-9A5D-1BA8D6C8DFF7}"/>
              </a:ext>
            </a:extLst>
          </p:cNvPr>
          <p:cNvSpPr>
            <a:spLocks noGrp="1"/>
          </p:cNvSpPr>
          <p:nvPr>
            <p:ph sz="quarter" idx="14" hasCustomPrompt="1"/>
          </p:nvPr>
        </p:nvSpPr>
        <p:spPr>
          <a:xfrm>
            <a:off x="371531" y="533401"/>
            <a:ext cx="4081953" cy="4190185"/>
          </a:xfrm>
          <a:solidFill>
            <a:schemeClr val="bg2"/>
          </a:solidFill>
        </p:spPr>
        <p:txBody>
          <a:bodyPr/>
          <a:lstStyle>
            <a:lvl1pPr marL="0" indent="0">
              <a:buNone/>
              <a:defRPr/>
            </a:lvl1pPr>
          </a:lstStyle>
          <a:p>
            <a:pPr lvl="0"/>
            <a:r>
              <a:rPr lang="en-US"/>
              <a:t> </a:t>
            </a:r>
          </a:p>
        </p:txBody>
      </p:sp>
      <p:sp>
        <p:nvSpPr>
          <p:cNvPr id="12" name="Content Placeholder 4">
            <a:extLst>
              <a:ext uri="{FF2B5EF4-FFF2-40B4-BE49-F238E27FC236}">
                <a16:creationId xmlns:a16="http://schemas.microsoft.com/office/drawing/2014/main" id="{5F12D95B-42A0-6148-875B-D2959DBF862F}"/>
              </a:ext>
            </a:extLst>
          </p:cNvPr>
          <p:cNvSpPr>
            <a:spLocks noGrp="1"/>
          </p:cNvSpPr>
          <p:nvPr>
            <p:ph sz="quarter" idx="11" hasCustomPrompt="1"/>
          </p:nvPr>
        </p:nvSpPr>
        <p:spPr>
          <a:xfrm>
            <a:off x="779891" y="1310044"/>
            <a:ext cx="3473162" cy="1977464"/>
          </a:xfrm>
        </p:spPr>
        <p:txBody>
          <a:bodyPr wrap="square"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3800291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2_Text Right Blue Large Foot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953E40F8-1E52-1B47-919E-45C5C1FBC1EA}"/>
              </a:ext>
            </a:extLst>
          </p:cNvPr>
          <p:cNvSpPr>
            <a:spLocks noGrp="1"/>
          </p:cNvSpPr>
          <p:nvPr>
            <p:ph type="pic" sz="quarter" idx="15" hasCustomPrompt="1"/>
          </p:nvPr>
        </p:nvSpPr>
        <p:spPr>
          <a:xfrm>
            <a:off x="0" y="1"/>
            <a:ext cx="12188825" cy="5029195"/>
          </a:xfrm>
          <a:ln>
            <a:noFill/>
          </a:ln>
        </p:spPr>
        <p:txBody>
          <a:bodyPr/>
          <a:lstStyle/>
          <a:p>
            <a:r>
              <a:rPr lang="en-US"/>
              <a:t>Click to add picture</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pPr/>
              <a:t>‹#›</a:t>
            </a:fld>
            <a:endParaRPr lang="en-US" dirty="0"/>
          </a:p>
        </p:txBody>
      </p:sp>
      <p:cxnSp>
        <p:nvCxnSpPr>
          <p:cNvPr id="8" name="Straight Connector 7">
            <a:extLst>
              <a:ext uri="{FF2B5EF4-FFF2-40B4-BE49-F238E27FC236}">
                <a16:creationId xmlns:a16="http://schemas.microsoft.com/office/drawing/2014/main" id="{76DB1911-285D-40BB-A269-772137ADC493}"/>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17D68299-E6D1-EF4B-8B5D-9E6231784817}"/>
              </a:ext>
            </a:extLst>
          </p:cNvPr>
          <p:cNvSpPr>
            <a:spLocks noGrp="1"/>
          </p:cNvSpPr>
          <p:nvPr>
            <p:ph sz="quarter" idx="14" hasCustomPrompt="1"/>
          </p:nvPr>
        </p:nvSpPr>
        <p:spPr>
          <a:xfrm>
            <a:off x="347086" y="533401"/>
            <a:ext cx="4081953" cy="3833227"/>
          </a:xfrm>
          <a:solidFill>
            <a:schemeClr val="bg2"/>
          </a:solidFill>
        </p:spPr>
        <p:txBody>
          <a:bodyPr/>
          <a:lstStyle>
            <a:lvl1pPr marL="0" indent="0">
              <a:buNone/>
              <a:defRPr/>
            </a:lvl1pPr>
          </a:lstStyle>
          <a:p>
            <a:pPr lvl="0"/>
            <a:r>
              <a:rPr lang="en-US"/>
              <a:t> </a:t>
            </a:r>
          </a:p>
        </p:txBody>
      </p:sp>
      <p:sp>
        <p:nvSpPr>
          <p:cNvPr id="12" name="Content Placeholder 4">
            <a:extLst>
              <a:ext uri="{FF2B5EF4-FFF2-40B4-BE49-F238E27FC236}">
                <a16:creationId xmlns:a16="http://schemas.microsoft.com/office/drawing/2014/main" id="{3E4A98A5-81A7-E543-9D7D-225171E7BC72}"/>
              </a:ext>
            </a:extLst>
          </p:cNvPr>
          <p:cNvSpPr>
            <a:spLocks noGrp="1"/>
          </p:cNvSpPr>
          <p:nvPr>
            <p:ph sz="quarter" idx="11" hasCustomPrompt="1"/>
          </p:nvPr>
        </p:nvSpPr>
        <p:spPr>
          <a:xfrm>
            <a:off x="687007" y="1297824"/>
            <a:ext cx="3473162" cy="1977464"/>
          </a:xfrm>
        </p:spPr>
        <p:txBody>
          <a:bodyPr wrap="square"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solidFill>
                  <a:schemeClr val="accent1"/>
                </a:solidFill>
              </a:defRPr>
            </a:lvl2pPr>
            <a:lvl3pPr marL="182508" indent="-182508">
              <a:spcBef>
                <a:spcPts val="900"/>
              </a:spcBef>
              <a:buFont typeface="Arial" panose="020B0604020202020204" pitchFamily="34" charset="0"/>
              <a:buChar char="•"/>
              <a:defRPr sz="1400">
                <a:solidFill>
                  <a:schemeClr val="accent1"/>
                </a:solidFill>
              </a:defRPr>
            </a:lvl3pPr>
            <a:lvl4pPr marL="457063" indent="-182508">
              <a:spcBef>
                <a:spcPts val="600"/>
              </a:spcBef>
              <a:buFont typeface="Arial" panose="020B0604020202020204" pitchFamily="34" charset="0"/>
              <a:buChar char="–"/>
              <a:defRPr sz="1400">
                <a:solidFill>
                  <a:schemeClr val="accent1"/>
                </a:solidFill>
              </a:defRPr>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6586245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Full Page Photo Text Left">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32EEC24B-0643-4855-A96F-5BFA84D6ECC4}"/>
              </a:ext>
            </a:extLst>
          </p:cNvPr>
          <p:cNvSpPr>
            <a:spLocks noGrp="1"/>
          </p:cNvSpPr>
          <p:nvPr>
            <p:ph sz="quarter" idx="19" hasCustomPrompt="1"/>
          </p:nvPr>
        </p:nvSpPr>
        <p:spPr bwMode="gray">
          <a:xfrm>
            <a:off x="0" y="0"/>
            <a:ext cx="12188825" cy="5833872"/>
          </a:xfrm>
        </p:spPr>
        <p:txBody>
          <a:bodyPr lIns="5212080" rIns="822960" anchor="ctr" anchorCtr="0"/>
          <a:lstStyle>
            <a:lvl1pPr marL="0" indent="0" algn="r">
              <a:buNone/>
              <a:defRPr sz="2399"/>
            </a:lvl1pPr>
            <a:lvl2pPr>
              <a:defRPr sz="2799"/>
            </a:lvl2pPr>
            <a:lvl3pPr>
              <a:defRPr sz="2399"/>
            </a:lvl3pPr>
            <a:lvl4pPr>
              <a:defRPr sz="2399"/>
            </a:lvl4pPr>
            <a:lvl5pPr>
              <a:defRPr sz="2399"/>
            </a:lvl5pPr>
          </a:lstStyle>
          <a:p>
            <a:pPr lvl="0"/>
            <a:r>
              <a:rPr lang="en-US"/>
              <a:t>Insert photo or media into this placeholder</a:t>
            </a:r>
          </a:p>
        </p:txBody>
      </p:sp>
      <p:cxnSp>
        <p:nvCxnSpPr>
          <p:cNvPr id="9" name="Straight Connector 8">
            <a:extLst>
              <a:ext uri="{FF2B5EF4-FFF2-40B4-BE49-F238E27FC236}">
                <a16:creationId xmlns:a16="http://schemas.microsoft.com/office/drawing/2014/main" id="{307894AC-7357-4013-996C-57D0286B2F55}"/>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1" y="502919"/>
            <a:ext cx="4893454" cy="4846320"/>
          </a:xfrm>
          <a:solidFill>
            <a:schemeClr val="accent1"/>
          </a:solidFill>
          <a:effectLst>
            <a:innerShdw dist="76200" dir="16200000">
              <a:schemeClr val="accent1"/>
            </a:innerShdw>
          </a:effectLst>
        </p:spPr>
        <p:txBody>
          <a:bodyPr lIns="640080" rIns="274320" anchor="ctr" anchorCtr="0"/>
          <a:lstStyle>
            <a:lvl1pPr marL="0" indent="0">
              <a:spcBef>
                <a:spcPts val="0"/>
              </a:spcBef>
              <a:spcAft>
                <a:spcPts val="0"/>
              </a:spcAft>
              <a:buNone/>
              <a:defRPr sz="2799" b="0" i="0" baseline="0">
                <a:solidFill>
                  <a:schemeClr val="bg1"/>
                </a:solidFill>
                <a:latin typeface="Century Gothic" panose="020B0502020202020204" pitchFamily="34" charset="0"/>
                <a:cs typeface="Arial" panose="020B0604020202020204" pitchFamily="34" charset="0"/>
              </a:defRPr>
            </a:lvl1pPr>
            <a:lvl2pPr marL="0" indent="0">
              <a:spcBef>
                <a:spcPts val="1200"/>
              </a:spcBef>
              <a:spcAft>
                <a:spcPts val="0"/>
              </a:spcAft>
              <a:buNone/>
              <a:defRPr sz="1600" b="1">
                <a:solidFill>
                  <a:schemeClr val="bg1"/>
                </a:solidFill>
              </a:defRPr>
            </a:lvl2pPr>
            <a:lvl3pPr marL="182508" indent="-182508">
              <a:spcBef>
                <a:spcPts val="900"/>
              </a:spcBef>
              <a:tabLst/>
              <a:defRPr sz="1400">
                <a:solidFill>
                  <a:schemeClr val="bg1"/>
                </a:solidFill>
              </a:defRPr>
            </a:lvl3pPr>
            <a:lvl4pPr marL="511022" indent="-182508">
              <a:defRPr sz="1400">
                <a:solidFill>
                  <a:schemeClr val="bg1"/>
                </a:solidFill>
              </a:defRPr>
            </a:lvl4pPr>
            <a:lvl5pPr marL="914126" indent="-182508">
              <a:tabLst/>
              <a:defRPr sz="1400">
                <a:solidFill>
                  <a:schemeClr val="bg1"/>
                </a:solidFill>
              </a:defRPr>
            </a:lvl5pPr>
          </a:lstStyle>
          <a:p>
            <a:pPr lvl="0"/>
            <a:r>
              <a:rPr lang="en-US" dirty="0"/>
              <a:t>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CCF0D2A-B155-4AFF-B753-A9FC196E2B0A}"/>
              </a:ext>
            </a:extLst>
          </p:cNvPr>
          <p:cNvSpPr>
            <a:spLocks noGrp="1"/>
          </p:cNvSpPr>
          <p:nvPr>
            <p:ph type="body" sz="quarter" idx="13"/>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a:lnSpc>
                <a:spcPct val="90000"/>
              </a:lnSpc>
              <a:spcBef>
                <a:spcPts val="500"/>
              </a:spcBef>
              <a:defRPr sz="800">
                <a:latin typeface="Arial Narrow" panose="020B0606020202030204" pitchFamily="34" charset="0"/>
              </a:defRPr>
            </a:lvl3pPr>
            <a:lvl4pPr>
              <a:lnSpc>
                <a:spcPct val="90000"/>
              </a:lnSpc>
              <a:spcBef>
                <a:spcPts val="500"/>
              </a:spcBef>
              <a:defRPr sz="800">
                <a:latin typeface="Arial Narrow" panose="020B0606020202030204" pitchFamily="34" charset="0"/>
              </a:defRPr>
            </a:lvl4pPr>
            <a:lvl5pPr>
              <a:lnSpc>
                <a:spcPct val="90000"/>
              </a:lnSpc>
              <a:spcBef>
                <a:spcPts val="500"/>
              </a:spcBef>
              <a:defRPr sz="800">
                <a:latin typeface="Arial Narrow" panose="020B0606020202030204" pitchFamily="34" charset="0"/>
              </a:defRPr>
            </a:lvl5pPr>
          </a:lstStyle>
          <a:p>
            <a:pPr lvl="0"/>
            <a:r>
              <a:rPr lang="en-US"/>
              <a:t>Edit Master text styles</a:t>
            </a:r>
          </a:p>
        </p:txBody>
      </p:sp>
      <p:sp>
        <p:nvSpPr>
          <p:cNvPr id="8" name="Slide Number Placeholder 7">
            <a:extLst>
              <a:ext uri="{FF2B5EF4-FFF2-40B4-BE49-F238E27FC236}">
                <a16:creationId xmlns:a16="http://schemas.microsoft.com/office/drawing/2014/main" id="{B70CF8A8-841F-4681-BDDC-92631DA65765}"/>
              </a:ext>
            </a:extLst>
          </p:cNvPr>
          <p:cNvSpPr>
            <a:spLocks noGrp="1"/>
          </p:cNvSpPr>
          <p:nvPr>
            <p:ph type="sldNum" sz="quarter" idx="14"/>
          </p:nvPr>
        </p:nvSpPr>
        <p:spPr bwMode="gray"/>
        <p:txBody>
          <a:bodyPr/>
          <a:lstStyle/>
          <a:p>
            <a:fld id="{B6111AC5-A6EA-4123-B1C6-358C02E6D565}" type="slidenum">
              <a:rPr lang="en-US" smtClean="0"/>
              <a:pPr/>
              <a:t>‹#›</a:t>
            </a:fld>
            <a:endParaRPr lang="en-US" dirty="0"/>
          </a:p>
        </p:txBody>
      </p:sp>
      <p:sp>
        <p:nvSpPr>
          <p:cNvPr id="3" name="Content Placeholder 2">
            <a:extLst>
              <a:ext uri="{FF2B5EF4-FFF2-40B4-BE49-F238E27FC236}">
                <a16:creationId xmlns:a16="http://schemas.microsoft.com/office/drawing/2014/main" id="{2CCAF1D1-7F0A-5745-B88C-F3A84FD82A7A}"/>
              </a:ext>
            </a:extLst>
          </p:cNvPr>
          <p:cNvSpPr>
            <a:spLocks noGrp="1"/>
          </p:cNvSpPr>
          <p:nvPr>
            <p:ph sz="quarter" idx="20" hasCustomPrompt="1"/>
          </p:nvPr>
        </p:nvSpPr>
        <p:spPr>
          <a:xfrm>
            <a:off x="4589855" y="503239"/>
            <a:ext cx="655467" cy="4846001"/>
          </a:xfrm>
          <a:solidFill>
            <a:srgbClr val="CFE3F2">
              <a:alpha val="50196"/>
            </a:srgbClr>
          </a:solidFill>
          <a:ln>
            <a:noFill/>
          </a:ln>
        </p:spPr>
        <p:txBody>
          <a:bodyPr/>
          <a:lstStyle>
            <a:lvl1pPr marL="0" indent="0">
              <a:buNone/>
              <a:defRPr/>
            </a:lvl1pPr>
          </a:lstStyle>
          <a:p>
            <a:pPr lvl="0"/>
            <a:r>
              <a:rPr lang="en-US"/>
              <a:t> </a:t>
            </a:r>
          </a:p>
        </p:txBody>
      </p:sp>
    </p:spTree>
    <p:extLst>
      <p:ext uri="{BB962C8B-B14F-4D97-AF65-F5344CB8AC3E}">
        <p14:creationId xmlns:p14="http://schemas.microsoft.com/office/powerpoint/2010/main" val="13660460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Full Page Photo Text Left Indent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787D888-0EB2-47FE-9BAA-D17865DC6958}"/>
              </a:ext>
            </a:extLst>
          </p:cNvPr>
          <p:cNvSpPr>
            <a:spLocks noGrp="1"/>
          </p:cNvSpPr>
          <p:nvPr>
            <p:ph type="pic" sz="quarter" idx="13" hasCustomPrompt="1"/>
          </p:nvPr>
        </p:nvSpPr>
        <p:spPr bwMode="gray">
          <a:xfrm>
            <a:off x="0" y="0"/>
            <a:ext cx="12188825" cy="5833872"/>
          </a:xfrm>
        </p:spPr>
        <p:txBody>
          <a:bodyPr lIns="4114800" rIns="822960" anchor="ctr" anchorCtr="0"/>
          <a:lstStyle>
            <a:lvl1pPr marL="0" marR="0" indent="0" algn="r" defTabSz="914126" rtl="0" eaLnBrk="1" fontAlgn="auto" latinLnBrk="0" hangingPunct="1">
              <a:lnSpc>
                <a:spcPct val="100000"/>
              </a:lnSpc>
              <a:spcBef>
                <a:spcPts val="1200"/>
              </a:spcBef>
              <a:spcAft>
                <a:spcPts val="0"/>
              </a:spcAft>
              <a:buClr>
                <a:schemeClr val="tx1"/>
              </a:buClr>
              <a:buSzTx/>
              <a:buFont typeface="Arial" panose="020B0604020202020204" pitchFamily="34" charset="0"/>
              <a:buNone/>
              <a:tabLst/>
              <a:defRPr sz="2399"/>
            </a:lvl1pPr>
          </a:lstStyle>
          <a:p>
            <a:pPr marL="0" marR="0" lvl="0" indent="0" algn="r" defTabSz="914126" rtl="0" eaLnBrk="1" fontAlgn="auto" latinLnBrk="0" hangingPunct="1">
              <a:lnSpc>
                <a:spcPct val="100000"/>
              </a:lnSpc>
              <a:spcBef>
                <a:spcPts val="1200"/>
              </a:spcBef>
              <a:spcAft>
                <a:spcPts val="0"/>
              </a:spcAft>
              <a:buClr>
                <a:schemeClr val="tx1"/>
              </a:buClr>
              <a:buSzTx/>
              <a:buFont typeface="Arial" panose="020B0604020202020204" pitchFamily="34" charset="0"/>
              <a:buNone/>
              <a:tabLst/>
              <a:defRPr/>
            </a:pPr>
            <a:r>
              <a:rPr lang="en-US"/>
              <a:t>Insert picture in this placeholder</a:t>
            </a: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6460077" cy="4846320"/>
          </a:xfrm>
          <a:solidFill>
            <a:schemeClr val="accent1"/>
          </a:solidFill>
          <a:effectLst>
            <a:innerShdw dist="76200" dir="16200000">
              <a:schemeClr val="accent1"/>
            </a:innerShdw>
          </a:effectLst>
        </p:spPr>
        <p:txBody>
          <a:bodyPr lIns="640080" rIns="274320" anchor="ctr" anchorCtr="0"/>
          <a:lstStyle>
            <a:lvl1pPr marL="0" indent="0">
              <a:spcBef>
                <a:spcPts val="0"/>
              </a:spcBef>
              <a:spcAft>
                <a:spcPts val="1799"/>
              </a:spcAft>
              <a:buNone/>
              <a:defRPr sz="2799" b="0" i="0" baseline="0">
                <a:solidFill>
                  <a:schemeClr val="bg1"/>
                </a:solidFill>
                <a:latin typeface="Century Gothic" panose="020B0502020202020204" pitchFamily="34" charset="0"/>
                <a:cs typeface="Arial" panose="020B0604020202020204" pitchFamily="34" charset="0"/>
              </a:defRPr>
            </a:lvl1pPr>
            <a:lvl2pPr marL="749075" indent="0">
              <a:spcBef>
                <a:spcPts val="1799"/>
              </a:spcBef>
              <a:buNone/>
              <a:defRPr sz="1600" b="1" cap="none" baseline="0">
                <a:solidFill>
                  <a:schemeClr val="bg1"/>
                </a:solidFill>
              </a:defRPr>
            </a:lvl2pPr>
            <a:lvl3pPr marL="749075" indent="0">
              <a:spcBef>
                <a:spcPts val="300"/>
              </a:spcBef>
              <a:buNone/>
              <a:tabLst/>
              <a:defRPr sz="1400">
                <a:solidFill>
                  <a:schemeClr val="bg1"/>
                </a:solidFill>
              </a:defRPr>
            </a:lvl3pPr>
            <a:lvl4pPr marL="1096951" indent="-182825">
              <a:spcBef>
                <a:spcPts val="600"/>
              </a:spcBef>
              <a:buFont typeface="Arial" panose="020B0604020202020204" pitchFamily="34" charset="0"/>
              <a:buChar char="•"/>
              <a:defRPr sz="1400">
                <a:solidFill>
                  <a:schemeClr val="bg1"/>
                </a:solidFill>
              </a:defRPr>
            </a:lvl4pPr>
            <a:lvl5pPr marL="1379124" indent="-182508">
              <a:buFont typeface="Arial" panose="020B0604020202020204" pitchFamily="34" charset="0"/>
              <a:buChar char="–"/>
              <a:tabLst/>
              <a:defRPr sz="1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47">
            <a:extLst>
              <a:ext uri="{FF2B5EF4-FFF2-40B4-BE49-F238E27FC236}">
                <a16:creationId xmlns:a16="http://schemas.microsoft.com/office/drawing/2014/main" id="{E81C121D-BB43-4CE6-A9BC-1B0FFDCC26D7}"/>
              </a:ext>
            </a:extLst>
          </p:cNvPr>
          <p:cNvSpPr>
            <a:spLocks noGrp="1"/>
          </p:cNvSpPr>
          <p:nvPr>
            <p:ph type="body" sz="quarter" idx="15"/>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49" name="Slide Number Placeholder 48">
            <a:extLst>
              <a:ext uri="{FF2B5EF4-FFF2-40B4-BE49-F238E27FC236}">
                <a16:creationId xmlns:a16="http://schemas.microsoft.com/office/drawing/2014/main" id="{5F95BBC6-A1E4-494A-8FE6-73D3DC2311C4}"/>
              </a:ext>
            </a:extLst>
          </p:cNvPr>
          <p:cNvSpPr>
            <a:spLocks noGrp="1"/>
          </p:cNvSpPr>
          <p:nvPr>
            <p:ph type="sldNum" sz="quarter" idx="16"/>
          </p:nvPr>
        </p:nvSpPr>
        <p:spPr bwMode="gray"/>
        <p:txBody>
          <a:bodyPr/>
          <a:lstStyle/>
          <a:p>
            <a:fld id="{B6111AC5-A6EA-4123-B1C6-358C02E6D565}" type="slidenum">
              <a:rPr lang="en-US" smtClean="0"/>
              <a:pPr/>
              <a:t>‹#›</a:t>
            </a:fld>
            <a:endParaRPr lang="en-US" dirty="0"/>
          </a:p>
        </p:txBody>
      </p:sp>
      <p:cxnSp>
        <p:nvCxnSpPr>
          <p:cNvPr id="9" name="Straight Connector 8">
            <a:extLst>
              <a:ext uri="{FF2B5EF4-FFF2-40B4-BE49-F238E27FC236}">
                <a16:creationId xmlns:a16="http://schemas.microsoft.com/office/drawing/2014/main" id="{98239E85-8E85-4D48-AFA8-DF2712D5A0C4}"/>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BCED35D4-B980-B745-89C1-F77B522B36D6}"/>
              </a:ext>
            </a:extLst>
          </p:cNvPr>
          <p:cNvSpPr>
            <a:spLocks noGrp="1"/>
          </p:cNvSpPr>
          <p:nvPr>
            <p:ph sz="quarter" idx="20" hasCustomPrompt="1"/>
          </p:nvPr>
        </p:nvSpPr>
        <p:spPr>
          <a:xfrm>
            <a:off x="6132344" y="503239"/>
            <a:ext cx="655467" cy="4846001"/>
          </a:xfrm>
          <a:solidFill>
            <a:srgbClr val="CFE3F2">
              <a:alpha val="50196"/>
            </a:srgbClr>
          </a:solidFill>
          <a:ln>
            <a:noFill/>
          </a:ln>
        </p:spPr>
        <p:txBody>
          <a:bodyPr/>
          <a:lstStyle>
            <a:lvl1pPr marL="0" indent="0">
              <a:buNone/>
              <a:defRPr/>
            </a:lvl1pPr>
          </a:lstStyle>
          <a:p>
            <a:pPr lvl="0"/>
            <a:r>
              <a:rPr lang="en-US"/>
              <a:t> </a:t>
            </a:r>
          </a:p>
        </p:txBody>
      </p:sp>
    </p:spTree>
    <p:extLst>
      <p:ext uri="{BB962C8B-B14F-4D97-AF65-F5344CB8AC3E}">
        <p14:creationId xmlns:p14="http://schemas.microsoft.com/office/powerpoint/2010/main" val="12405956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Emphasis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p:nvSpPr>
        <p:spPr bwMode="gray">
          <a:xfrm>
            <a:off x="2742486" y="0"/>
            <a:ext cx="9446339"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5049889" cy="4846320"/>
          </a:xfrm>
          <a:solidFill>
            <a:schemeClr val="accent1"/>
          </a:solidFill>
          <a:effectLst>
            <a:innerShdw dist="76200" dir="16200000">
              <a:schemeClr val="accent1"/>
            </a:innerShdw>
          </a:effectLst>
        </p:spPr>
        <p:txBody>
          <a:bodyPr lIns="640080" rIns="457200" anchor="ctr" anchorCtr="0"/>
          <a:lstStyle>
            <a:lvl1pPr marL="0" indent="0">
              <a:spcBef>
                <a:spcPts val="0"/>
              </a:spcBef>
              <a:spcAft>
                <a:spcPts val="0"/>
              </a:spcAft>
              <a:buNone/>
              <a:defRPr sz="2799" b="0" i="0" baseline="0">
                <a:solidFill>
                  <a:schemeClr val="bg1"/>
                </a:solidFill>
                <a:latin typeface="Century Gothic" panose="020B0502020202020204" pitchFamily="34" charset="0"/>
                <a:cs typeface="Arial" panose="020B0604020202020204" pitchFamily="34" charset="0"/>
              </a:defRPr>
            </a:lvl1pPr>
            <a:lvl2pPr marL="0" indent="0">
              <a:spcBef>
                <a:spcPts val="1200"/>
              </a:spcBef>
              <a:spcAft>
                <a:spcPts val="0"/>
              </a:spcAft>
              <a:buNone/>
              <a:defRPr sz="1600" b="1">
                <a:solidFill>
                  <a:schemeClr val="bg1"/>
                </a:solidFill>
              </a:defRPr>
            </a:lvl2pPr>
            <a:lvl3pPr marL="182508" indent="-182508">
              <a:spcBef>
                <a:spcPts val="900"/>
              </a:spcBef>
              <a:tabLst/>
              <a:defRPr sz="1400">
                <a:solidFill>
                  <a:schemeClr val="bg1"/>
                </a:solidFill>
              </a:defRPr>
            </a:lvl3pPr>
            <a:lvl4pPr marL="502769" indent="-182508">
              <a:defRPr sz="1400">
                <a:solidFill>
                  <a:schemeClr val="bg1"/>
                </a:solidFill>
              </a:defRPr>
            </a:lvl4pPr>
            <a:lvl5pPr marL="914126" indent="-182508">
              <a:tabLst/>
              <a:defRPr sz="1400">
                <a:solidFill>
                  <a:schemeClr val="bg1"/>
                </a:solidFill>
              </a:defRPr>
            </a:lvl5pPr>
          </a:lstStyle>
          <a:p>
            <a:pPr lvl="0"/>
            <a:r>
              <a:rPr lang="en-US" dirty="0"/>
              <a:t>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pPr/>
              <a:t>‹#›</a:t>
            </a:fld>
            <a:endParaRPr lang="en-US" dirty="0"/>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4413" y="503240"/>
            <a:ext cx="5484971" cy="4846637"/>
          </a:xfrm>
        </p:spPr>
        <p:txBody>
          <a:bodyPr anchor="ctr" anchorCtr="0"/>
          <a:lstStyle>
            <a:lvl1pPr>
              <a:spcBef>
                <a:spcPts val="1799"/>
              </a:spcBef>
              <a:defRPr sz="1600"/>
            </a:lvl1pPr>
            <a:lvl2pPr>
              <a:spcBef>
                <a:spcPts val="900"/>
              </a:spcBef>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5538BEF6-2306-4DAE-9922-8817114851BF}"/>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56799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Emphasis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p:nvSpPr>
        <p:spPr bwMode="gray">
          <a:xfrm>
            <a:off x="0" y="0"/>
            <a:ext cx="9446339"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6741332" y="502919"/>
            <a:ext cx="5447492" cy="4846320"/>
          </a:xfrm>
          <a:solidFill>
            <a:schemeClr val="accent1"/>
          </a:solidFill>
          <a:effectLst>
            <a:innerShdw dist="76200" dir="16200000">
              <a:schemeClr val="accent1"/>
            </a:innerShdw>
          </a:effectLst>
        </p:spPr>
        <p:txBody>
          <a:bodyPr lIns="640080" rIns="457200" anchor="ctr" anchorCtr="0"/>
          <a:lstStyle>
            <a:lvl1pPr marL="0" indent="0">
              <a:spcAft>
                <a:spcPts val="0"/>
              </a:spcAft>
              <a:buNone/>
              <a:defRPr sz="2799" b="0" i="0" baseline="0">
                <a:solidFill>
                  <a:schemeClr val="bg1"/>
                </a:solidFill>
                <a:latin typeface="Century Gothic" panose="020B0502020202020204" pitchFamily="34" charset="0"/>
                <a:cs typeface="Arial" panose="020B0604020202020204" pitchFamily="34" charset="0"/>
              </a:defRPr>
            </a:lvl1pPr>
            <a:lvl2pPr marL="0" indent="0">
              <a:spcBef>
                <a:spcPts val="1200"/>
              </a:spcBef>
              <a:spcAft>
                <a:spcPts val="0"/>
              </a:spcAft>
              <a:buNone/>
              <a:defRPr sz="1600" b="1">
                <a:solidFill>
                  <a:schemeClr val="bg1"/>
                </a:solidFill>
              </a:defRPr>
            </a:lvl2pPr>
            <a:lvl3pPr marL="182508" indent="-182508">
              <a:spcBef>
                <a:spcPts val="900"/>
              </a:spcBef>
              <a:tabLst/>
              <a:defRPr sz="1400">
                <a:solidFill>
                  <a:schemeClr val="bg1"/>
                </a:solidFill>
              </a:defRPr>
            </a:lvl3pPr>
            <a:lvl4pPr marL="502769" indent="-182508">
              <a:defRPr sz="1400">
                <a:solidFill>
                  <a:schemeClr val="bg1"/>
                </a:solidFill>
              </a:defRPr>
            </a:lvl4pPr>
            <a:lvl5pPr marL="914126" indent="-182508">
              <a:tabLst/>
              <a:defRPr sz="1400">
                <a:solidFill>
                  <a:schemeClr val="bg1"/>
                </a:solidFill>
              </a:defRPr>
            </a:lvl5pPr>
          </a:lstStyle>
          <a:p>
            <a:pPr lvl="0"/>
            <a:r>
              <a:rPr lang="en-US" dirty="0"/>
              <a:t>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pPr/>
              <a:t>‹#›</a:t>
            </a:fld>
            <a:endParaRPr lang="en-US" dirty="0"/>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441" y="502764"/>
            <a:ext cx="4631754" cy="4846637"/>
          </a:xfrm>
        </p:spPr>
        <p:txBody>
          <a:bodyPr anchor="ctr" anchorCtr="0"/>
          <a:lstStyle>
            <a:lvl1pPr>
              <a:spcBef>
                <a:spcPts val="1799"/>
              </a:spcBef>
              <a:defRPr sz="1600"/>
            </a:lvl1pPr>
            <a:lvl2pPr>
              <a:spcBef>
                <a:spcPts val="900"/>
              </a:spcBef>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C7F3E575-4904-4330-A4C4-5A6000977599}"/>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84248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Lt Blue Bkgd with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p:nvSpPr>
        <p:spPr bwMode="gray">
          <a:xfrm>
            <a:off x="0" y="0"/>
            <a:ext cx="12188825"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C7F3E575-4904-4330-A4C4-5A6000977599}"/>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8116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Text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p:nvSpPr>
        <p:spPr>
          <a:xfrm>
            <a:off x="0" y="0"/>
            <a:ext cx="5850636" cy="5833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9" name="Rectangle 8">
            <a:extLst>
              <a:ext uri="{FF2B5EF4-FFF2-40B4-BE49-F238E27FC236}">
                <a16:creationId xmlns:a16="http://schemas.microsoft.com/office/drawing/2014/main" id="{F59D010D-5D0A-4E39-9195-F56A0BD6C925}"/>
              </a:ext>
            </a:extLst>
          </p:cNvPr>
          <p:cNvSpPr/>
          <p:nvPr/>
        </p:nvSpPr>
        <p:spPr>
          <a:xfrm>
            <a:off x="5850636" y="0"/>
            <a:ext cx="243777" cy="583387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581965" y="2143649"/>
            <a:ext cx="5119307" cy="1546577"/>
          </a:xfrm>
        </p:spPr>
        <p:txBody>
          <a:bodyPr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spcAft>
                <a:spcPts val="0"/>
              </a:spcAft>
              <a:buFontTx/>
              <a:buNone/>
              <a:defRPr sz="1600" b="1">
                <a:solidFill>
                  <a:schemeClr val="tx1"/>
                </a:solidFill>
              </a:defRPr>
            </a:lvl2pPr>
            <a:lvl3pPr marL="182508" indent="-182508">
              <a:spcBef>
                <a:spcPts val="900"/>
              </a:spcBef>
              <a:spcAft>
                <a:spcPts val="0"/>
              </a:spcAft>
              <a:buFont typeface="Arial" panose="020B0604020202020204" pitchFamily="34" charset="0"/>
              <a:buChar char="•"/>
              <a:defRPr sz="1400"/>
            </a:lvl3pPr>
            <a:lvl4pPr marL="457063" indent="-182508">
              <a:spcBef>
                <a:spcPts val="600"/>
              </a:spcBef>
              <a:spcAft>
                <a:spcPts val="0"/>
              </a:spcAft>
              <a:buFont typeface="Arial" panose="020B0604020202020204" pitchFamily="34" charset="0"/>
              <a:buChar cha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666A549D-553F-4D95-953D-3A31980C94C4}"/>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812B04-88FC-4338-BBC7-4B8EB4DA0BD6}"/>
              </a:ext>
            </a:extLst>
          </p:cNvPr>
          <p:cNvSpPr>
            <a:spLocks noGrp="1"/>
          </p:cNvSpPr>
          <p:nvPr>
            <p:ph sz="quarter" idx="15"/>
          </p:nvPr>
        </p:nvSpPr>
        <p:spPr>
          <a:xfrm>
            <a:off x="609441" y="539496"/>
            <a:ext cx="4631754" cy="4754880"/>
          </a:xfrm>
        </p:spPr>
        <p:txBody>
          <a:bodyPr lIns="91440" tIns="45720" rIns="91440" bIns="45720" anchor="ctr" anchorCtr="0"/>
          <a:lstStyle>
            <a:lvl1pPr>
              <a:spcBef>
                <a:spcPts val="1799"/>
              </a:spcBef>
              <a:defRPr sz="1600">
                <a:solidFill>
                  <a:schemeClr val="bg1"/>
                </a:solidFill>
              </a:defRPr>
            </a:lvl1pPr>
            <a:lvl2pPr>
              <a:spcBef>
                <a:spcPts val="900"/>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61395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Right Blue Medium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48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985300"/>
            <a:ext cx="5119307" cy="1515800"/>
          </a:xfrm>
        </p:spPr>
        <p:txBody>
          <a:bodyPr anchor="ctr" anchorCtr="0">
            <a:spAutoFit/>
          </a:bodyPr>
          <a:lstStyle>
            <a:lvl1pPr marL="0" indent="0">
              <a:spcBef>
                <a:spcPts val="0"/>
              </a:spcBef>
              <a:spcAft>
                <a:spcPts val="0"/>
              </a:spcAft>
              <a:buNone/>
              <a:defRPr sz="2400" b="1" i="0">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457200"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577840"/>
            <a:ext cx="10116725" cy="10972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dirty="0"/>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8" name="Straight Connector 7">
            <a:extLst>
              <a:ext uri="{FF2B5EF4-FFF2-40B4-BE49-F238E27FC236}">
                <a16:creationId xmlns:a16="http://schemas.microsoft.com/office/drawing/2014/main" id="{76DB1911-285D-40BB-A269-772137ADC493}"/>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257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ext Right Medium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p:nvSpPr>
        <p:spPr>
          <a:xfrm>
            <a:off x="0" y="0"/>
            <a:ext cx="5850636" cy="5285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9" name="Rectangle 8">
            <a:extLst>
              <a:ext uri="{FF2B5EF4-FFF2-40B4-BE49-F238E27FC236}">
                <a16:creationId xmlns:a16="http://schemas.microsoft.com/office/drawing/2014/main" id="{F59D010D-5D0A-4E39-9195-F56A0BD6C925}"/>
              </a:ext>
            </a:extLst>
          </p:cNvPr>
          <p:cNvSpPr/>
          <p:nvPr/>
        </p:nvSpPr>
        <p:spPr>
          <a:xfrm>
            <a:off x="5850636" y="0"/>
            <a:ext cx="243777" cy="528523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581965" y="1869329"/>
            <a:ext cx="5119307" cy="1546577"/>
          </a:xfrm>
        </p:spPr>
        <p:txBody>
          <a:bodyPr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spcAft>
                <a:spcPts val="0"/>
              </a:spcAft>
              <a:buFontTx/>
              <a:buNone/>
              <a:defRPr sz="1600" b="1">
                <a:solidFill>
                  <a:schemeClr val="tx1"/>
                </a:solidFill>
              </a:defRPr>
            </a:lvl2pPr>
            <a:lvl3pPr marL="182508" indent="-182508">
              <a:spcBef>
                <a:spcPts val="900"/>
              </a:spcBef>
              <a:spcAft>
                <a:spcPts val="0"/>
              </a:spcAft>
              <a:buFont typeface="Arial" panose="020B0604020202020204" pitchFamily="34" charset="0"/>
              <a:buChar char="•"/>
              <a:defRPr sz="1400"/>
            </a:lvl3pPr>
            <a:lvl4pPr marL="457063" indent="-182508">
              <a:spcBef>
                <a:spcPts val="600"/>
              </a:spcBef>
              <a:spcAft>
                <a:spcPts val="0"/>
              </a:spcAft>
              <a:buFont typeface="Arial" panose="020B0604020202020204" pitchFamily="34" charset="0"/>
              <a:buChar cha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394960"/>
            <a:ext cx="10116725" cy="128016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a:xfrm>
            <a:off x="121888" y="6505845"/>
            <a:ext cx="487553" cy="169277"/>
          </a:xfrm>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666A549D-553F-4D95-953D-3A31980C94C4}"/>
              </a:ext>
            </a:extLst>
          </p:cNvPr>
          <p:cNvCxnSpPr/>
          <p:nvPr/>
        </p:nvCxnSpPr>
        <p:spPr bwMode="gray">
          <a:xfrm>
            <a:off x="0" y="5285232"/>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8E4298-8014-4F76-A931-4869216B12FF}"/>
              </a:ext>
            </a:extLst>
          </p:cNvPr>
          <p:cNvSpPr>
            <a:spLocks noGrp="1"/>
          </p:cNvSpPr>
          <p:nvPr>
            <p:ph sz="quarter" idx="15"/>
          </p:nvPr>
        </p:nvSpPr>
        <p:spPr>
          <a:xfrm>
            <a:off x="609441" y="585216"/>
            <a:ext cx="4631754" cy="4114800"/>
          </a:xfrm>
        </p:spPr>
        <p:txBody>
          <a:bodyPr anchor="ctr" anchorCtr="0"/>
          <a:lstStyle>
            <a:lvl1pPr>
              <a:spcBef>
                <a:spcPts val="1799"/>
              </a:spcBef>
              <a:defRPr sz="1600">
                <a:solidFill>
                  <a:schemeClr val="bg1"/>
                </a:solidFill>
              </a:defRPr>
            </a:lvl1pPr>
            <a:lvl2pPr>
              <a:spcBef>
                <a:spcPts val="900"/>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357409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ext Right Large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p:nvSpPr>
        <p:spPr>
          <a:xfrm>
            <a:off x="0" y="-1"/>
            <a:ext cx="5850636" cy="50133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9" name="Rectangle 8">
            <a:extLst>
              <a:ext uri="{FF2B5EF4-FFF2-40B4-BE49-F238E27FC236}">
                <a16:creationId xmlns:a16="http://schemas.microsoft.com/office/drawing/2014/main" id="{F59D010D-5D0A-4E39-9195-F56A0BD6C925}"/>
              </a:ext>
            </a:extLst>
          </p:cNvPr>
          <p:cNvSpPr/>
          <p:nvPr/>
        </p:nvSpPr>
        <p:spPr>
          <a:xfrm>
            <a:off x="5850636" y="-1"/>
            <a:ext cx="243777" cy="501332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581965" y="1732169"/>
            <a:ext cx="5119307" cy="1546577"/>
          </a:xfrm>
        </p:spPr>
        <p:txBody>
          <a:bodyPr anchor="ctr" anchorCtr="0">
            <a:spAutoFit/>
          </a:bodyPr>
          <a:lstStyle>
            <a:lvl1pPr marL="0" indent="0">
              <a:spcBef>
                <a:spcPts val="0"/>
              </a:spcBef>
              <a:spcAft>
                <a:spcPts val="0"/>
              </a:spcAft>
              <a:buNone/>
              <a:defRPr sz="2799" b="0" i="0">
                <a:solidFill>
                  <a:schemeClr val="accent1"/>
                </a:solidFill>
                <a:latin typeface="Avenir Next LT Pro" panose="020B0504020202020204" pitchFamily="34" charset="0"/>
                <a:cs typeface="Arial" panose="020B0604020202020204" pitchFamily="34" charset="0"/>
              </a:defRPr>
            </a:lvl1pPr>
            <a:lvl2pPr marL="0" indent="0">
              <a:spcBef>
                <a:spcPts val="1200"/>
              </a:spcBef>
              <a:spcAft>
                <a:spcPts val="0"/>
              </a:spcAft>
              <a:buFontTx/>
              <a:buNone/>
              <a:defRPr sz="1600" b="1">
                <a:solidFill>
                  <a:schemeClr val="tx1"/>
                </a:solidFill>
              </a:defRPr>
            </a:lvl2pPr>
            <a:lvl3pPr marL="182508" indent="-182508">
              <a:spcBef>
                <a:spcPts val="900"/>
              </a:spcBef>
              <a:spcAft>
                <a:spcPts val="0"/>
              </a:spcAft>
              <a:buFont typeface="Arial" panose="020B0604020202020204" pitchFamily="34" charset="0"/>
              <a:buChar char="•"/>
              <a:defRPr sz="1400"/>
            </a:lvl3pPr>
            <a:lvl4pPr marL="457063" indent="-182508">
              <a:spcBef>
                <a:spcPts val="600"/>
              </a:spcBef>
              <a:spcAft>
                <a:spcPts val="0"/>
              </a:spcAft>
              <a:buFont typeface="Arial" panose="020B0604020202020204" pitchFamily="34" charset="0"/>
              <a:buChar cha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666A549D-553F-4D95-953D-3A31980C94C4}"/>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9F7CBD-AC68-4E01-9D9A-BD43B79FE1C8}"/>
              </a:ext>
            </a:extLst>
          </p:cNvPr>
          <p:cNvSpPr>
            <a:spLocks noGrp="1"/>
          </p:cNvSpPr>
          <p:nvPr>
            <p:ph sz="quarter" idx="15"/>
          </p:nvPr>
        </p:nvSpPr>
        <p:spPr>
          <a:xfrm>
            <a:off x="609441" y="586421"/>
            <a:ext cx="4631754" cy="3840480"/>
          </a:xfrm>
        </p:spPr>
        <p:txBody>
          <a:bodyPr anchor="ctr" anchorCtr="0"/>
          <a:lstStyle>
            <a:lvl1pPr>
              <a:spcBef>
                <a:spcPts val="1799"/>
              </a:spcBef>
              <a:defRPr sz="1600">
                <a:solidFill>
                  <a:schemeClr val="bg1"/>
                </a:solidFill>
              </a:defRPr>
            </a:lvl1pPr>
            <a:lvl2pPr>
              <a:spcBef>
                <a:spcPts val="900"/>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704096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ext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09441" y="2126000"/>
            <a:ext cx="5119307" cy="1585049"/>
          </a:xfrm>
        </p:spPr>
        <p:txBody>
          <a:bodyPr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12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p:nvSpPr>
        <p:spPr>
          <a:xfrm>
            <a:off x="6338189" y="2"/>
            <a:ext cx="5850636" cy="5837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9" name="Rectangle 8">
            <a:extLst>
              <a:ext uri="{FF2B5EF4-FFF2-40B4-BE49-F238E27FC236}">
                <a16:creationId xmlns:a16="http://schemas.microsoft.com/office/drawing/2014/main" id="{F59D010D-5D0A-4E39-9195-F56A0BD6C925}"/>
              </a:ext>
            </a:extLst>
          </p:cNvPr>
          <p:cNvSpPr/>
          <p:nvPr/>
        </p:nvSpPr>
        <p:spPr>
          <a:xfrm>
            <a:off x="6094412" y="2"/>
            <a:ext cx="243777" cy="58370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81D41FEE-C319-4107-9589-D8E8A48CD814}"/>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1CA6C5-3138-4777-9F9B-EEAD90EF67FB}"/>
              </a:ext>
            </a:extLst>
          </p:cNvPr>
          <p:cNvSpPr>
            <a:spLocks noGrp="1"/>
          </p:cNvSpPr>
          <p:nvPr>
            <p:ph sz="quarter" idx="15"/>
          </p:nvPr>
        </p:nvSpPr>
        <p:spPr>
          <a:xfrm>
            <a:off x="6947630" y="541083"/>
            <a:ext cx="4631754" cy="4754880"/>
          </a:xfrm>
        </p:spPr>
        <p:txBody>
          <a:bodyPr anchor="ctr" anchorCtr="0"/>
          <a:lstStyle>
            <a:lvl1pPr>
              <a:spcBef>
                <a:spcPts val="1799"/>
              </a:spcBef>
              <a:defRPr sz="1600">
                <a:solidFill>
                  <a:schemeClr val="bg1"/>
                </a:solidFill>
              </a:defRPr>
            </a:lvl1pPr>
            <a:lvl2pPr>
              <a:spcBef>
                <a:spcPts val="900"/>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03699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ext Left Round Image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p:nvSpPr>
        <p:spPr>
          <a:xfrm>
            <a:off x="6338189" y="2"/>
            <a:ext cx="5850636" cy="58370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11" name="Picture Placeholder 10">
            <a:extLst>
              <a:ext uri="{FF2B5EF4-FFF2-40B4-BE49-F238E27FC236}">
                <a16:creationId xmlns:a16="http://schemas.microsoft.com/office/drawing/2014/main" id="{E87616A7-74CA-4338-8DFB-9FC089208921}"/>
              </a:ext>
            </a:extLst>
          </p:cNvPr>
          <p:cNvSpPr>
            <a:spLocks noGrp="1" noChangeAspect="1"/>
          </p:cNvSpPr>
          <p:nvPr>
            <p:ph type="pic" sz="quarter" idx="16" hasCustomPrompt="1"/>
          </p:nvPr>
        </p:nvSpPr>
        <p:spPr bwMode="gray">
          <a:xfrm>
            <a:off x="7494172" y="755851"/>
            <a:ext cx="3358444" cy="3602344"/>
          </a:xfrm>
          <a:prstGeom prst="rect">
            <a:avLst/>
          </a:prstGeom>
          <a:solidFill>
            <a:schemeClr val="bg1"/>
          </a:solidFill>
          <a:ln w="104775">
            <a:noFill/>
          </a:ln>
        </p:spPr>
        <p:txBody>
          <a:bodyPr anchor="ctr" anchorCtr="1"/>
          <a:lstStyle>
            <a:lvl1pPr marL="0" indent="0" algn="ctr">
              <a:buNone/>
              <a:defRPr sz="1999"/>
            </a:lvl1pPr>
          </a:lstStyle>
          <a:p>
            <a:r>
              <a:rPr lang="en-US"/>
              <a:t>Fill shape with picture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09441" y="2126000"/>
            <a:ext cx="5119307" cy="1585049"/>
          </a:xfrm>
        </p:spPr>
        <p:txBody>
          <a:bodyPr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12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Rectangle 8">
            <a:extLst>
              <a:ext uri="{FF2B5EF4-FFF2-40B4-BE49-F238E27FC236}">
                <a16:creationId xmlns:a16="http://schemas.microsoft.com/office/drawing/2014/main" id="{F59D010D-5D0A-4E39-9195-F56A0BD6C925}"/>
              </a:ext>
            </a:extLst>
          </p:cNvPr>
          <p:cNvSpPr/>
          <p:nvPr/>
        </p:nvSpPr>
        <p:spPr>
          <a:xfrm>
            <a:off x="6094412" y="2"/>
            <a:ext cx="243777" cy="58370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81D41FEE-C319-4107-9589-D8E8A48CD814}"/>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EDD9B419-61A9-4E1F-B4F7-F308DE96ABD6}"/>
              </a:ext>
            </a:extLst>
          </p:cNvPr>
          <p:cNvSpPr>
            <a:spLocks noGrp="1"/>
          </p:cNvSpPr>
          <p:nvPr>
            <p:ph type="body" sz="quarter" idx="17"/>
          </p:nvPr>
        </p:nvSpPr>
        <p:spPr bwMode="gray">
          <a:xfrm>
            <a:off x="7618441" y="4473540"/>
            <a:ext cx="3290136" cy="887412"/>
          </a:xfrm>
        </p:spPr>
        <p:txBody>
          <a:bodyPr/>
          <a:lstStyle>
            <a:lvl1pPr marL="0" indent="0" algn="ctr">
              <a:buNone/>
              <a:defRPr sz="1600" b="1">
                <a:solidFill>
                  <a:schemeClr val="bg1"/>
                </a:solidFill>
              </a:defRPr>
            </a:lvl1pPr>
            <a:lvl2pPr marL="174573" indent="-174573">
              <a:buClr>
                <a:schemeClr val="accent1"/>
              </a:buClr>
              <a:buFont typeface="Arial" panose="020B0604020202020204" pitchFamily="34" charset="0"/>
              <a:buChar char="•"/>
              <a:defRPr sz="1600">
                <a:solidFill>
                  <a:schemeClr val="bg1"/>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02718392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Text Left Medium Foot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09441" y="1870916"/>
            <a:ext cx="5119307" cy="1546577"/>
          </a:xfrm>
        </p:spPr>
        <p:txBody>
          <a:bodyPr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9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p:nvSpPr>
        <p:spPr>
          <a:xfrm>
            <a:off x="6338189" y="2"/>
            <a:ext cx="5850636" cy="52884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9" name="Rectangle 8">
            <a:extLst>
              <a:ext uri="{FF2B5EF4-FFF2-40B4-BE49-F238E27FC236}">
                <a16:creationId xmlns:a16="http://schemas.microsoft.com/office/drawing/2014/main" id="{F59D010D-5D0A-4E39-9195-F56A0BD6C925}"/>
              </a:ext>
            </a:extLst>
          </p:cNvPr>
          <p:cNvSpPr/>
          <p:nvPr/>
        </p:nvSpPr>
        <p:spPr>
          <a:xfrm>
            <a:off x="6094412" y="2"/>
            <a:ext cx="243777" cy="528840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81D41FEE-C319-4107-9589-D8E8A48CD814}"/>
              </a:ext>
            </a:extLst>
          </p:cNvPr>
          <p:cNvCxnSpPr/>
          <p:nvPr/>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F9ED1B-EEDE-4062-A7DA-8E0651A2C5BF}"/>
              </a:ext>
            </a:extLst>
          </p:cNvPr>
          <p:cNvSpPr>
            <a:spLocks noGrp="1"/>
          </p:cNvSpPr>
          <p:nvPr>
            <p:ph sz="quarter" idx="15"/>
          </p:nvPr>
        </p:nvSpPr>
        <p:spPr>
          <a:xfrm>
            <a:off x="6947630" y="586803"/>
            <a:ext cx="4631754" cy="4114800"/>
          </a:xfrm>
        </p:spPr>
        <p:txBody>
          <a:bodyPr lIns="91440" rIns="91440" anchor="ctr" anchorCtr="0"/>
          <a:lstStyle>
            <a:lvl1pPr>
              <a:spcBef>
                <a:spcPts val="1799"/>
              </a:spcBef>
              <a:defRPr sz="1600">
                <a:solidFill>
                  <a:schemeClr val="bg1"/>
                </a:solidFill>
              </a:defRPr>
            </a:lvl1pPr>
            <a:lvl2pPr>
              <a:spcBef>
                <a:spcPts val="900"/>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018182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ext Left Large Foot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09441" y="1733756"/>
            <a:ext cx="5119307" cy="1546577"/>
          </a:xfrm>
        </p:spPr>
        <p:txBody>
          <a:bodyPr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9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p:nvSpPr>
        <p:spPr>
          <a:xfrm>
            <a:off x="6338189" y="2"/>
            <a:ext cx="5850636" cy="50140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9" name="Rectangle 8">
            <a:extLst>
              <a:ext uri="{FF2B5EF4-FFF2-40B4-BE49-F238E27FC236}">
                <a16:creationId xmlns:a16="http://schemas.microsoft.com/office/drawing/2014/main" id="{F59D010D-5D0A-4E39-9195-F56A0BD6C925}"/>
              </a:ext>
            </a:extLst>
          </p:cNvPr>
          <p:cNvSpPr/>
          <p:nvPr/>
        </p:nvSpPr>
        <p:spPr>
          <a:xfrm>
            <a:off x="6094412" y="2"/>
            <a:ext cx="243777" cy="501408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120640"/>
            <a:ext cx="10116725" cy="15544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81D41FEE-C319-4107-9589-D8E8A48CD814}"/>
              </a:ext>
            </a:extLst>
          </p:cNvPr>
          <p:cNvCxnSpPr/>
          <p:nvPr/>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B27161-54E5-4B97-B481-AB6B2CD75B57}"/>
              </a:ext>
            </a:extLst>
          </p:cNvPr>
          <p:cNvSpPr>
            <a:spLocks noGrp="1"/>
          </p:cNvSpPr>
          <p:nvPr>
            <p:ph sz="quarter" idx="15"/>
          </p:nvPr>
        </p:nvSpPr>
        <p:spPr>
          <a:xfrm>
            <a:off x="6947630" y="586803"/>
            <a:ext cx="4631754" cy="3840480"/>
          </a:xfrm>
        </p:spPr>
        <p:txBody>
          <a:bodyPr anchor="ctr" anchorCtr="0"/>
          <a:lstStyle>
            <a:lvl1pPr>
              <a:spcBef>
                <a:spcPts val="1799"/>
              </a:spcBef>
              <a:defRPr sz="1600">
                <a:solidFill>
                  <a:schemeClr val="bg1"/>
                </a:solidFill>
              </a:defRPr>
            </a:lvl1pPr>
            <a:lvl2pPr>
              <a:spcBef>
                <a:spcPts val="900"/>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1487609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Text Left Image Right Small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bwMode="gray">
          <a:xfrm>
            <a:off x="6094412" y="0"/>
            <a:ext cx="6094413" cy="5833872"/>
          </a:xfrm>
        </p:spPr>
        <p:txBody>
          <a:bodyPr lIns="1005840" rIns="365760" anchor="ctr" anchorCtr="1"/>
          <a:lstStyle>
            <a:lvl1pPr marL="0" indent="0" algn="ctr">
              <a:buNone/>
              <a:defRPr sz="2399"/>
            </a:lvl1pPr>
          </a:lstStyle>
          <a:p>
            <a:r>
              <a:rPr lang="en-US"/>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bwMode="gray"/>
        <p:txBody>
          <a:bodyPr/>
          <a:lstStyle/>
          <a:p>
            <a:fld id="{B6111AC5-A6EA-4123-B1C6-358C02E6D565}" type="slidenum">
              <a:rPr lang="en-US" smtClean="0"/>
              <a:pPr/>
              <a:t>‹#›</a:t>
            </a:fld>
            <a:endParaRPr lang="en-US" dirty="0"/>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bwMode="gray">
          <a:xfrm>
            <a:off x="6094412" y="0"/>
            <a:ext cx="1218883" cy="5833872"/>
          </a:xfrm>
          <a:solidFill>
            <a:schemeClr val="bg2">
              <a:alpha val="50000"/>
            </a:schemeClr>
          </a:solidFill>
        </p:spPr>
        <p:txBody>
          <a:bodyPr/>
          <a:lstStyle>
            <a:lvl1pPr marL="0" indent="0">
              <a:buNone/>
              <a:defRPr sz="1100"/>
            </a:lvl1pPr>
          </a:lstStyle>
          <a:p>
            <a:pPr lvl="0"/>
            <a:r>
              <a:rPr lang="en-US"/>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bwMode="gray">
          <a:xfrm>
            <a:off x="6094412" y="0"/>
            <a:ext cx="853218" cy="5833872"/>
          </a:xfrm>
          <a:solidFill>
            <a:schemeClr val="bg2"/>
          </a:solidFill>
        </p:spPr>
        <p:txBody>
          <a:bodyPr/>
          <a:lstStyle>
            <a:lvl1pPr marL="0" indent="0">
              <a:buNone/>
              <a:defRPr sz="1100"/>
            </a:lvl1pPr>
          </a:lstStyle>
          <a:p>
            <a:pPr lvl="0"/>
            <a:r>
              <a:rPr lang="en-US"/>
              <a:t> </a:t>
            </a:r>
          </a:p>
        </p:txBody>
      </p:sp>
      <p:sp>
        <p:nvSpPr>
          <p:cNvPr id="14" name="Content Placeholder 4">
            <a:extLst>
              <a:ext uri="{FF2B5EF4-FFF2-40B4-BE49-F238E27FC236}">
                <a16:creationId xmlns:a16="http://schemas.microsoft.com/office/drawing/2014/main" id="{08F8AA28-F42C-4BDD-84D5-59F5B7E8A51B}"/>
              </a:ext>
            </a:extLst>
          </p:cNvPr>
          <p:cNvSpPr>
            <a:spLocks noGrp="1"/>
          </p:cNvSpPr>
          <p:nvPr>
            <p:ph sz="quarter" idx="20" hasCustomPrompt="1"/>
          </p:nvPr>
        </p:nvSpPr>
        <p:spPr bwMode="gray">
          <a:xfrm>
            <a:off x="609441" y="2143649"/>
            <a:ext cx="5119307" cy="1546577"/>
          </a:xfrm>
        </p:spPr>
        <p:txBody>
          <a:bodyPr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9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DD88CA21-66EC-4438-82CB-3D89D9CDA2D4}"/>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484580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ext Right Image Left Small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0" y="0"/>
            <a:ext cx="6094413" cy="5833872"/>
          </a:xfrm>
        </p:spPr>
        <p:txBody>
          <a:bodyPr lIns="457200" rIns="365760" anchor="ctr" anchorCtr="0"/>
          <a:lstStyle>
            <a:lvl1pPr marL="0" indent="0" algn="l">
              <a:buNone/>
              <a:defRPr sz="2399"/>
            </a:lvl1pPr>
          </a:lstStyle>
          <a:p>
            <a:r>
              <a:rPr lang="en-US"/>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4875530" y="0"/>
            <a:ext cx="1218883" cy="5833872"/>
          </a:xfrm>
          <a:solidFill>
            <a:schemeClr val="bg2">
              <a:alpha val="50000"/>
            </a:schemeClr>
          </a:solidFill>
        </p:spPr>
        <p:txBody>
          <a:bodyPr/>
          <a:lstStyle>
            <a:lvl1pPr marL="0" indent="0">
              <a:buNone/>
              <a:defRPr sz="1100"/>
            </a:lvl1pPr>
          </a:lstStyle>
          <a:p>
            <a:pPr lvl="0"/>
            <a:r>
              <a:rPr lang="en-US"/>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5241195" y="0"/>
            <a:ext cx="853218" cy="5833872"/>
          </a:xfrm>
          <a:solidFill>
            <a:schemeClr val="bg2"/>
          </a:solidFill>
        </p:spPr>
        <p:txBody>
          <a:bodyPr/>
          <a:lstStyle>
            <a:lvl1pPr marL="0" indent="0">
              <a:buNone/>
              <a:defRPr sz="1100"/>
            </a:lvl1pPr>
          </a:lstStyle>
          <a:p>
            <a:pPr lvl="0"/>
            <a:r>
              <a:rPr lang="en-US"/>
              <a:t> </a:t>
            </a:r>
          </a:p>
        </p:txBody>
      </p:sp>
      <p:sp>
        <p:nvSpPr>
          <p:cNvPr id="14" name="Content Placeholder 4">
            <a:extLst>
              <a:ext uri="{FF2B5EF4-FFF2-40B4-BE49-F238E27FC236}">
                <a16:creationId xmlns:a16="http://schemas.microsoft.com/office/drawing/2014/main" id="{7BCE48FD-78E8-4694-9D52-07C9492B23ED}"/>
              </a:ext>
            </a:extLst>
          </p:cNvPr>
          <p:cNvSpPr>
            <a:spLocks noGrp="1"/>
          </p:cNvSpPr>
          <p:nvPr>
            <p:ph sz="quarter" idx="20" hasCustomPrompt="1"/>
          </p:nvPr>
        </p:nvSpPr>
        <p:spPr>
          <a:xfrm>
            <a:off x="6703854" y="2143649"/>
            <a:ext cx="5119307" cy="1546577"/>
          </a:xfrm>
        </p:spPr>
        <p:txBody>
          <a:bodyPr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9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DD88CA21-66EC-4438-82CB-3D89D9CDA2D4}"/>
              </a:ext>
            </a:extLst>
          </p:cNvPr>
          <p:cNvCxnSpPr/>
          <p:nvPr/>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31847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Text Left Image Right Medium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6094412" y="0"/>
            <a:ext cx="6094413" cy="5285232"/>
          </a:xfrm>
        </p:spPr>
        <p:txBody>
          <a:bodyPr lIns="1005840" rIns="365760" anchor="ctr" anchorCtr="1"/>
          <a:lstStyle>
            <a:lvl1pPr marL="0" indent="0" algn="ctr">
              <a:buNone/>
              <a:defRPr sz="2399"/>
            </a:lvl1pPr>
          </a:lstStyle>
          <a:p>
            <a:r>
              <a:rPr lang="en-US"/>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6094412" y="0"/>
            <a:ext cx="1218883" cy="5285232"/>
          </a:xfrm>
          <a:solidFill>
            <a:schemeClr val="bg2">
              <a:alpha val="50000"/>
            </a:schemeClr>
          </a:solidFill>
        </p:spPr>
        <p:txBody>
          <a:bodyPr/>
          <a:lstStyle>
            <a:lvl1pPr marL="0" indent="0">
              <a:buNone/>
              <a:defRPr sz="1100"/>
            </a:lvl1pPr>
          </a:lstStyle>
          <a:p>
            <a:pPr lvl="0"/>
            <a:r>
              <a:rPr lang="en-US"/>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6094412" y="0"/>
            <a:ext cx="853218" cy="5285232"/>
          </a:xfrm>
          <a:solidFill>
            <a:schemeClr val="bg2"/>
          </a:solidFill>
        </p:spPr>
        <p:txBody>
          <a:bodyPr/>
          <a:lstStyle>
            <a:lvl1pPr marL="0" indent="0">
              <a:buNone/>
              <a:defRPr sz="1100"/>
            </a:lvl1pPr>
          </a:lstStyle>
          <a:p>
            <a:pPr lvl="0"/>
            <a:r>
              <a:rPr lang="en-US"/>
              <a:t> </a:t>
            </a:r>
          </a:p>
        </p:txBody>
      </p:sp>
      <p:cxnSp>
        <p:nvCxnSpPr>
          <p:cNvPr id="9" name="Straight Connector 8">
            <a:extLst>
              <a:ext uri="{FF2B5EF4-FFF2-40B4-BE49-F238E27FC236}">
                <a16:creationId xmlns:a16="http://schemas.microsoft.com/office/drawing/2014/main" id="{DD88CA21-66EC-4438-82CB-3D89D9CDA2D4}"/>
              </a:ext>
            </a:extLst>
          </p:cNvPr>
          <p:cNvCxnSpPr/>
          <p:nvPr/>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08F8AA28-F42C-4BDD-84D5-59F5B7E8A51B}"/>
              </a:ext>
            </a:extLst>
          </p:cNvPr>
          <p:cNvSpPr>
            <a:spLocks noGrp="1"/>
          </p:cNvSpPr>
          <p:nvPr>
            <p:ph sz="quarter" idx="20" hasCustomPrompt="1"/>
          </p:nvPr>
        </p:nvSpPr>
        <p:spPr>
          <a:xfrm>
            <a:off x="609441" y="1869329"/>
            <a:ext cx="5119307" cy="1546577"/>
          </a:xfrm>
        </p:spPr>
        <p:txBody>
          <a:bodyPr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9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6565379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Text Right Image Left Medium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0" y="0"/>
            <a:ext cx="6094413" cy="5285232"/>
          </a:xfrm>
        </p:spPr>
        <p:txBody>
          <a:bodyPr lIns="457200" rIns="365760" anchor="ctr" anchorCtr="0"/>
          <a:lstStyle>
            <a:lvl1pPr marL="0" indent="0" algn="l">
              <a:buNone/>
              <a:defRPr sz="2399"/>
            </a:lvl1pPr>
          </a:lstStyle>
          <a:p>
            <a:r>
              <a:rPr lang="en-US"/>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pPr/>
              <a:t>‹#›</a:t>
            </a:fld>
            <a:endParaRPr lang="en-US" dirty="0"/>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4875530" y="0"/>
            <a:ext cx="1218883" cy="5285232"/>
          </a:xfrm>
          <a:solidFill>
            <a:schemeClr val="bg2">
              <a:alpha val="50000"/>
            </a:schemeClr>
          </a:solidFill>
        </p:spPr>
        <p:txBody>
          <a:bodyPr/>
          <a:lstStyle>
            <a:lvl1pPr marL="0" indent="0">
              <a:buNone/>
              <a:defRPr sz="1100"/>
            </a:lvl1pPr>
          </a:lstStyle>
          <a:p>
            <a:pPr lvl="0"/>
            <a:r>
              <a:rPr lang="en-US"/>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5241195" y="0"/>
            <a:ext cx="853218" cy="5285232"/>
          </a:xfrm>
          <a:solidFill>
            <a:schemeClr val="bg2"/>
          </a:solidFill>
        </p:spPr>
        <p:txBody>
          <a:bodyPr/>
          <a:lstStyle>
            <a:lvl1pPr marL="0" indent="0">
              <a:buNone/>
              <a:defRPr sz="1100"/>
            </a:lvl1pPr>
          </a:lstStyle>
          <a:p>
            <a:pPr lvl="0"/>
            <a:r>
              <a:rPr lang="en-US"/>
              <a:t> </a:t>
            </a:r>
          </a:p>
        </p:txBody>
      </p:sp>
      <p:cxnSp>
        <p:nvCxnSpPr>
          <p:cNvPr id="9" name="Straight Connector 8">
            <a:extLst>
              <a:ext uri="{FF2B5EF4-FFF2-40B4-BE49-F238E27FC236}">
                <a16:creationId xmlns:a16="http://schemas.microsoft.com/office/drawing/2014/main" id="{DD88CA21-66EC-4438-82CB-3D89D9CDA2D4}"/>
              </a:ext>
            </a:extLst>
          </p:cNvPr>
          <p:cNvCxnSpPr/>
          <p:nvPr/>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7BCE48FD-78E8-4694-9D52-07C9492B23ED}"/>
              </a:ext>
            </a:extLst>
          </p:cNvPr>
          <p:cNvSpPr>
            <a:spLocks noGrp="1"/>
          </p:cNvSpPr>
          <p:nvPr>
            <p:ph sz="quarter" idx="20" hasCustomPrompt="1"/>
          </p:nvPr>
        </p:nvSpPr>
        <p:spPr>
          <a:xfrm>
            <a:off x="6703854" y="1869329"/>
            <a:ext cx="5119307" cy="1546577"/>
          </a:xfrm>
        </p:spPr>
        <p:txBody>
          <a:bodyPr anchor="ctr" anchorCtr="0">
            <a:spAutoFit/>
          </a:bodyPr>
          <a:lstStyle>
            <a:lvl1pPr marL="0" indent="0">
              <a:spcBef>
                <a:spcPts val="0"/>
              </a:spcBef>
              <a:spcAft>
                <a:spcPts val="0"/>
              </a:spcAft>
              <a:buNone/>
              <a:defRPr sz="2799" b="0" i="0">
                <a:solidFill>
                  <a:schemeClr val="accent1"/>
                </a:solidFill>
                <a:latin typeface="Century Gothic" panose="020B0502020202020204" pitchFamily="34" charset="0"/>
                <a:cs typeface="Arial" panose="020B0604020202020204" pitchFamily="34" charset="0"/>
              </a:defRPr>
            </a:lvl1pPr>
            <a:lvl2pPr marL="0" indent="0">
              <a:spcBef>
                <a:spcPts val="1200"/>
              </a:spcBef>
              <a:buFont typeface="Arial" panose="020B0604020202020204" pitchFamily="34" charset="0"/>
              <a:buNone/>
              <a:defRPr sz="1600" b="1"/>
            </a:lvl2pPr>
            <a:lvl3pPr marL="182508" indent="-182508">
              <a:spcBef>
                <a:spcPts val="900"/>
              </a:spcBef>
              <a:buFont typeface="Arial" panose="020B0604020202020204" pitchFamily="34" charset="0"/>
              <a:buChar char="•"/>
              <a:defRPr sz="1400"/>
            </a:lvl3pPr>
            <a:lvl4pPr marL="396756" indent="-182508">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422558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Blue Large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010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747556"/>
            <a:ext cx="5119307" cy="1515800"/>
          </a:xfrm>
        </p:spPr>
        <p:txBody>
          <a:bodyPr anchor="ctr" anchorCtr="0">
            <a:spAutoFit/>
          </a:bodyPr>
          <a:lstStyle>
            <a:lvl1pPr marL="0" indent="0">
              <a:spcBef>
                <a:spcPts val="0"/>
              </a:spcBef>
              <a:spcAft>
                <a:spcPts val="0"/>
              </a:spcAft>
              <a:buNone/>
              <a:defRPr sz="2400" b="1" i="0">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457200"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120640"/>
            <a:ext cx="10116725" cy="15544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vl2pPr>
            <a:lvl3pPr>
              <a:lnSpc>
                <a:spcPct val="90000"/>
              </a:lnSpc>
              <a:spcBef>
                <a:spcPts val="500"/>
              </a:spcBef>
              <a:defRPr sz="800"/>
            </a:lvl3pPr>
            <a:lvl4pPr>
              <a:lnSpc>
                <a:spcPct val="90000"/>
              </a:lnSpc>
              <a:spcBef>
                <a:spcPts val="500"/>
              </a:spcBef>
              <a:defRPr sz="800"/>
            </a:lvl4pPr>
            <a:lvl5pPr>
              <a:lnSpc>
                <a:spcPct val="90000"/>
              </a:lnSpc>
              <a:spcBef>
                <a:spcPts val="500"/>
              </a:spcBef>
              <a:defRPr sz="800"/>
            </a:lvl5pPr>
          </a:lstStyle>
          <a:p>
            <a:pPr lvl="0"/>
            <a:r>
              <a:rPr lang="en-US" dirty="0"/>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8" name="Straight Connector 7">
            <a:extLst>
              <a:ext uri="{FF2B5EF4-FFF2-40B4-BE49-F238E27FC236}">
                <a16:creationId xmlns:a16="http://schemas.microsoft.com/office/drawing/2014/main" id="{76DB1911-285D-40BB-A269-772137ADC493}"/>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5893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6405-7303-4F6E-86C5-C9CB46B3D1B4}"/>
              </a:ext>
            </a:extLst>
          </p:cNvPr>
          <p:cNvSpPr>
            <a:spLocks noGrp="1"/>
          </p:cNvSpPr>
          <p:nvPr>
            <p:ph type="title"/>
          </p:nvPr>
        </p:nvSpPr>
        <p:spPr>
          <a:xfrm>
            <a:off x="609441" y="4229599"/>
            <a:ext cx="10969943" cy="822960"/>
          </a:xfrm>
        </p:spPr>
        <p:txBody>
          <a:bodyPr anchor="t" anchorCtr="0"/>
          <a:lstStyle>
            <a:lvl1pPr algn="ctr">
              <a:defRPr sz="1799">
                <a:solidFill>
                  <a:schemeClr val="tx1"/>
                </a:solidFill>
                <a:latin typeface="Avenir Next LT Pro" panose="020B0504020202020204" pitchFamily="34" charset="0"/>
              </a:defRPr>
            </a:lvl1pPr>
          </a:lstStyle>
          <a:p>
            <a:r>
              <a:rPr lang="en-US" dirty="0"/>
              <a:t>Click to edit Master title style</a:t>
            </a:r>
          </a:p>
        </p:txBody>
      </p:sp>
      <p:pic>
        <p:nvPicPr>
          <p:cNvPr id="5" name="Picture 4">
            <a:extLst>
              <a:ext uri="{FF2B5EF4-FFF2-40B4-BE49-F238E27FC236}">
                <a16:creationId xmlns:a16="http://schemas.microsoft.com/office/drawing/2014/main" id="{EBE360B8-235D-4664-A0F7-C39EC3F59F2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15" b="-303"/>
          <a:stretch/>
        </p:blipFill>
        <p:spPr>
          <a:xfrm>
            <a:off x="4591745" y="1078392"/>
            <a:ext cx="2927118" cy="2878412"/>
          </a:xfrm>
          <a:prstGeom prst="rect">
            <a:avLst/>
          </a:prstGeom>
        </p:spPr>
      </p:pic>
    </p:spTree>
    <p:extLst>
      <p:ext uri="{BB962C8B-B14F-4D97-AF65-F5344CB8AC3E}">
        <p14:creationId xmlns:p14="http://schemas.microsoft.com/office/powerpoint/2010/main" val="1783461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Page Photo Text Lef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07894AC-7357-4013-996C-57D0286B2F55}"/>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32EEC24B-0643-4855-A96F-5BFA84D6ECC4}"/>
              </a:ext>
            </a:extLst>
          </p:cNvPr>
          <p:cNvSpPr>
            <a:spLocks noGrp="1"/>
          </p:cNvSpPr>
          <p:nvPr>
            <p:ph sz="quarter" idx="19" hasCustomPrompt="1"/>
          </p:nvPr>
        </p:nvSpPr>
        <p:spPr bwMode="gray">
          <a:xfrm>
            <a:off x="0" y="0"/>
            <a:ext cx="12188825" cy="5833872"/>
          </a:xfrm>
        </p:spPr>
        <p:txBody>
          <a:bodyPr lIns="5212080" rIns="822960" anchor="ctr" anchorCtr="0"/>
          <a:lstStyle>
            <a:lvl1pPr marL="0" indent="0" algn="r">
              <a:buNone/>
              <a:defRPr sz="2400"/>
            </a:lvl1pPr>
            <a:lvl2pPr>
              <a:defRPr sz="2800"/>
            </a:lvl2pPr>
            <a:lvl3pPr>
              <a:defRPr sz="2400"/>
            </a:lvl3pPr>
            <a:lvl4pPr>
              <a:defRPr sz="2400"/>
            </a:lvl4pPr>
            <a:lvl5pPr>
              <a:defRPr sz="2400"/>
            </a:lvl5pPr>
          </a:lstStyle>
          <a:p>
            <a:pPr lvl="0"/>
            <a:r>
              <a:rPr lang="en-US" dirty="0"/>
              <a:t>Insert photo or media into this placeholder</a:t>
            </a:r>
          </a:p>
        </p:txBody>
      </p:sp>
      <p:sp>
        <p:nvSpPr>
          <p:cNvPr id="11" name="Text Placeholder 14">
            <a:extLst>
              <a:ext uri="{FF2B5EF4-FFF2-40B4-BE49-F238E27FC236}">
                <a16:creationId xmlns:a16="http://schemas.microsoft.com/office/drawing/2014/main" id="{F47A4C81-3C1A-4FD7-953E-6EFD97A8722D}"/>
              </a:ext>
            </a:extLst>
          </p:cNvPr>
          <p:cNvSpPr>
            <a:spLocks noGrp="1"/>
          </p:cNvSpPr>
          <p:nvPr>
            <p:ph type="body" sz="quarter" idx="18" hasCustomPrompt="1"/>
          </p:nvPr>
        </p:nvSpPr>
        <p:spPr bwMode="gray">
          <a:xfrm>
            <a:off x="0" y="0"/>
            <a:ext cx="1218883" cy="5833872"/>
          </a:xfrm>
          <a:solidFill>
            <a:schemeClr val="bg2">
              <a:alpha val="50000"/>
            </a:schemeClr>
          </a:solidFill>
        </p:spPr>
        <p:txBody>
          <a:bodyPr/>
          <a:lstStyle>
            <a:lvl1pPr marL="0" indent="0">
              <a:buNone/>
              <a:defRPr sz="1100"/>
            </a:lvl1pPr>
          </a:lstStyle>
          <a:p>
            <a:pPr lvl="0"/>
            <a:r>
              <a:rPr lang="en-US" dirty="0"/>
              <a:t> </a:t>
            </a:r>
          </a:p>
        </p:txBody>
      </p:sp>
      <p:sp>
        <p:nvSpPr>
          <p:cNvPr id="12" name="Text Placeholder 12">
            <a:extLst>
              <a:ext uri="{FF2B5EF4-FFF2-40B4-BE49-F238E27FC236}">
                <a16:creationId xmlns:a16="http://schemas.microsoft.com/office/drawing/2014/main" id="{2E9BC46F-90E9-4802-A1F1-249537C27C80}"/>
              </a:ext>
            </a:extLst>
          </p:cNvPr>
          <p:cNvSpPr>
            <a:spLocks noGrp="1"/>
          </p:cNvSpPr>
          <p:nvPr>
            <p:ph type="body" sz="quarter" idx="17" hasCustomPrompt="1"/>
          </p:nvPr>
        </p:nvSpPr>
        <p:spPr bwMode="gray">
          <a:xfrm>
            <a:off x="0" y="0"/>
            <a:ext cx="853218" cy="5833872"/>
          </a:xfrm>
          <a:solidFill>
            <a:schemeClr val="bg2"/>
          </a:solidFill>
        </p:spPr>
        <p:txBody>
          <a:bodyPr/>
          <a:lstStyle>
            <a:lvl1pPr marL="0" indent="0">
              <a:buNone/>
              <a:defRPr sz="1100"/>
            </a:lvl1pPr>
          </a:lstStyle>
          <a:p>
            <a:pPr lvl="0"/>
            <a:r>
              <a:rPr lang="en-US" dirty="0"/>
              <a:t> </a:t>
            </a: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5484971" cy="4846320"/>
          </a:xfrm>
          <a:solidFill>
            <a:schemeClr val="bg1"/>
          </a:solidFill>
          <a:effectLst>
            <a:innerShdw dist="76200" dir="16200000">
              <a:schemeClr val="accent1"/>
            </a:innerShdw>
          </a:effectLst>
        </p:spPr>
        <p:txBody>
          <a:bodyPr lIns="640080" rIns="274320" anchor="ctr" anchorCtr="0"/>
          <a:lstStyle>
            <a:lvl1pPr marL="0" indent="0">
              <a:spcBef>
                <a:spcPts val="0"/>
              </a:spcBef>
              <a:spcAft>
                <a:spcPts val="0"/>
              </a:spcAft>
              <a:buNone/>
              <a:defRPr sz="2400" b="1" baseline="0">
                <a:solidFill>
                  <a:schemeClr val="accent1"/>
                </a:solidFill>
              </a:defRPr>
            </a:lvl1pPr>
            <a:lvl2pPr marL="0" indent="0">
              <a:spcBef>
                <a:spcPts val="1200"/>
              </a:spcBef>
              <a:spcAft>
                <a:spcPts val="0"/>
              </a:spcAft>
              <a:buNone/>
              <a:defRPr sz="1600" b="1"/>
            </a:lvl2pPr>
            <a:lvl3pPr marL="182563" indent="-182563">
              <a:spcBef>
                <a:spcPts val="900"/>
              </a:spcBef>
              <a:tabLst/>
              <a:defRPr sz="1400"/>
            </a:lvl3pPr>
            <a:lvl4pPr marL="511175" indent="-182563">
              <a:defRPr sz="1400"/>
            </a:lvl4pPr>
            <a:lvl5pPr marL="914400" indent="-182563">
              <a:tabLst/>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CCF0D2A-B155-4AFF-B753-A9FC196E2B0A}"/>
              </a:ext>
            </a:extLst>
          </p:cNvPr>
          <p:cNvSpPr>
            <a:spLocks noGrp="1"/>
          </p:cNvSpPr>
          <p:nvPr>
            <p:ph type="body" sz="quarter" idx="13"/>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a:lnSpc>
                <a:spcPct val="90000"/>
              </a:lnSpc>
              <a:spcBef>
                <a:spcPts val="500"/>
              </a:spcBef>
              <a:defRPr sz="800">
                <a:latin typeface="Arial Narrow" panose="020B0606020202030204" pitchFamily="34" charset="0"/>
              </a:defRPr>
            </a:lvl3pPr>
            <a:lvl4pPr>
              <a:lnSpc>
                <a:spcPct val="90000"/>
              </a:lnSpc>
              <a:spcBef>
                <a:spcPts val="500"/>
              </a:spcBef>
              <a:defRPr sz="800">
                <a:latin typeface="Arial Narrow" panose="020B0606020202030204" pitchFamily="34" charset="0"/>
              </a:defRPr>
            </a:lvl4pPr>
            <a:lvl5pPr>
              <a:lnSpc>
                <a:spcPct val="90000"/>
              </a:lnSpc>
              <a:spcBef>
                <a:spcPts val="500"/>
              </a:spcBef>
              <a:defRPr sz="800">
                <a:latin typeface="Arial Narrow" panose="020B0606020202030204" pitchFamily="34" charset="0"/>
              </a:defRPr>
            </a:lvl5pPr>
          </a:lstStyle>
          <a:p>
            <a:pPr lvl="0"/>
            <a:r>
              <a:rPr lang="en-US" dirty="0"/>
              <a:t>Edit Master text styles</a:t>
            </a:r>
          </a:p>
        </p:txBody>
      </p:sp>
      <p:sp>
        <p:nvSpPr>
          <p:cNvPr id="8" name="Slide Number Placeholder 7">
            <a:extLst>
              <a:ext uri="{FF2B5EF4-FFF2-40B4-BE49-F238E27FC236}">
                <a16:creationId xmlns:a16="http://schemas.microsoft.com/office/drawing/2014/main" id="{B70CF8A8-841F-4681-BDDC-92631DA65765}"/>
              </a:ext>
            </a:extLst>
          </p:cNvPr>
          <p:cNvSpPr>
            <a:spLocks noGrp="1"/>
          </p:cNvSpPr>
          <p:nvPr>
            <p:ph type="sldNum" sz="quarter" idx="14"/>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Tree>
    <p:extLst>
      <p:ext uri="{BB962C8B-B14F-4D97-AF65-F5344CB8AC3E}">
        <p14:creationId xmlns:p14="http://schemas.microsoft.com/office/powerpoint/2010/main" val="3577442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ppt_h/2"/>
                                          </p:val>
                                        </p:tav>
                                        <p:tav tm="100000">
                                          <p:val>
                                            <p:strVal val="#ppt_y"/>
                                          </p:val>
                                        </p:tav>
                                      </p:tavLst>
                                    </p:anim>
                                    <p:anim calcmode="lin" valueType="num">
                                      <p:cBhvr>
                                        <p:cTn id="15" dur="500" fill="hold"/>
                                        <p:tgtEl>
                                          <p:spTgt spid="11"/>
                                        </p:tgtEl>
                                        <p:attrNameLst>
                                          <p:attrName>ppt_w</p:attrName>
                                        </p:attrNameLst>
                                      </p:cBhvr>
                                      <p:tavLst>
                                        <p:tav tm="0">
                                          <p:val>
                                            <p:strVal val="#ppt_w"/>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0">
                                            <p:bg/>
                                          </p:spTgt>
                                        </p:tgtEl>
                                        <p:attrNameLst>
                                          <p:attrName>style.visibility</p:attrName>
                                        </p:attrNameLst>
                                      </p:cBhvr>
                                      <p:to>
                                        <p:strVal val="visible"/>
                                      </p:to>
                                    </p:set>
                                    <p:anim calcmode="lin" valueType="num">
                                      <p:cBhvr additive="base">
                                        <p:cTn id="20"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bg/>
                                          </p:spTgt>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50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500"/>
                                        <p:tgtEl>
                                          <p:spTgt spid="10">
                                            <p:txEl>
                                              <p:pRg st="2" end="2"/>
                                            </p:txEl>
                                          </p:spTgt>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500"/>
                                        <p:tgtEl>
                                          <p:spTgt spid="10">
                                            <p:txEl>
                                              <p:pRg st="3" end="3"/>
                                            </p:txEl>
                                          </p:spTgt>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fade">
                                      <p:cBhvr>
                                        <p:cTn id="3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17" presetClass="entr" presetSubtype="1"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2" grpId="0" animBg="1">
        <p:tmplLst>
          <p:tmpl>
            <p:tnLst>
              <p:par>
                <p:cTn presetID="17" presetClass="entr" presetSubtype="1"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ppt_h/2"/>
                          </p:val>
                        </p:tav>
                        <p:tav tm="100000">
                          <p:val>
                            <p:strVal val="#ppt_y"/>
                          </p:val>
                        </p:tav>
                      </p:tavLst>
                    </p:anim>
                    <p:anim calcmode="lin" valueType="num">
                      <p:cBhvr>
                        <p:cTn dur="500" fill="hold"/>
                        <p:tgtEl>
                          <p:spTgt spid="12"/>
                        </p:tgtEl>
                        <p:attrNameLst>
                          <p:attrName>ppt_w</p:attrName>
                        </p:attrNameLst>
                      </p:cBhvr>
                      <p:tavLst>
                        <p:tav tm="0">
                          <p:val>
                            <p:strVal val="#ppt_w"/>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childTnLst>
                </p:cTn>
              </p:par>
            </p:tnLst>
          </p:tmpl>
        </p:tmplLst>
      </p:bldP>
      <p:bldP spid="10" grpId="0" build="p" animBg="1">
        <p:tmplLst>
          <p:tmpl>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a:xfrm>
            <a:off x="609441" y="182880"/>
            <a:ext cx="10969943" cy="822960"/>
          </a:xfrm>
        </p:spPr>
        <p:txBody>
          <a:bodyPr/>
          <a:lstStyle/>
          <a:p>
            <a:r>
              <a:rPr lang="en-US" dirty="0"/>
              <a:t>Click to edit Master title style</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943600"/>
            <a:ext cx="9751060"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4709160"/>
          </a:xfrm>
        </p:spPr>
        <p:txBody>
          <a:bodyPr/>
          <a:lstStyle>
            <a:lvl1pPr>
              <a:spcBef>
                <a:spcPts val="1800"/>
              </a:spcBef>
              <a:defRPr sz="1800"/>
            </a:lvl1pPr>
            <a:lvl2pPr>
              <a:spcBef>
                <a:spcPts val="900"/>
              </a:spcBef>
              <a:defRPr sz="16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997653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Page Photo Text Left Indent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787D888-0EB2-47FE-9BAA-D17865DC6958}"/>
              </a:ext>
            </a:extLst>
          </p:cNvPr>
          <p:cNvSpPr>
            <a:spLocks noGrp="1"/>
          </p:cNvSpPr>
          <p:nvPr>
            <p:ph type="pic" sz="quarter" idx="13" hasCustomPrompt="1"/>
          </p:nvPr>
        </p:nvSpPr>
        <p:spPr bwMode="gray">
          <a:xfrm>
            <a:off x="0" y="0"/>
            <a:ext cx="12188825" cy="5833872"/>
          </a:xfrm>
        </p:spPr>
        <p:txBody>
          <a:bodyPr lIns="4114800" rIns="822960" anchor="ctr" anchorCtr="0"/>
          <a:lstStyle>
            <a:lvl1pPr marL="0" marR="0" indent="0" algn="r" defTabSz="914400" rtl="0" eaLnBrk="1" fontAlgn="auto" latinLnBrk="0" hangingPunct="1">
              <a:lnSpc>
                <a:spcPct val="100000"/>
              </a:lnSpc>
              <a:spcBef>
                <a:spcPts val="1200"/>
              </a:spcBef>
              <a:spcAft>
                <a:spcPts val="0"/>
              </a:spcAft>
              <a:buClr>
                <a:schemeClr val="tx1"/>
              </a:buClr>
              <a:buSzTx/>
              <a:buFont typeface="Arial" panose="020B0604020202020204" pitchFamily="34" charset="0"/>
              <a:buNone/>
              <a:tabLst/>
              <a:defRPr sz="2400"/>
            </a:lvl1pPr>
          </a:lstStyle>
          <a:p>
            <a:pPr marL="0" marR="0" lvl="0" indent="0" algn="r" defTabSz="914400" rtl="0" eaLnBrk="1" fontAlgn="auto" latinLnBrk="0" hangingPunct="1">
              <a:lnSpc>
                <a:spcPct val="100000"/>
              </a:lnSpc>
              <a:spcBef>
                <a:spcPts val="1200"/>
              </a:spcBef>
              <a:spcAft>
                <a:spcPts val="0"/>
              </a:spcAft>
              <a:buClr>
                <a:schemeClr val="tx1"/>
              </a:buClr>
              <a:buSzTx/>
              <a:buFont typeface="Arial" panose="020B0604020202020204" pitchFamily="34" charset="0"/>
              <a:buNone/>
              <a:tabLst/>
              <a:defRPr/>
            </a:pPr>
            <a:r>
              <a:rPr lang="en-US" dirty="0"/>
              <a:t>Insert picture in this placeholder</a:t>
            </a:r>
          </a:p>
        </p:txBody>
      </p:sp>
      <p:sp>
        <p:nvSpPr>
          <p:cNvPr id="50" name="Text Placeholder 14">
            <a:extLst>
              <a:ext uri="{FF2B5EF4-FFF2-40B4-BE49-F238E27FC236}">
                <a16:creationId xmlns:a16="http://schemas.microsoft.com/office/drawing/2014/main" id="{A955A855-B7DD-429B-B38D-FC244E99793A}"/>
              </a:ext>
            </a:extLst>
          </p:cNvPr>
          <p:cNvSpPr>
            <a:spLocks noGrp="1"/>
          </p:cNvSpPr>
          <p:nvPr>
            <p:ph type="body" sz="quarter" idx="18" hasCustomPrompt="1"/>
          </p:nvPr>
        </p:nvSpPr>
        <p:spPr bwMode="gray">
          <a:xfrm>
            <a:off x="0" y="0"/>
            <a:ext cx="1218883" cy="5833872"/>
          </a:xfrm>
          <a:solidFill>
            <a:schemeClr val="bg2">
              <a:alpha val="50000"/>
            </a:schemeClr>
          </a:solidFill>
        </p:spPr>
        <p:txBody>
          <a:bodyPr/>
          <a:lstStyle>
            <a:lvl1pPr marL="0" indent="0">
              <a:buNone/>
              <a:defRPr sz="1100"/>
            </a:lvl1pPr>
          </a:lstStyle>
          <a:p>
            <a:pPr lvl="0"/>
            <a:r>
              <a:rPr lang="en-US" dirty="0"/>
              <a:t> </a:t>
            </a:r>
          </a:p>
        </p:txBody>
      </p:sp>
      <p:sp>
        <p:nvSpPr>
          <p:cNvPr id="51" name="Text Placeholder 12">
            <a:extLst>
              <a:ext uri="{FF2B5EF4-FFF2-40B4-BE49-F238E27FC236}">
                <a16:creationId xmlns:a16="http://schemas.microsoft.com/office/drawing/2014/main" id="{3CE2855B-CEF1-4162-9B93-EF4D4D743799}"/>
              </a:ext>
            </a:extLst>
          </p:cNvPr>
          <p:cNvSpPr>
            <a:spLocks noGrp="1"/>
          </p:cNvSpPr>
          <p:nvPr>
            <p:ph type="body" sz="quarter" idx="17" hasCustomPrompt="1"/>
          </p:nvPr>
        </p:nvSpPr>
        <p:spPr bwMode="gray">
          <a:xfrm>
            <a:off x="0" y="0"/>
            <a:ext cx="853218" cy="5833872"/>
          </a:xfrm>
          <a:solidFill>
            <a:schemeClr val="bg2"/>
          </a:solidFill>
        </p:spPr>
        <p:txBody>
          <a:bodyPr/>
          <a:lstStyle>
            <a:lvl1pPr marL="0" indent="0">
              <a:buNone/>
              <a:defRPr sz="1100"/>
            </a:lvl1pPr>
          </a:lstStyle>
          <a:p>
            <a:pPr lvl="0"/>
            <a:r>
              <a:rPr lang="en-US" dirty="0"/>
              <a:t> </a:t>
            </a: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6460077" cy="4846320"/>
          </a:xfrm>
          <a:solidFill>
            <a:schemeClr val="bg1"/>
          </a:solidFill>
          <a:effectLst>
            <a:innerShdw dist="76200" dir="16200000">
              <a:schemeClr val="accent1"/>
            </a:innerShdw>
          </a:effectLst>
        </p:spPr>
        <p:txBody>
          <a:bodyPr lIns="640080" rIns="274320" anchor="ctr" anchorCtr="0"/>
          <a:lstStyle>
            <a:lvl1pPr marL="0" indent="0">
              <a:spcBef>
                <a:spcPts val="0"/>
              </a:spcBef>
              <a:spcAft>
                <a:spcPts val="1800"/>
              </a:spcAft>
              <a:buNone/>
              <a:defRPr sz="2400" b="1" baseline="0">
                <a:solidFill>
                  <a:schemeClr val="accent1"/>
                </a:solidFill>
              </a:defRPr>
            </a:lvl1pPr>
            <a:lvl2pPr marL="749300" indent="0">
              <a:spcBef>
                <a:spcPts val="1800"/>
              </a:spcBef>
              <a:buNone/>
              <a:defRPr sz="1600" b="1" cap="all" baseline="0">
                <a:solidFill>
                  <a:schemeClr val="accent1"/>
                </a:solidFill>
              </a:defRPr>
            </a:lvl2pPr>
            <a:lvl3pPr marL="749300" indent="0">
              <a:spcBef>
                <a:spcPts val="300"/>
              </a:spcBef>
              <a:buNone/>
              <a:tabLst/>
              <a:defRPr sz="1400"/>
            </a:lvl3pPr>
            <a:lvl4pPr marL="1097280" indent="-182880">
              <a:spcBef>
                <a:spcPts val="600"/>
              </a:spcBef>
              <a:buFont typeface="Arial" panose="020B0604020202020204" pitchFamily="34" charset="0"/>
              <a:buChar char="•"/>
              <a:defRPr sz="1400"/>
            </a:lvl4pPr>
            <a:lvl5pPr marL="1379538" indent="-182563">
              <a:buFont typeface="Arial" panose="020B0604020202020204" pitchFamily="34" charset="0"/>
              <a:buChar char="–"/>
              <a:tabLst/>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47">
            <a:extLst>
              <a:ext uri="{FF2B5EF4-FFF2-40B4-BE49-F238E27FC236}">
                <a16:creationId xmlns:a16="http://schemas.microsoft.com/office/drawing/2014/main" id="{E81C121D-BB43-4CE6-A9BC-1B0FFDCC26D7}"/>
              </a:ext>
            </a:extLst>
          </p:cNvPr>
          <p:cNvSpPr>
            <a:spLocks noGrp="1"/>
          </p:cNvSpPr>
          <p:nvPr>
            <p:ph type="body" sz="quarter" idx="15"/>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49" name="Slide Number Placeholder 48">
            <a:extLst>
              <a:ext uri="{FF2B5EF4-FFF2-40B4-BE49-F238E27FC236}">
                <a16:creationId xmlns:a16="http://schemas.microsoft.com/office/drawing/2014/main" id="{5F95BBC6-A1E4-494A-8FE6-73D3DC2311C4}"/>
              </a:ext>
            </a:extLst>
          </p:cNvPr>
          <p:cNvSpPr>
            <a:spLocks noGrp="1"/>
          </p:cNvSpPr>
          <p:nvPr>
            <p:ph type="sldNum" sz="quarter" idx="16"/>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9" name="Straight Connector 8">
            <a:extLst>
              <a:ext uri="{FF2B5EF4-FFF2-40B4-BE49-F238E27FC236}">
                <a16:creationId xmlns:a16="http://schemas.microsoft.com/office/drawing/2014/main" id="{98239E85-8E85-4D48-AFA8-DF2712D5A0C4}"/>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1708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100000">
                                          <p:val>
                                            <p:strVal val="#ppt_x"/>
                                          </p:val>
                                        </p:tav>
                                      </p:tavLst>
                                    </p:anim>
                                    <p:anim calcmode="lin" valueType="num">
                                      <p:cBhvr>
                                        <p:cTn id="8" dur="500" fill="hold"/>
                                        <p:tgtEl>
                                          <p:spTgt spid="51"/>
                                        </p:tgtEl>
                                        <p:attrNameLst>
                                          <p:attrName>ppt_y</p:attrName>
                                        </p:attrNameLst>
                                      </p:cBhvr>
                                      <p:tavLst>
                                        <p:tav tm="0">
                                          <p:val>
                                            <p:strVal val="#ppt_y-#ppt_h/2"/>
                                          </p:val>
                                        </p:tav>
                                        <p:tav tm="100000">
                                          <p:val>
                                            <p:strVal val="#ppt_y"/>
                                          </p:val>
                                        </p:tav>
                                      </p:tavLst>
                                    </p:anim>
                                    <p:anim calcmode="lin" valueType="num">
                                      <p:cBhvr>
                                        <p:cTn id="9" dur="500" fill="hold"/>
                                        <p:tgtEl>
                                          <p:spTgt spid="51"/>
                                        </p:tgtEl>
                                        <p:attrNameLst>
                                          <p:attrName>ppt_w</p:attrName>
                                        </p:attrNameLst>
                                      </p:cBhvr>
                                      <p:tavLst>
                                        <p:tav tm="0">
                                          <p:val>
                                            <p:strVal val="#ppt_w"/>
                                          </p:val>
                                        </p:tav>
                                        <p:tav tm="100000">
                                          <p:val>
                                            <p:strVal val="#ppt_w"/>
                                          </p:val>
                                        </p:tav>
                                      </p:tavLst>
                                    </p:anim>
                                    <p:anim calcmode="lin" valueType="num">
                                      <p:cBhvr>
                                        <p:cTn id="10" dur="500" fill="hold"/>
                                        <p:tgtEl>
                                          <p:spTgt spid="5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ppt_x</p:attrName>
                                        </p:attrNameLst>
                                      </p:cBhvr>
                                      <p:tavLst>
                                        <p:tav tm="0">
                                          <p:val>
                                            <p:strVal val="#ppt_x"/>
                                          </p:val>
                                        </p:tav>
                                        <p:tav tm="100000">
                                          <p:val>
                                            <p:strVal val="#ppt_x"/>
                                          </p:val>
                                        </p:tav>
                                      </p:tavLst>
                                    </p:anim>
                                    <p:anim calcmode="lin" valueType="num">
                                      <p:cBhvr>
                                        <p:cTn id="14" dur="500" fill="hold"/>
                                        <p:tgtEl>
                                          <p:spTgt spid="50"/>
                                        </p:tgtEl>
                                        <p:attrNameLst>
                                          <p:attrName>ppt_y</p:attrName>
                                        </p:attrNameLst>
                                      </p:cBhvr>
                                      <p:tavLst>
                                        <p:tav tm="0">
                                          <p:val>
                                            <p:strVal val="#ppt_y-#ppt_h/2"/>
                                          </p:val>
                                        </p:tav>
                                        <p:tav tm="100000">
                                          <p:val>
                                            <p:strVal val="#ppt_y"/>
                                          </p:val>
                                        </p:tav>
                                      </p:tavLst>
                                    </p:anim>
                                    <p:anim calcmode="lin" valueType="num">
                                      <p:cBhvr>
                                        <p:cTn id="15" dur="500" fill="hold"/>
                                        <p:tgtEl>
                                          <p:spTgt spid="50"/>
                                        </p:tgtEl>
                                        <p:attrNameLst>
                                          <p:attrName>ppt_w</p:attrName>
                                        </p:attrNameLst>
                                      </p:cBhvr>
                                      <p:tavLst>
                                        <p:tav tm="0">
                                          <p:val>
                                            <p:strVal val="#ppt_w"/>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0">
                                            <p:bg/>
                                          </p:spTgt>
                                        </p:tgtEl>
                                        <p:attrNameLst>
                                          <p:attrName>style.visibility</p:attrName>
                                        </p:attrNameLst>
                                      </p:cBhvr>
                                      <p:to>
                                        <p:strVal val="visible"/>
                                      </p:to>
                                    </p:set>
                                    <p:anim calcmode="lin" valueType="num">
                                      <p:cBhvr additive="base">
                                        <p:cTn id="20"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bg/>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750"/>
                                        <p:tgtEl>
                                          <p:spTgt spid="10">
                                            <p:txEl>
                                              <p:pRg st="0" end="0"/>
                                            </p:txEl>
                                          </p:spTgt>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500"/>
                                        <p:tgtEl>
                                          <p:spTgt spid="10">
                                            <p:txEl>
                                              <p:pRg st="1" end="1"/>
                                            </p:txEl>
                                          </p:spTgt>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tmplLst>
          <p:tmpl>
            <p:tnLst>
              <p:par>
                <p:cTn presetID="17" presetClass="entr" presetSubtype="1"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ppt_x</p:attrName>
                        </p:attrNameLst>
                      </p:cBhvr>
                      <p:tavLst>
                        <p:tav tm="0">
                          <p:val>
                            <p:strVal val="#ppt_x"/>
                          </p:val>
                        </p:tav>
                        <p:tav tm="100000">
                          <p:val>
                            <p:strVal val="#ppt_x"/>
                          </p:val>
                        </p:tav>
                      </p:tavLst>
                    </p:anim>
                    <p:anim calcmode="lin" valueType="num">
                      <p:cBhvr>
                        <p:cTn dur="500" fill="hold"/>
                        <p:tgtEl>
                          <p:spTgt spid="50"/>
                        </p:tgtEl>
                        <p:attrNameLst>
                          <p:attrName>ppt_y</p:attrName>
                        </p:attrNameLst>
                      </p:cBhvr>
                      <p:tavLst>
                        <p:tav tm="0">
                          <p:val>
                            <p:strVal val="#ppt_y-#ppt_h/2"/>
                          </p:val>
                        </p:tav>
                        <p:tav tm="100000">
                          <p:val>
                            <p:strVal val="#ppt_y"/>
                          </p:val>
                        </p:tav>
                      </p:tavLst>
                    </p:anim>
                    <p:anim calcmode="lin" valueType="num">
                      <p:cBhvr>
                        <p:cTn dur="500" fill="hold"/>
                        <p:tgtEl>
                          <p:spTgt spid="50"/>
                        </p:tgtEl>
                        <p:attrNameLst>
                          <p:attrName>ppt_w</p:attrName>
                        </p:attrNameLst>
                      </p:cBhvr>
                      <p:tavLst>
                        <p:tav tm="0">
                          <p:val>
                            <p:strVal val="#ppt_w"/>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childTnLst>
                </p:cTn>
              </p:par>
            </p:tnLst>
          </p:tmpl>
        </p:tmplLst>
      </p:bldP>
      <p:bldP spid="51" grpId="0" animBg="1">
        <p:tmplLst>
          <p:tmpl>
            <p:tnLst>
              <p:par>
                <p:cTn presetID="17" presetClass="entr" presetSubtype="1"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ppt_x</p:attrName>
                        </p:attrNameLst>
                      </p:cBhvr>
                      <p:tavLst>
                        <p:tav tm="0">
                          <p:val>
                            <p:strVal val="#ppt_x"/>
                          </p:val>
                        </p:tav>
                        <p:tav tm="100000">
                          <p:val>
                            <p:strVal val="#ppt_x"/>
                          </p:val>
                        </p:tav>
                      </p:tavLst>
                    </p:anim>
                    <p:anim calcmode="lin" valueType="num">
                      <p:cBhvr>
                        <p:cTn dur="500" fill="hold"/>
                        <p:tgtEl>
                          <p:spTgt spid="51"/>
                        </p:tgtEl>
                        <p:attrNameLst>
                          <p:attrName>ppt_y</p:attrName>
                        </p:attrNameLst>
                      </p:cBhvr>
                      <p:tavLst>
                        <p:tav tm="0">
                          <p:val>
                            <p:strVal val="#ppt_y-#ppt_h/2"/>
                          </p:val>
                        </p:tav>
                        <p:tav tm="100000">
                          <p:val>
                            <p:strVal val="#ppt_y"/>
                          </p:val>
                        </p:tav>
                      </p:tavLst>
                    </p:anim>
                    <p:anim calcmode="lin" valueType="num">
                      <p:cBhvr>
                        <p:cTn dur="500" fill="hold"/>
                        <p:tgtEl>
                          <p:spTgt spid="51"/>
                        </p:tgtEl>
                        <p:attrNameLst>
                          <p:attrName>ppt_w</p:attrName>
                        </p:attrNameLst>
                      </p:cBhvr>
                      <p:tavLst>
                        <p:tav tm="0">
                          <p:val>
                            <p:strVal val="#ppt_w"/>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10" grpId="0" build="p" animBg="1">
        <p:tmplLst>
          <p:tmpl>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750"/>
                        <p:tgtEl>
                          <p:spTgt spid="10"/>
                        </p:tgtEl>
                      </p:cBhvr>
                    </p:animEffect>
                  </p:childTnLst>
                </p:cTn>
              </p:par>
            </p:tnLst>
          </p:tmpl>
          <p:tmpl lvl="2">
            <p:tnLst>
              <p:par>
                <p:cTn presetID="10" presetClass="entr" presetSubtype="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mphasis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userDrawn="1"/>
        </p:nvSpPr>
        <p:spPr bwMode="gray">
          <a:xfrm>
            <a:off x="2742486" y="0"/>
            <a:ext cx="9446339"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5484971" cy="4846320"/>
          </a:xfrm>
          <a:solidFill>
            <a:schemeClr val="bg1"/>
          </a:solidFill>
          <a:effectLst>
            <a:innerShdw dist="76200" dir="16200000">
              <a:schemeClr val="accent1"/>
            </a:innerShdw>
          </a:effectLst>
        </p:spPr>
        <p:txBody>
          <a:bodyPr lIns="640080" rIns="457200" anchor="ctr" anchorCtr="0"/>
          <a:lstStyle>
            <a:lvl1pPr marL="0" indent="0">
              <a:spcBef>
                <a:spcPts val="0"/>
              </a:spcBef>
              <a:spcAft>
                <a:spcPts val="0"/>
              </a:spcAft>
              <a:buNone/>
              <a:defRPr sz="2800" b="1" baseline="0">
                <a:solidFill>
                  <a:schemeClr val="accent1"/>
                </a:solidFill>
              </a:defRPr>
            </a:lvl1pPr>
            <a:lvl2pPr marL="0" indent="0">
              <a:spcBef>
                <a:spcPts val="1200"/>
              </a:spcBef>
              <a:spcAft>
                <a:spcPts val="0"/>
              </a:spcAft>
              <a:buNone/>
              <a:defRPr sz="1600" b="1"/>
            </a:lvl2pPr>
            <a:lvl3pPr marL="182563" indent="-182563">
              <a:spcBef>
                <a:spcPts val="900"/>
              </a:spcBef>
              <a:tabLst/>
              <a:defRPr sz="1400"/>
            </a:lvl3pPr>
            <a:lvl4pPr marL="502920" indent="-182563">
              <a:defRPr sz="1400"/>
            </a:lvl4pPr>
            <a:lvl5pPr marL="914400" indent="-182563">
              <a:tabLst/>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4413" y="503239"/>
            <a:ext cx="5484971" cy="4846637"/>
          </a:xfrm>
        </p:spPr>
        <p:txBody>
          <a:bodyPr anchor="ctr" anchorCtr="0"/>
          <a:lstStyle>
            <a:lvl1pPr>
              <a:spcBef>
                <a:spcPts val="1800"/>
              </a:spcBef>
              <a:defRPr sz="1600"/>
            </a:lvl1pPr>
            <a:lvl2pPr>
              <a:spcBef>
                <a:spcPts val="900"/>
              </a:spcBef>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538BEF6-2306-4DAE-9922-8817114851BF}"/>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6549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0">
                                            <p:bg/>
                                          </p:spTgt>
                                        </p:tgtEl>
                                        <p:attrNameLst>
                                          <p:attrName>style.visibility</p:attrName>
                                        </p:attrNameLst>
                                      </p:cBhvr>
                                      <p:to>
                                        <p:strVal val="visible"/>
                                      </p:to>
                                    </p:set>
                                    <p:anim calcmode="lin" valueType="num">
                                      <p:cBhvr additive="base">
                                        <p:cTn id="11"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bg/>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animBg="1">
        <p:tmplLst>
          <p:tmpl>
            <p:tnLst>
              <p:par>
                <p:cTn presetID="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mphasis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userDrawn="1"/>
        </p:nvSpPr>
        <p:spPr bwMode="gray">
          <a:xfrm>
            <a:off x="0" y="0"/>
            <a:ext cx="9446339"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5728748" y="502919"/>
            <a:ext cx="6460077" cy="4846320"/>
          </a:xfrm>
          <a:solidFill>
            <a:schemeClr val="bg1"/>
          </a:solidFill>
          <a:effectLst>
            <a:innerShdw dist="76200" dir="16200000">
              <a:schemeClr val="accent1"/>
            </a:innerShdw>
          </a:effectLst>
        </p:spPr>
        <p:txBody>
          <a:bodyPr lIns="640080" rIns="457200" anchor="ctr" anchorCtr="0"/>
          <a:lstStyle>
            <a:lvl1pPr marL="0" indent="0">
              <a:spcAft>
                <a:spcPts val="0"/>
              </a:spcAft>
              <a:buNone/>
              <a:defRPr sz="2800" b="1" baseline="0">
                <a:solidFill>
                  <a:schemeClr val="accent1"/>
                </a:solidFill>
              </a:defRPr>
            </a:lvl1pPr>
            <a:lvl2pPr marL="0" indent="0">
              <a:spcBef>
                <a:spcPts val="1200"/>
              </a:spcBef>
              <a:spcAft>
                <a:spcPts val="0"/>
              </a:spcAft>
              <a:buNone/>
              <a:defRPr sz="1600" b="1"/>
            </a:lvl2pPr>
            <a:lvl3pPr marL="182563" indent="-182563">
              <a:spcBef>
                <a:spcPts val="900"/>
              </a:spcBef>
              <a:tabLst/>
              <a:defRPr sz="1400"/>
            </a:lvl3pPr>
            <a:lvl4pPr marL="502920" indent="-182563">
              <a:defRPr sz="1400"/>
            </a:lvl4pPr>
            <a:lvl5pPr marL="914400" indent="-182563">
              <a:tabLst/>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441" y="502763"/>
            <a:ext cx="4631754" cy="4846637"/>
          </a:xfrm>
        </p:spPr>
        <p:txBody>
          <a:bodyPr anchor="ctr" anchorCtr="0"/>
          <a:lstStyle>
            <a:lvl1pPr>
              <a:spcBef>
                <a:spcPts val="1800"/>
              </a:spcBef>
              <a:defRPr sz="1600"/>
            </a:lvl1pPr>
            <a:lvl2pPr>
              <a:spcBef>
                <a:spcPts val="900"/>
              </a:spcBef>
              <a:defRPr sz="14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C7F3E575-4904-4330-A4C4-5A6000977599}"/>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13955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0">
                                            <p:bg/>
                                          </p:spTgt>
                                        </p:tgtEl>
                                        <p:attrNameLst>
                                          <p:attrName>style.visibility</p:attrName>
                                        </p:attrNameLst>
                                      </p:cBhvr>
                                      <p:to>
                                        <p:strVal val="visible"/>
                                      </p:to>
                                    </p:set>
                                    <p:anim calcmode="lin" valueType="num">
                                      <p:cBhvr additive="base">
                                        <p:cTn id="11"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
                                            <p:bg/>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animBg="1">
        <p:tmplLst>
          <p:tmpl>
            <p:tnLst>
              <p:par>
                <p:cTn presetID="2" presetClass="entr" presetSubtype="2"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0" y="0"/>
            <a:ext cx="5850636"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5850636" y="0"/>
            <a:ext cx="243777" cy="583387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2159036"/>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spcAft>
                <a:spcPts val="0"/>
              </a:spcAft>
              <a:buFontTx/>
              <a:buNone/>
              <a:defRPr sz="1600" b="1">
                <a:solidFill>
                  <a:schemeClr val="tx1"/>
                </a:solidFill>
              </a:defRPr>
            </a:lvl2pPr>
            <a:lvl3pPr marL="182563" indent="-182563">
              <a:spcBef>
                <a:spcPts val="900"/>
              </a:spcBef>
              <a:spcAft>
                <a:spcPts val="0"/>
              </a:spcAft>
              <a:buFont typeface="Arial" panose="020B0604020202020204" pitchFamily="34" charset="0"/>
              <a:buChar char="•"/>
              <a:defRPr sz="1400"/>
            </a:lvl3pPr>
            <a:lvl4pPr marL="457200" indent="-182563">
              <a:spcBef>
                <a:spcPts val="600"/>
              </a:spcBef>
              <a:spcAft>
                <a:spcPts val="0"/>
              </a:spcAft>
              <a:buFont typeface="Arial" panose="020B0604020202020204" pitchFamily="34" charset="0"/>
              <a:buChar cha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666A549D-553F-4D95-953D-3A31980C94C4}"/>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812B04-88FC-4338-BBC7-4B8EB4DA0BD6}"/>
              </a:ext>
            </a:extLst>
          </p:cNvPr>
          <p:cNvSpPr>
            <a:spLocks noGrp="1"/>
          </p:cNvSpPr>
          <p:nvPr>
            <p:ph sz="quarter" idx="15"/>
          </p:nvPr>
        </p:nvSpPr>
        <p:spPr>
          <a:xfrm>
            <a:off x="609441" y="539496"/>
            <a:ext cx="4631754" cy="4754880"/>
          </a:xfrm>
        </p:spPr>
        <p:txBody>
          <a:bodyPr lIns="91440" tIns="45720" rIns="91440" bIns="45720" anchor="ctr" anchorCtr="0"/>
          <a:lstStyle>
            <a:lvl1pPr>
              <a:spcBef>
                <a:spcPts val="1800"/>
              </a:spcBef>
              <a:defRPr sz="1600"/>
            </a:lvl1pPr>
            <a:lvl2pPr>
              <a:spcBef>
                <a:spcPts val="90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659232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Right Medium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0" y="0"/>
            <a:ext cx="5850636" cy="52852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5850636" y="0"/>
            <a:ext cx="243777" cy="528523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900105"/>
            <a:ext cx="5119307" cy="1485022"/>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spcAft>
                <a:spcPts val="0"/>
              </a:spcAft>
              <a:buFontTx/>
              <a:buNone/>
              <a:defRPr sz="1600" b="1">
                <a:solidFill>
                  <a:schemeClr val="tx1"/>
                </a:solidFill>
              </a:defRPr>
            </a:lvl2pPr>
            <a:lvl3pPr marL="182563" indent="-182563">
              <a:spcBef>
                <a:spcPts val="900"/>
              </a:spcBef>
              <a:spcAft>
                <a:spcPts val="0"/>
              </a:spcAft>
              <a:buFont typeface="Arial" panose="020B0604020202020204" pitchFamily="34" charset="0"/>
              <a:buChar char="•"/>
              <a:defRPr sz="1400"/>
            </a:lvl3pPr>
            <a:lvl4pPr marL="457200" indent="-182563">
              <a:spcBef>
                <a:spcPts val="600"/>
              </a:spcBef>
              <a:spcAft>
                <a:spcPts val="0"/>
              </a:spcAft>
              <a:buFont typeface="Arial" panose="020B0604020202020204" pitchFamily="34" charset="0"/>
              <a:buChar cha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394960"/>
            <a:ext cx="10116725" cy="128016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a:xfrm>
            <a:off x="121888" y="6505844"/>
            <a:ext cx="487553" cy="169277"/>
          </a:xfrm>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666A549D-553F-4D95-953D-3A31980C94C4}"/>
              </a:ext>
            </a:extLst>
          </p:cNvPr>
          <p:cNvCxnSpPr/>
          <p:nvPr userDrawn="1"/>
        </p:nvCxnSpPr>
        <p:spPr bwMode="gray">
          <a:xfrm>
            <a:off x="0" y="5285232"/>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8E4298-8014-4F76-A931-4869216B12FF}"/>
              </a:ext>
            </a:extLst>
          </p:cNvPr>
          <p:cNvSpPr>
            <a:spLocks noGrp="1"/>
          </p:cNvSpPr>
          <p:nvPr>
            <p:ph sz="quarter" idx="15"/>
          </p:nvPr>
        </p:nvSpPr>
        <p:spPr>
          <a:xfrm>
            <a:off x="609441" y="585216"/>
            <a:ext cx="4631754" cy="4114800"/>
          </a:xfrm>
        </p:spPr>
        <p:txBody>
          <a:bodyPr anchor="ctr" anchorCtr="0"/>
          <a:lstStyle>
            <a:lvl1pPr>
              <a:spcBef>
                <a:spcPts val="1800"/>
              </a:spcBef>
              <a:defRPr sz="1600"/>
            </a:lvl1pPr>
            <a:lvl2pPr>
              <a:spcBef>
                <a:spcPts val="90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01534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Right Large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0" y="-1"/>
            <a:ext cx="5850636" cy="50133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5850636" y="-1"/>
            <a:ext cx="243777" cy="501332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747556"/>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spcAft>
                <a:spcPts val="0"/>
              </a:spcAft>
              <a:buFontTx/>
              <a:buNone/>
              <a:defRPr sz="1600" b="1">
                <a:solidFill>
                  <a:schemeClr val="tx1"/>
                </a:solidFill>
              </a:defRPr>
            </a:lvl2pPr>
            <a:lvl3pPr marL="182563" indent="-182563">
              <a:spcBef>
                <a:spcPts val="900"/>
              </a:spcBef>
              <a:spcAft>
                <a:spcPts val="0"/>
              </a:spcAft>
              <a:buFont typeface="Arial" panose="020B0604020202020204" pitchFamily="34" charset="0"/>
              <a:buChar char="•"/>
              <a:defRPr sz="1400"/>
            </a:lvl3pPr>
            <a:lvl4pPr marL="457200" indent="-182563">
              <a:spcBef>
                <a:spcPts val="600"/>
              </a:spcBef>
              <a:spcAft>
                <a:spcPts val="0"/>
              </a:spcAft>
              <a:buFont typeface="Arial" panose="020B0604020202020204" pitchFamily="34" charset="0"/>
              <a:buChar cha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120640"/>
            <a:ext cx="10116725" cy="15544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666A549D-553F-4D95-953D-3A31980C94C4}"/>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9F7CBD-AC68-4E01-9D9A-BD43B79FE1C8}"/>
              </a:ext>
            </a:extLst>
          </p:cNvPr>
          <p:cNvSpPr>
            <a:spLocks noGrp="1"/>
          </p:cNvSpPr>
          <p:nvPr>
            <p:ph sz="quarter" idx="15"/>
          </p:nvPr>
        </p:nvSpPr>
        <p:spPr>
          <a:xfrm>
            <a:off x="609441" y="586421"/>
            <a:ext cx="4631754" cy="3840480"/>
          </a:xfrm>
        </p:spPr>
        <p:txBody>
          <a:bodyPr anchor="ctr" anchorCtr="0"/>
          <a:lstStyle>
            <a:lvl1pPr>
              <a:spcBef>
                <a:spcPts val="1800"/>
              </a:spcBef>
              <a:defRPr sz="1600"/>
            </a:lvl1pPr>
            <a:lvl2pPr>
              <a:spcBef>
                <a:spcPts val="90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6378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2141387"/>
            <a:ext cx="5119307" cy="1554272"/>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12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userDrawn="1"/>
        </p:nvSpPr>
        <p:spPr>
          <a:xfrm>
            <a:off x="6338189" y="1"/>
            <a:ext cx="5850636" cy="58370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1"/>
            <a:ext cx="243777" cy="58370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1CA6C5-3138-4777-9F9B-EEAD90EF67FB}"/>
              </a:ext>
            </a:extLst>
          </p:cNvPr>
          <p:cNvSpPr>
            <a:spLocks noGrp="1"/>
          </p:cNvSpPr>
          <p:nvPr>
            <p:ph sz="quarter" idx="15"/>
          </p:nvPr>
        </p:nvSpPr>
        <p:spPr>
          <a:xfrm>
            <a:off x="6947630" y="541083"/>
            <a:ext cx="4631754" cy="4754880"/>
          </a:xfrm>
        </p:spPr>
        <p:txBody>
          <a:bodyPr anchor="ctr" anchorCtr="0"/>
          <a:lstStyle>
            <a:lvl1pPr>
              <a:spcBef>
                <a:spcPts val="1800"/>
              </a:spcBef>
              <a:defRPr sz="1600"/>
            </a:lvl1pPr>
            <a:lvl2pPr>
              <a:spcBef>
                <a:spcPts val="90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08346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animBg="1"/>
      <p:bldP spid="9"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Left Round Image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6338189" y="1"/>
            <a:ext cx="5850636" cy="58370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1" name="Picture Placeholder 10">
            <a:extLst>
              <a:ext uri="{FF2B5EF4-FFF2-40B4-BE49-F238E27FC236}">
                <a16:creationId xmlns:a16="http://schemas.microsoft.com/office/drawing/2014/main" id="{E87616A7-74CA-4338-8DFB-9FC089208921}"/>
              </a:ext>
            </a:extLst>
          </p:cNvPr>
          <p:cNvSpPr>
            <a:spLocks noGrp="1" noChangeAspect="1"/>
          </p:cNvSpPr>
          <p:nvPr>
            <p:ph type="pic" sz="quarter" idx="16" hasCustomPrompt="1"/>
          </p:nvPr>
        </p:nvSpPr>
        <p:spPr bwMode="gray">
          <a:xfrm>
            <a:off x="7435183" y="1005839"/>
            <a:ext cx="3656648" cy="2743200"/>
          </a:xfrm>
          <a:prstGeom prst="ellipse">
            <a:avLst/>
          </a:prstGeom>
          <a:solidFill>
            <a:schemeClr val="bg1"/>
          </a:solidFill>
          <a:ln w="104775">
            <a:solidFill>
              <a:schemeClr val="bg2">
                <a:lumMod val="90000"/>
              </a:schemeClr>
            </a:solidFill>
          </a:ln>
        </p:spPr>
        <p:txBody>
          <a:bodyPr anchor="ctr" anchorCtr="1"/>
          <a:lstStyle>
            <a:lvl1pPr marL="0" indent="0" algn="ctr">
              <a:buNone/>
              <a:defRPr sz="2000"/>
            </a:lvl1pPr>
          </a:lstStyle>
          <a:p>
            <a:r>
              <a:rPr lang="en-US" dirty="0"/>
              <a:t>Fill shape with picture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2141387"/>
            <a:ext cx="5119307" cy="1554272"/>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12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1"/>
            <a:ext cx="243777" cy="58370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EDD9B419-61A9-4E1F-B4F7-F308DE96ABD6}"/>
              </a:ext>
            </a:extLst>
          </p:cNvPr>
          <p:cNvSpPr>
            <a:spLocks noGrp="1"/>
          </p:cNvSpPr>
          <p:nvPr>
            <p:ph type="body" sz="quarter" idx="17"/>
          </p:nvPr>
        </p:nvSpPr>
        <p:spPr bwMode="gray">
          <a:xfrm>
            <a:off x="7618440" y="4057904"/>
            <a:ext cx="3290136" cy="887412"/>
          </a:xfrm>
        </p:spPr>
        <p:txBody>
          <a:bodyPr/>
          <a:lstStyle>
            <a:lvl1pPr marL="0" indent="0" algn="ctr">
              <a:buNone/>
              <a:defRPr sz="1600" b="1">
                <a:solidFill>
                  <a:schemeClr val="accent1"/>
                </a:solidFill>
              </a:defRPr>
            </a:lvl1pPr>
            <a:lvl2pPr marL="174625" indent="-174625">
              <a:buClr>
                <a:schemeClr val="accent1"/>
              </a:buClr>
              <a:buFont typeface="Arial" panose="020B0604020202020204" pitchFamily="34" charset="0"/>
              <a:buChar char="•"/>
              <a:defRPr sz="1600">
                <a:solidFill>
                  <a:schemeClr val="accent1"/>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839077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5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5" grpId="0" build="p">
        <p:tmplLst>
          <p:tmpl lvl="1">
            <p:tnLst>
              <p:par>
                <p:cTn presetID="10" presetClass="entr" presetSubtype="0" fill="hold" nodeType="after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Left Medium Foot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886303"/>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userDrawn="1"/>
        </p:nvSpPr>
        <p:spPr>
          <a:xfrm>
            <a:off x="6338189" y="1"/>
            <a:ext cx="5850636" cy="52884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1"/>
            <a:ext cx="243777" cy="528840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F9ED1B-EEDE-4062-A7DA-8E0651A2C5BF}"/>
              </a:ext>
            </a:extLst>
          </p:cNvPr>
          <p:cNvSpPr>
            <a:spLocks noGrp="1"/>
          </p:cNvSpPr>
          <p:nvPr>
            <p:ph sz="quarter" idx="15"/>
          </p:nvPr>
        </p:nvSpPr>
        <p:spPr>
          <a:xfrm>
            <a:off x="6947630" y="586803"/>
            <a:ext cx="4631754" cy="4114800"/>
          </a:xfrm>
        </p:spPr>
        <p:txBody>
          <a:bodyPr lIns="91440" rIns="91440" anchor="ctr" anchorCtr="0"/>
          <a:lstStyle>
            <a:lvl1pPr>
              <a:spcBef>
                <a:spcPts val="1800"/>
              </a:spcBef>
              <a:defRPr sz="1600"/>
            </a:lvl1pPr>
            <a:lvl2pPr>
              <a:spcBef>
                <a:spcPts val="90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7588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animBg="1"/>
      <p:bldP spid="9"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Left Large Foot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749143"/>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userDrawn="1"/>
        </p:nvSpPr>
        <p:spPr>
          <a:xfrm>
            <a:off x="6338189" y="1"/>
            <a:ext cx="5850636" cy="50140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1"/>
            <a:ext cx="243777" cy="501408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120640"/>
            <a:ext cx="10116725" cy="15544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B27161-54E5-4B97-B481-AB6B2CD75B57}"/>
              </a:ext>
            </a:extLst>
          </p:cNvPr>
          <p:cNvSpPr>
            <a:spLocks noGrp="1"/>
          </p:cNvSpPr>
          <p:nvPr>
            <p:ph sz="quarter" idx="15"/>
          </p:nvPr>
        </p:nvSpPr>
        <p:spPr>
          <a:xfrm>
            <a:off x="6947630" y="586803"/>
            <a:ext cx="4631754" cy="3840480"/>
          </a:xfrm>
        </p:spPr>
        <p:txBody>
          <a:bodyPr anchor="ctr" anchorCtr="0"/>
          <a:lstStyle>
            <a:lvl1pPr>
              <a:spcBef>
                <a:spcPts val="1800"/>
              </a:spcBef>
              <a:defRPr sz="1600"/>
            </a:lvl1pPr>
            <a:lvl2pPr>
              <a:spcBef>
                <a:spcPts val="900"/>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728795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animBg="1"/>
      <p:bldP spid="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old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4251961"/>
          </a:xfrm>
        </p:spPr>
        <p:txBody>
          <a:bodyPr/>
          <a:lstStyle>
            <a:lvl1pPr marL="0" indent="0">
              <a:spcBef>
                <a:spcPts val="1800"/>
              </a:spcBef>
              <a:buNone/>
              <a:defRPr sz="1600" b="1"/>
            </a:lvl1pPr>
            <a:lvl2pPr marL="0" indent="0">
              <a:spcBef>
                <a:spcPts val="1200"/>
              </a:spcBef>
              <a:buFont typeface="Arial" panose="020B0604020202020204" pitchFamily="34" charset="0"/>
              <a:buNone/>
              <a:defRPr sz="1600"/>
            </a:lvl2pPr>
            <a:lvl3pPr marL="502920" indent="-182563">
              <a:spcBef>
                <a:spcPts val="900"/>
              </a:spcBef>
              <a:buFont typeface="Arial" panose="020B0604020202020204" pitchFamily="34" charset="0"/>
              <a:buChar char="•"/>
              <a:defRPr sz="1600"/>
            </a:lvl3pPr>
            <a:lvl4pPr marL="914400" indent="-182563">
              <a:spcBef>
                <a:spcPts val="600"/>
              </a:spcBef>
              <a:buFont typeface="Arial" panose="020B0604020202020204" pitchFamily="34" charset="0"/>
              <a:buChar char="–"/>
              <a:defRPr sz="1400"/>
            </a:lvl4pPr>
            <a:lvl5pPr marL="1250950" indent="-182563">
              <a:spcBef>
                <a:spcPts val="600"/>
              </a:spcBef>
              <a:buFont typeface="Arial" panose="020B0604020202020204" pitchFamily="34" charset="0"/>
              <a:buChar cha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4715757-A99F-4D11-88E3-0448A9EF7611}"/>
              </a:ext>
            </a:extLst>
          </p:cNvPr>
          <p:cNvSpPr>
            <a:spLocks noGrp="1"/>
          </p:cNvSpPr>
          <p:nvPr>
            <p:ph type="body" sz="quarter" idx="13"/>
          </p:nvPr>
        </p:nvSpPr>
        <p:spPr>
          <a:xfrm>
            <a:off x="609441" y="5577840"/>
            <a:ext cx="10116725" cy="109728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a:lvl2pPr>
            <a:lvl3pPr>
              <a:lnSpc>
                <a:spcPct val="90000"/>
              </a:lnSpc>
              <a:spcBef>
                <a:spcPts val="500"/>
              </a:spcBef>
              <a:defRPr/>
            </a:lvl3pPr>
            <a:lvl4pPr>
              <a:lnSpc>
                <a:spcPct val="90000"/>
              </a:lnSpc>
              <a:spcBef>
                <a:spcPts val="500"/>
              </a:spcBef>
              <a:defRPr/>
            </a:lvl4pPr>
            <a:lvl5pPr>
              <a:lnSpc>
                <a:spcPct val="90000"/>
              </a:lnSpc>
              <a:spcBef>
                <a:spcPts val="500"/>
              </a:spcBef>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B872CCFA-BAB8-47B2-BA97-CF8752ACE5D6}"/>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76D97AE1-9037-4A97-B59D-27019009AACC}"/>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4183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Left Image Right Small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bwMode="gray">
          <a:xfrm>
            <a:off x="6094412" y="0"/>
            <a:ext cx="6094413" cy="5833872"/>
          </a:xfrm>
        </p:spPr>
        <p:txBody>
          <a:bodyPr lIns="1005840" rIns="365760" anchor="ctr" anchorCtr="1"/>
          <a:lstStyle>
            <a:lvl1pPr marL="0" indent="0" algn="ctr">
              <a:buNone/>
              <a:defRPr sz="240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bwMode="gray">
          <a:xfrm>
            <a:off x="6094412" y="0"/>
            <a:ext cx="1218883" cy="5833872"/>
          </a:xfrm>
          <a:solidFill>
            <a:schemeClr val="bg2">
              <a:alpha val="50000"/>
            </a:schemeClr>
          </a:solidFill>
        </p:spPr>
        <p:txBody>
          <a:bodyPr/>
          <a:lstStyle>
            <a:lvl1pPr marL="0" indent="0">
              <a:buNone/>
              <a:defRPr sz="1100"/>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bwMode="gray">
          <a:xfrm>
            <a:off x="6094412" y="0"/>
            <a:ext cx="853218" cy="5833872"/>
          </a:xfrm>
          <a:solidFill>
            <a:schemeClr val="bg2"/>
          </a:solidFill>
        </p:spPr>
        <p:txBody>
          <a:bodyPr/>
          <a:lstStyle>
            <a:lvl1pPr marL="0" indent="0">
              <a:buNone/>
              <a:defRPr sz="1100"/>
            </a:lvl1pPr>
          </a:lstStyle>
          <a:p>
            <a:pPr lvl="0"/>
            <a:r>
              <a:rPr lang="en-US" dirty="0"/>
              <a:t> </a:t>
            </a:r>
          </a:p>
        </p:txBody>
      </p:sp>
      <p:sp>
        <p:nvSpPr>
          <p:cNvPr id="14" name="Content Placeholder 4">
            <a:extLst>
              <a:ext uri="{FF2B5EF4-FFF2-40B4-BE49-F238E27FC236}">
                <a16:creationId xmlns:a16="http://schemas.microsoft.com/office/drawing/2014/main" id="{08F8AA28-F42C-4BDD-84D5-59F5B7E8A51B}"/>
              </a:ext>
            </a:extLst>
          </p:cNvPr>
          <p:cNvSpPr>
            <a:spLocks noGrp="1"/>
          </p:cNvSpPr>
          <p:nvPr>
            <p:ph sz="quarter" idx="20"/>
          </p:nvPr>
        </p:nvSpPr>
        <p:spPr bwMode="gray">
          <a:xfrm>
            <a:off x="609441" y="2159036"/>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709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Right Image Left Small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0" y="0"/>
            <a:ext cx="6094413" cy="5833872"/>
          </a:xfrm>
        </p:spPr>
        <p:txBody>
          <a:bodyPr lIns="457200" rIns="365760" anchor="ctr" anchorCtr="0"/>
          <a:lstStyle>
            <a:lvl1pPr marL="0" indent="0" algn="l">
              <a:buNone/>
              <a:defRPr sz="240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4875530" y="0"/>
            <a:ext cx="1218883" cy="5833872"/>
          </a:xfrm>
          <a:solidFill>
            <a:schemeClr val="bg2">
              <a:alpha val="50000"/>
            </a:schemeClr>
          </a:solidFill>
        </p:spPr>
        <p:txBody>
          <a:bodyPr/>
          <a:lstStyle>
            <a:lvl1pPr marL="0" indent="0">
              <a:buNone/>
              <a:defRPr sz="1100"/>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5241195" y="0"/>
            <a:ext cx="853218" cy="5833872"/>
          </a:xfrm>
          <a:solidFill>
            <a:schemeClr val="bg2"/>
          </a:solidFill>
        </p:spPr>
        <p:txBody>
          <a:bodyPr/>
          <a:lstStyle>
            <a:lvl1pPr marL="0" indent="0">
              <a:buNone/>
              <a:defRPr sz="1100"/>
            </a:lvl1pPr>
          </a:lstStyle>
          <a:p>
            <a:pPr lvl="0"/>
            <a:r>
              <a:rPr lang="en-US" dirty="0"/>
              <a:t> </a:t>
            </a:r>
          </a:p>
        </p:txBody>
      </p:sp>
      <p:sp>
        <p:nvSpPr>
          <p:cNvPr id="14" name="Content Placeholder 4">
            <a:extLst>
              <a:ext uri="{FF2B5EF4-FFF2-40B4-BE49-F238E27FC236}">
                <a16:creationId xmlns:a16="http://schemas.microsoft.com/office/drawing/2014/main" id="{7BCE48FD-78E8-4694-9D52-07C9492B23ED}"/>
              </a:ext>
            </a:extLst>
          </p:cNvPr>
          <p:cNvSpPr>
            <a:spLocks noGrp="1"/>
          </p:cNvSpPr>
          <p:nvPr>
            <p:ph sz="quarter" idx="20"/>
          </p:nvPr>
        </p:nvSpPr>
        <p:spPr>
          <a:xfrm>
            <a:off x="6703854" y="2159036"/>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54356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Left Image Right Medium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6094412" y="0"/>
            <a:ext cx="6094413" cy="5285232"/>
          </a:xfrm>
        </p:spPr>
        <p:txBody>
          <a:bodyPr lIns="1005840" rIns="365760" anchor="ctr" anchorCtr="1"/>
          <a:lstStyle>
            <a:lvl1pPr marL="0" indent="0" algn="ctr">
              <a:buNone/>
              <a:defRPr sz="240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6094412" y="0"/>
            <a:ext cx="1218883" cy="5285232"/>
          </a:xfrm>
          <a:solidFill>
            <a:schemeClr val="bg2">
              <a:alpha val="50000"/>
            </a:schemeClr>
          </a:solidFill>
        </p:spPr>
        <p:txBody>
          <a:bodyPr/>
          <a:lstStyle>
            <a:lvl1pPr marL="0" indent="0">
              <a:buNone/>
              <a:defRPr sz="1100"/>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6094412" y="0"/>
            <a:ext cx="853218" cy="5285232"/>
          </a:xfrm>
          <a:solidFill>
            <a:schemeClr val="bg2"/>
          </a:solidFill>
        </p:spPr>
        <p:txBody>
          <a:bodyPr/>
          <a:lstStyle>
            <a:lvl1pPr marL="0" indent="0">
              <a:buNone/>
              <a:defRPr sz="1100"/>
            </a:lvl1pPr>
          </a:lstStyle>
          <a:p>
            <a:pPr lvl="0"/>
            <a:r>
              <a:rPr lang="en-US" dirty="0"/>
              <a:t> </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08F8AA28-F42C-4BDD-84D5-59F5B7E8A51B}"/>
              </a:ext>
            </a:extLst>
          </p:cNvPr>
          <p:cNvSpPr>
            <a:spLocks noGrp="1"/>
          </p:cNvSpPr>
          <p:nvPr>
            <p:ph sz="quarter" idx="20"/>
          </p:nvPr>
        </p:nvSpPr>
        <p:spPr>
          <a:xfrm>
            <a:off x="609441" y="1884716"/>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688367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Right Image Left Medium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0" y="0"/>
            <a:ext cx="6094413" cy="5852160"/>
          </a:xfrm>
        </p:spPr>
        <p:txBody>
          <a:bodyPr lIns="457200" rIns="365760" anchor="ctr" anchorCtr="0"/>
          <a:lstStyle>
            <a:lvl1pPr marL="0" indent="0" algn="l">
              <a:buNone/>
              <a:defRPr sz="2400"/>
            </a:lvl1pPr>
          </a:lstStyle>
          <a:p>
            <a:r>
              <a:rPr lang="en-US" dirty="0"/>
              <a:t>Insert Picture in this Placeholder</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4875530" y="0"/>
            <a:ext cx="1218883" cy="5852160"/>
          </a:xfrm>
          <a:solidFill>
            <a:schemeClr val="bg2">
              <a:alpha val="50000"/>
            </a:schemeClr>
          </a:solidFill>
        </p:spPr>
        <p:txBody>
          <a:bodyPr/>
          <a:lstStyle>
            <a:lvl1pPr marL="0" indent="0">
              <a:buNone/>
              <a:defRPr sz="1100"/>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5241195" y="0"/>
            <a:ext cx="853218" cy="5852160"/>
          </a:xfrm>
          <a:solidFill>
            <a:schemeClr val="bg2"/>
          </a:solidFill>
        </p:spPr>
        <p:txBody>
          <a:bodyPr/>
          <a:lstStyle>
            <a:lvl1pPr marL="0" indent="0">
              <a:buNone/>
              <a:defRPr sz="1100"/>
            </a:lvl1pPr>
          </a:lstStyle>
          <a:p>
            <a:pPr lvl="0"/>
            <a:r>
              <a:rPr lang="en-US" dirty="0"/>
              <a:t> </a:t>
            </a:r>
          </a:p>
        </p:txBody>
      </p:sp>
      <p:sp>
        <p:nvSpPr>
          <p:cNvPr id="14" name="Content Placeholder 4">
            <a:extLst>
              <a:ext uri="{FF2B5EF4-FFF2-40B4-BE49-F238E27FC236}">
                <a16:creationId xmlns:a16="http://schemas.microsoft.com/office/drawing/2014/main" id="{7BCE48FD-78E8-4694-9D52-07C9492B23ED}"/>
              </a:ext>
            </a:extLst>
          </p:cNvPr>
          <p:cNvSpPr>
            <a:spLocks noGrp="1"/>
          </p:cNvSpPr>
          <p:nvPr>
            <p:ph sz="quarter" idx="20"/>
          </p:nvPr>
        </p:nvSpPr>
        <p:spPr>
          <a:xfrm>
            <a:off x="6703854" y="1884716"/>
            <a:ext cx="5119307" cy="1515800"/>
          </a:xfrm>
        </p:spPr>
        <p:txBody>
          <a:bodyPr anchor="ctr" anchorCtr="0">
            <a:spAutoFit/>
          </a:bodyPr>
          <a:lstStyle>
            <a:lvl1pPr marL="0" indent="0">
              <a:spcBef>
                <a:spcPts val="0"/>
              </a:spcBef>
              <a:spcAft>
                <a:spcPts val="0"/>
              </a:spcAft>
              <a:buNone/>
              <a:defRPr sz="2400" b="1">
                <a:solidFill>
                  <a:schemeClr val="accent1"/>
                </a:solidFill>
              </a:defRPr>
            </a:lvl1pPr>
            <a:lvl2pPr marL="0" indent="0">
              <a:spcBef>
                <a:spcPts val="1200"/>
              </a:spcBef>
              <a:buFont typeface="Arial" panose="020B0604020202020204" pitchFamily="34" charset="0"/>
              <a:buNone/>
              <a:defRPr sz="1600" b="1"/>
            </a:lvl2pPr>
            <a:lvl3pPr marL="182563" indent="-182563">
              <a:spcBef>
                <a:spcPts val="900"/>
              </a:spcBef>
              <a:buFont typeface="Arial" panose="020B0604020202020204" pitchFamily="34" charset="0"/>
              <a:buChar char="•"/>
              <a:defRPr sz="1400"/>
            </a:lvl3pPr>
            <a:lvl4pPr marL="396875" indent="-182563">
              <a:spcBef>
                <a:spcPts val="600"/>
              </a:spcBef>
              <a:buFont typeface="Arial" panose="020B0604020202020204" pitchFamily="34" charset="0"/>
              <a:buChar cha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cxnSp>
        <p:nvCxnSpPr>
          <p:cNvPr id="16" name="Straight Connector 15">
            <a:extLst>
              <a:ext uri="{FF2B5EF4-FFF2-40B4-BE49-F238E27FC236}">
                <a16:creationId xmlns:a16="http://schemas.microsoft.com/office/drawing/2014/main" id="{DD88CA21-66EC-4438-82CB-3D89D9CDA2D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56997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6405-7303-4F6E-86C5-C9CB46B3D1B4}"/>
              </a:ext>
            </a:extLst>
          </p:cNvPr>
          <p:cNvSpPr>
            <a:spLocks noGrp="1"/>
          </p:cNvSpPr>
          <p:nvPr>
            <p:ph type="title"/>
          </p:nvPr>
        </p:nvSpPr>
        <p:spPr>
          <a:xfrm>
            <a:off x="609441" y="4229599"/>
            <a:ext cx="10969943" cy="822960"/>
          </a:xfrm>
        </p:spPr>
        <p:txBody>
          <a:bodyPr anchor="t" anchorCtr="0"/>
          <a:lstStyle>
            <a:lvl1pPr algn="ctr">
              <a:defRPr sz="1800">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BE360B8-235D-4664-A0F7-C39EC3F59F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15" b="-303"/>
          <a:stretch/>
        </p:blipFill>
        <p:spPr>
          <a:xfrm>
            <a:off x="4175970" y="946366"/>
            <a:ext cx="3836886" cy="2878412"/>
          </a:xfrm>
          <a:prstGeom prst="rect">
            <a:avLst/>
          </a:prstGeom>
        </p:spPr>
      </p:pic>
    </p:spTree>
    <p:extLst>
      <p:ext uri="{BB962C8B-B14F-4D97-AF65-F5344CB8AC3E}">
        <p14:creationId xmlns:p14="http://schemas.microsoft.com/office/powerpoint/2010/main" val="3946582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6AD0006-A234-E94B-BE82-DFB1183F8E69}"/>
              </a:ext>
            </a:extLst>
          </p:cNvPr>
          <p:cNvSpPr>
            <a:spLocks noGrp="1"/>
          </p:cNvSpPr>
          <p:nvPr>
            <p:ph type="pic" sz="quarter" idx="10" hasCustomPrompt="1"/>
          </p:nvPr>
        </p:nvSpPr>
        <p:spPr>
          <a:xfrm>
            <a:off x="2" y="1"/>
            <a:ext cx="12189224" cy="6853280"/>
          </a:xfrm>
          <a:prstGeom prst="rect">
            <a:avLst/>
          </a:prstGeom>
          <a:noFill/>
        </p:spPr>
        <p:txBody>
          <a:bodyPr lIns="3383280" rIns="548640" anchor="ctr" anchorCtr="0"/>
          <a:lstStyle>
            <a:lvl1pPr marL="0" indent="0" algn="r">
              <a:buNone/>
              <a:defRPr sz="3106">
                <a:solidFill>
                  <a:schemeClr val="tx1"/>
                </a:solidFill>
              </a:defRPr>
            </a:lvl1pPr>
          </a:lstStyle>
          <a:p>
            <a:r>
              <a:rPr lang="en-US" dirty="0"/>
              <a:t>Place Image in this Placeholder</a:t>
            </a:r>
          </a:p>
        </p:txBody>
      </p:sp>
      <p:sp>
        <p:nvSpPr>
          <p:cNvPr id="5" name="Text Placeholder 4">
            <a:extLst>
              <a:ext uri="{FF2B5EF4-FFF2-40B4-BE49-F238E27FC236}">
                <a16:creationId xmlns:a16="http://schemas.microsoft.com/office/drawing/2014/main" id="{09C6931D-D6AD-4F5E-961B-570E6BC0554E}"/>
              </a:ext>
            </a:extLst>
          </p:cNvPr>
          <p:cNvSpPr>
            <a:spLocks noGrp="1"/>
          </p:cNvSpPr>
          <p:nvPr>
            <p:ph type="body" sz="quarter" idx="16" hasCustomPrompt="1"/>
          </p:nvPr>
        </p:nvSpPr>
        <p:spPr bwMode="gray">
          <a:xfrm>
            <a:off x="0" y="731520"/>
            <a:ext cx="5484971" cy="6126480"/>
          </a:xfrm>
          <a:solidFill>
            <a:schemeClr val="bg1"/>
          </a:solidFill>
        </p:spPr>
        <p:txBody>
          <a:bodyPr/>
          <a:lstStyle>
            <a:lvl1pPr marL="0" indent="0">
              <a:buNone/>
              <a:defRPr/>
            </a:lvl1pPr>
          </a:lstStyle>
          <a:p>
            <a:pPr lvl="0"/>
            <a:r>
              <a:rPr lang="en-US" dirty="0"/>
              <a:t> </a:t>
            </a:r>
          </a:p>
        </p:txBody>
      </p:sp>
      <p:sp>
        <p:nvSpPr>
          <p:cNvPr id="3" name="Text Placeholder 2">
            <a:extLst>
              <a:ext uri="{FF2B5EF4-FFF2-40B4-BE49-F238E27FC236}">
                <a16:creationId xmlns:a16="http://schemas.microsoft.com/office/drawing/2014/main" id="{5D9F87FB-92AB-4CBF-BBFD-F6B3A5FD45E9}"/>
              </a:ext>
            </a:extLst>
          </p:cNvPr>
          <p:cNvSpPr>
            <a:spLocks noGrp="1"/>
          </p:cNvSpPr>
          <p:nvPr>
            <p:ph type="body" sz="quarter" idx="15" hasCustomPrompt="1"/>
          </p:nvPr>
        </p:nvSpPr>
        <p:spPr>
          <a:xfrm>
            <a:off x="0" y="1691640"/>
            <a:ext cx="5484971" cy="5166360"/>
          </a:xfrm>
          <a:solidFill>
            <a:schemeClr val="bg2"/>
          </a:solidFill>
        </p:spPr>
        <p:txBody>
          <a:bodyPr/>
          <a:lstStyle>
            <a:lvl1pPr marL="0" indent="0">
              <a:buNone/>
              <a:defRPr/>
            </a:lvl1pPr>
          </a:lstStyle>
          <a:p>
            <a:pPr lvl="0"/>
            <a:r>
              <a:rPr lang="en-US" dirty="0"/>
              <a:t> </a:t>
            </a:r>
          </a:p>
        </p:txBody>
      </p:sp>
      <p:sp>
        <p:nvSpPr>
          <p:cNvPr id="28" name="Text Placeholder 27">
            <a:extLst>
              <a:ext uri="{FF2B5EF4-FFF2-40B4-BE49-F238E27FC236}">
                <a16:creationId xmlns:a16="http://schemas.microsoft.com/office/drawing/2014/main" id="{43493609-BE76-7C4B-960E-CB39BA239393}"/>
              </a:ext>
            </a:extLst>
          </p:cNvPr>
          <p:cNvSpPr>
            <a:spLocks noGrp="1"/>
          </p:cNvSpPr>
          <p:nvPr>
            <p:ph type="body" sz="quarter" idx="13" hasCustomPrompt="1"/>
          </p:nvPr>
        </p:nvSpPr>
        <p:spPr>
          <a:xfrm>
            <a:off x="609441" y="5220062"/>
            <a:ext cx="4207381" cy="293179"/>
          </a:xfrm>
          <a:prstGeom prst="rect">
            <a:avLst/>
          </a:prstGeom>
        </p:spPr>
        <p:txBody>
          <a:bodyPr>
            <a:normAutofit/>
          </a:bodyPr>
          <a:lstStyle>
            <a:lvl1pPr marL="0" indent="0">
              <a:buNone/>
              <a:defRPr sz="1747" b="1" cap="all" baseline="0">
                <a:solidFill>
                  <a:schemeClr val="tx1"/>
                </a:solidFill>
                <a:latin typeface="Arial" panose="020B0604020202020204" pitchFamily="34" charset="0"/>
                <a:cs typeface="Arial" panose="020B0604020202020204" pitchFamily="34" charset="0"/>
              </a:defRPr>
            </a:lvl1pPr>
          </a:lstStyle>
          <a:p>
            <a:pPr lvl="0"/>
            <a:r>
              <a:rPr lang="en-US" dirty="0"/>
              <a:t>Company name here</a:t>
            </a:r>
          </a:p>
        </p:txBody>
      </p:sp>
      <p:sp>
        <p:nvSpPr>
          <p:cNvPr id="30" name="Picture Placeholder 29">
            <a:extLst>
              <a:ext uri="{FF2B5EF4-FFF2-40B4-BE49-F238E27FC236}">
                <a16:creationId xmlns:a16="http://schemas.microsoft.com/office/drawing/2014/main" id="{359262F9-5D41-F74B-9700-0332C3DA33B3}"/>
              </a:ext>
            </a:extLst>
          </p:cNvPr>
          <p:cNvSpPr>
            <a:spLocks noGrp="1"/>
          </p:cNvSpPr>
          <p:nvPr>
            <p:ph type="pic" sz="quarter" idx="14" hasCustomPrompt="1"/>
          </p:nvPr>
        </p:nvSpPr>
        <p:spPr>
          <a:xfrm>
            <a:off x="729900" y="5625093"/>
            <a:ext cx="1943089" cy="732847"/>
          </a:xfrm>
          <a:prstGeom prst="rect">
            <a:avLst/>
          </a:prstGeom>
        </p:spPr>
        <p:txBody>
          <a:bodyPr anchor="ctr">
            <a:normAutofit/>
          </a:bodyPr>
          <a:lstStyle>
            <a:lvl1pPr marL="0" indent="0" algn="ctr">
              <a:buNone/>
              <a:defRPr sz="777">
                <a:solidFill>
                  <a:schemeClr val="tx1"/>
                </a:solidFill>
                <a:latin typeface="Arial" panose="020B0604020202020204" pitchFamily="34" charset="0"/>
                <a:cs typeface="Arial" panose="020B0604020202020204" pitchFamily="34" charset="0"/>
              </a:defRPr>
            </a:lvl1pPr>
          </a:lstStyle>
          <a:p>
            <a:r>
              <a:rPr lang="en-US" dirty="0"/>
              <a:t>Place logo here</a:t>
            </a:r>
          </a:p>
        </p:txBody>
      </p:sp>
      <p:sp>
        <p:nvSpPr>
          <p:cNvPr id="17" name="Text Placeholder 4">
            <a:extLst>
              <a:ext uri="{FF2B5EF4-FFF2-40B4-BE49-F238E27FC236}">
                <a16:creationId xmlns:a16="http://schemas.microsoft.com/office/drawing/2014/main" id="{AFA38992-009B-44FE-8FD5-C10C75B6B41F}"/>
              </a:ext>
            </a:extLst>
          </p:cNvPr>
          <p:cNvSpPr>
            <a:spLocks noGrp="1"/>
          </p:cNvSpPr>
          <p:nvPr>
            <p:ph type="body" sz="quarter" idx="17" hasCustomPrompt="1"/>
          </p:nvPr>
        </p:nvSpPr>
        <p:spPr>
          <a:xfrm>
            <a:off x="0" y="0"/>
            <a:ext cx="182832" cy="6858000"/>
          </a:xfrm>
          <a:solidFill>
            <a:schemeClr val="accent1"/>
          </a:solidFill>
        </p:spPr>
        <p:txBody>
          <a:bodyPr/>
          <a:lstStyle>
            <a:lvl1pPr marL="0" indent="0">
              <a:buNone/>
              <a:defRPr/>
            </a:lvl1pPr>
          </a:lstStyle>
          <a:p>
            <a:pPr lvl="0"/>
            <a:r>
              <a:rPr lang="en-US" dirty="0"/>
              <a:t> </a:t>
            </a:r>
          </a:p>
        </p:txBody>
      </p:sp>
      <p:sp>
        <p:nvSpPr>
          <p:cNvPr id="11" name="Rectangle 10">
            <a:extLst>
              <a:ext uri="{FF2B5EF4-FFF2-40B4-BE49-F238E27FC236}">
                <a16:creationId xmlns:a16="http://schemas.microsoft.com/office/drawing/2014/main" id="{303956A0-9B6F-AF4C-81F9-F77EFF2A24C7}"/>
              </a:ext>
            </a:extLst>
          </p:cNvPr>
          <p:cNvSpPr/>
          <p:nvPr userDrawn="1"/>
        </p:nvSpPr>
        <p:spPr>
          <a:xfrm>
            <a:off x="729901" y="5054130"/>
            <a:ext cx="369100" cy="54677"/>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3A5A78"/>
              </a:solidFill>
            </a:endParaRPr>
          </a:p>
        </p:txBody>
      </p:sp>
      <p:pic>
        <p:nvPicPr>
          <p:cNvPr id="16" name="Picture 15">
            <a:extLst>
              <a:ext uri="{FF2B5EF4-FFF2-40B4-BE49-F238E27FC236}">
                <a16:creationId xmlns:a16="http://schemas.microsoft.com/office/drawing/2014/main" id="{1729F9F8-D4CF-EE4A-A90F-0D23440C8A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15" b="-303"/>
          <a:stretch/>
        </p:blipFill>
        <p:spPr>
          <a:xfrm>
            <a:off x="4295015" y="841594"/>
            <a:ext cx="1061290" cy="796175"/>
          </a:xfrm>
          <a:prstGeom prst="rect">
            <a:avLst/>
          </a:prstGeom>
        </p:spPr>
      </p:pic>
      <p:sp>
        <p:nvSpPr>
          <p:cNvPr id="22" name="Text Placeholder 21">
            <a:extLst>
              <a:ext uri="{FF2B5EF4-FFF2-40B4-BE49-F238E27FC236}">
                <a16:creationId xmlns:a16="http://schemas.microsoft.com/office/drawing/2014/main" id="{5087A234-D7CB-6547-B074-FFF0CEA2B6ED}"/>
              </a:ext>
            </a:extLst>
          </p:cNvPr>
          <p:cNvSpPr>
            <a:spLocks noGrp="1"/>
          </p:cNvSpPr>
          <p:nvPr>
            <p:ph type="body" sz="quarter" idx="11" hasCustomPrompt="1"/>
          </p:nvPr>
        </p:nvSpPr>
        <p:spPr>
          <a:xfrm>
            <a:off x="609443" y="1871717"/>
            <a:ext cx="3808076" cy="217487"/>
          </a:xfrm>
          <a:prstGeom prst="rect">
            <a:avLst/>
          </a:prstGeom>
        </p:spPr>
        <p:txBody>
          <a:bodyPr>
            <a:noAutofit/>
          </a:bodyPr>
          <a:lstStyle>
            <a:lvl1pPr marL="0" indent="0">
              <a:buNone/>
              <a:defRPr sz="1359" b="1">
                <a:solidFill>
                  <a:schemeClr val="accent1"/>
                </a:solidFill>
                <a:latin typeface="Arial" panose="020B0604020202020204" pitchFamily="34" charset="0"/>
                <a:cs typeface="Arial" panose="020B0604020202020204" pitchFamily="34" charset="0"/>
              </a:defRPr>
            </a:lvl1pPr>
          </a:lstStyle>
          <a:p>
            <a:pPr lvl="0"/>
            <a:r>
              <a:rPr lang="en-US" dirty="0"/>
              <a:t>Month, XX, XXXX</a:t>
            </a:r>
          </a:p>
        </p:txBody>
      </p:sp>
      <p:sp>
        <p:nvSpPr>
          <p:cNvPr id="24" name="Text Placeholder 23">
            <a:extLst>
              <a:ext uri="{FF2B5EF4-FFF2-40B4-BE49-F238E27FC236}">
                <a16:creationId xmlns:a16="http://schemas.microsoft.com/office/drawing/2014/main" id="{2A0E38F7-313D-CE40-A44E-98FB45A12BBD}"/>
              </a:ext>
            </a:extLst>
          </p:cNvPr>
          <p:cNvSpPr>
            <a:spLocks noGrp="1"/>
          </p:cNvSpPr>
          <p:nvPr>
            <p:ph type="body" sz="quarter" idx="12" hasCustomPrompt="1"/>
          </p:nvPr>
        </p:nvSpPr>
        <p:spPr>
          <a:xfrm>
            <a:off x="608013" y="3200400"/>
            <a:ext cx="4190822" cy="1742472"/>
          </a:xfrm>
          <a:prstGeom prst="rect">
            <a:avLst/>
          </a:prstGeom>
        </p:spPr>
        <p:txBody>
          <a:bodyPr>
            <a:normAutofit/>
          </a:bodyPr>
          <a:lstStyle>
            <a:lvl1pPr marL="0" indent="0">
              <a:lnSpc>
                <a:spcPts val="3106"/>
              </a:lnSpc>
              <a:spcBef>
                <a:spcPts val="0"/>
              </a:spcBef>
              <a:buNone/>
              <a:defRPr sz="2912" b="1" baseline="0">
                <a:solidFill>
                  <a:schemeClr val="accent1"/>
                </a:solidFill>
                <a:latin typeface="Arial" panose="020B0604020202020204" pitchFamily="34" charset="0"/>
                <a:cs typeface="Arial" panose="020B0604020202020204" pitchFamily="34" charset="0"/>
              </a:defRPr>
            </a:lvl1pPr>
          </a:lstStyle>
          <a:p>
            <a:pPr lvl="0"/>
            <a:r>
              <a:rPr lang="en-US" dirty="0"/>
              <a:t>Presentation Title in this Placeholder</a:t>
            </a:r>
          </a:p>
        </p:txBody>
      </p:sp>
    </p:spTree>
    <p:extLst>
      <p:ext uri="{BB962C8B-B14F-4D97-AF65-F5344CB8AC3E}">
        <p14:creationId xmlns:p14="http://schemas.microsoft.com/office/powerpoint/2010/main" val="40757074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8000" fill="hold"/>
                                        <p:tgtEl>
                                          <p:spTgt spid="18"/>
                                        </p:tgtEl>
                                      </p:cBhvr>
                                      <p:by x="125000" y="125000"/>
                                    </p:animScale>
                                  </p:childTnLst>
                                </p:cTn>
                              </p:par>
                              <p:par>
                                <p:cTn id="7" presetID="10" presetClass="entr" presetSubtype="0" fill="hold" grpId="0" nodeType="withEffect">
                                  <p:stCondLst>
                                    <p:cond delay="1500"/>
                                  </p:stCondLst>
                                  <p:childTnLst>
                                    <p:set>
                                      <p:cBhvr>
                                        <p:cTn id="8" dur="1" fill="hold">
                                          <p:stCondLst>
                                            <p:cond delay="0"/>
                                          </p:stCondLst>
                                        </p:cTn>
                                        <p:tgtEl>
                                          <p:spTgt spid="24">
                                            <p:txEl>
                                              <p:pRg st="0" end="0"/>
                                            </p:txEl>
                                          </p:spTgt>
                                        </p:tgtEl>
                                        <p:attrNameLst>
                                          <p:attrName>style.visibility</p:attrName>
                                        </p:attrNameLst>
                                      </p:cBhvr>
                                      <p:to>
                                        <p:strVal val="visible"/>
                                      </p:to>
                                    </p:set>
                                    <p:animEffect transition="in" filter="fade">
                                      <p:cBhvr>
                                        <p:cTn id="9" dur="500"/>
                                        <p:tgtEl>
                                          <p:spTgt spid="24">
                                            <p:txEl>
                                              <p:pRg st="0" end="0"/>
                                            </p:txEl>
                                          </p:spTgt>
                                        </p:tgtEl>
                                      </p:cBhvr>
                                    </p:animEffect>
                                  </p:childTnLst>
                                </p:cTn>
                              </p:par>
                              <p:par>
                                <p:cTn id="10" presetID="10" presetClass="entr" presetSubtype="0" fill="hold" grpId="0" nodeType="withEffect">
                                  <p:stCondLst>
                                    <p:cond delay="150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par>
                                <p:cTn id="13" presetID="10" presetClass="entr" presetSubtype="0" fill="hold" nodeType="withEffect">
                                  <p:stCondLst>
                                    <p:cond delay="200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7" presetClass="entr" presetSubtype="8"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ppt_x</p:attrName>
                                        </p:attrNameLst>
                                      </p:cBhvr>
                                      <p:tavLst>
                                        <p:tav tm="0">
                                          <p:val>
                                            <p:strVal val="#ppt_x-#ppt_w/2"/>
                                          </p:val>
                                        </p:tav>
                                        <p:tav tm="100000">
                                          <p:val>
                                            <p:strVal val="#ppt_x"/>
                                          </p:val>
                                        </p:tav>
                                      </p:tavLst>
                                    </p:anim>
                                    <p:anim calcmode="lin" valueType="num">
                                      <p:cBhvr>
                                        <p:cTn id="19" dur="500" fill="hold"/>
                                        <p:tgtEl>
                                          <p:spTgt spid="11"/>
                                        </p:tgtEl>
                                        <p:attrNameLst>
                                          <p:attrName>ppt_y</p:attrName>
                                        </p:attrNameLst>
                                      </p:cBhvr>
                                      <p:tavLst>
                                        <p:tav tm="0">
                                          <p:val>
                                            <p:strVal val="#ppt_y"/>
                                          </p:val>
                                        </p:tav>
                                        <p:tav tm="100000">
                                          <p:val>
                                            <p:strVal val="#ppt_y"/>
                                          </p:val>
                                        </p:tav>
                                      </p:tavLst>
                                    </p:anim>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strVal val="#ppt_h"/>
                                          </p:val>
                                        </p:tav>
                                        <p:tav tm="100000">
                                          <p:val>
                                            <p:strVal val="#ppt_h"/>
                                          </p:val>
                                        </p:tav>
                                      </p:tavLst>
                                    </p:anim>
                                  </p:childTnLst>
                                </p:cTn>
                              </p:par>
                              <p:par>
                                <p:cTn id="22" presetID="10" presetClass="entr" presetSubtype="0" fill="hold" grpId="0" nodeType="withEffect">
                                  <p:stCondLst>
                                    <p:cond delay="200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500"/>
                                        <p:tgtEl>
                                          <p:spTgt spid="28">
                                            <p:txEl>
                                              <p:pRg st="0" end="0"/>
                                            </p:txEl>
                                          </p:spTgt>
                                        </p:tgtEl>
                                      </p:cBhvr>
                                    </p:animEffect>
                                  </p:childTnLst>
                                </p:cTn>
                              </p:par>
                              <p:par>
                                <p:cTn id="25" presetID="10" presetClass="entr" presetSubtype="0" fill="hold" grpId="0" nodeType="withEffect">
                                  <p:stCondLst>
                                    <p:cond delay="20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par>
                                <p:cTn id="28" presetID="2" presetClass="entr" presetSubtype="4" accel="50000" decel="50000" fill="hold" grpId="0" nodeType="withEffect">
                                  <p:stCondLst>
                                    <p:cond delay="50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1000" fill="hold"/>
                                        <p:tgtEl>
                                          <p:spTgt spid="17"/>
                                        </p:tgtEl>
                                        <p:attrNameLst>
                                          <p:attrName>ppt_x</p:attrName>
                                        </p:attrNameLst>
                                      </p:cBhvr>
                                      <p:tavLst>
                                        <p:tav tm="0">
                                          <p:val>
                                            <p:strVal val="#ppt_x"/>
                                          </p:val>
                                        </p:tav>
                                        <p:tav tm="100000">
                                          <p:val>
                                            <p:strVal val="#ppt_x"/>
                                          </p:val>
                                        </p:tav>
                                      </p:tavLst>
                                    </p:anim>
                                    <p:anim calcmode="lin" valueType="num">
                                      <p:cBhvr additive="base">
                                        <p:cTn id="31" dur="10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1000" fill="hold"/>
                                        <p:tgtEl>
                                          <p:spTgt spid="5"/>
                                        </p:tgtEl>
                                        <p:attrNameLst>
                                          <p:attrName>ppt_x</p:attrName>
                                        </p:attrNameLst>
                                      </p:cBhvr>
                                      <p:tavLst>
                                        <p:tav tm="0">
                                          <p:val>
                                            <p:strVal val="0-#ppt_w/2"/>
                                          </p:val>
                                        </p:tav>
                                        <p:tav tm="100000">
                                          <p:val>
                                            <p:strVal val="#ppt_x"/>
                                          </p:val>
                                        </p:tav>
                                      </p:tavLst>
                                    </p:anim>
                                    <p:anim calcmode="lin" valueType="num">
                                      <p:cBhvr additive="base">
                                        <p:cTn id="35" dur="1000" fill="hold"/>
                                        <p:tgtEl>
                                          <p:spTgt spid="5"/>
                                        </p:tgtEl>
                                        <p:attrNameLst>
                                          <p:attrName>ppt_y</p:attrName>
                                        </p:attrNameLst>
                                      </p:cBhvr>
                                      <p:tavLst>
                                        <p:tav tm="0">
                                          <p:val>
                                            <p:strVal val="#ppt_y"/>
                                          </p:val>
                                        </p:tav>
                                        <p:tav tm="100000">
                                          <p:val>
                                            <p:strVal val="#ppt_y"/>
                                          </p:val>
                                        </p:tav>
                                      </p:tavLst>
                                    </p:anim>
                                  </p:childTnLst>
                                </p:cTn>
                              </p:par>
                              <p:par>
                                <p:cTn id="36" presetID="17" presetClass="entr" presetSubtype="8" fill="hold" grpId="0" nodeType="withEffect">
                                  <p:stCondLst>
                                    <p:cond delay="50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ppt_x</p:attrName>
                                        </p:attrNameLst>
                                      </p:cBhvr>
                                      <p:tavLst>
                                        <p:tav tm="0">
                                          <p:val>
                                            <p:strVal val="#ppt_x-#ppt_w/2"/>
                                          </p:val>
                                        </p:tav>
                                        <p:tav tm="100000">
                                          <p:val>
                                            <p:strVal val="#ppt_x"/>
                                          </p:val>
                                        </p:tav>
                                      </p:tavLst>
                                    </p:anim>
                                    <p:anim calcmode="lin" valueType="num">
                                      <p:cBhvr>
                                        <p:cTn id="39" dur="500" fill="hold"/>
                                        <p:tgtEl>
                                          <p:spTgt spid="3"/>
                                        </p:tgtEl>
                                        <p:attrNameLst>
                                          <p:attrName>ppt_y</p:attrName>
                                        </p:attrNameLst>
                                      </p:cBhvr>
                                      <p:tavLst>
                                        <p:tav tm="0">
                                          <p:val>
                                            <p:strVal val="#ppt_y"/>
                                          </p:val>
                                        </p:tav>
                                        <p:tav tm="100000">
                                          <p:val>
                                            <p:strVal val="#ppt_y"/>
                                          </p:val>
                                        </p:tav>
                                      </p:tavLst>
                                    </p:anim>
                                    <p:anim calcmode="lin" valueType="num">
                                      <p:cBhvr>
                                        <p:cTn id="40" dur="500" fill="hold"/>
                                        <p:tgtEl>
                                          <p:spTgt spid="3"/>
                                        </p:tgtEl>
                                        <p:attrNameLst>
                                          <p:attrName>ppt_w</p:attrName>
                                        </p:attrNameLst>
                                      </p:cBhvr>
                                      <p:tavLst>
                                        <p:tav tm="0">
                                          <p:val>
                                            <p:fltVal val="0"/>
                                          </p:val>
                                        </p:tav>
                                        <p:tav tm="100000">
                                          <p:val>
                                            <p:strVal val="#ppt_w"/>
                                          </p:val>
                                        </p:tav>
                                      </p:tavLst>
                                    </p:anim>
                                    <p:anim calcmode="lin" valueType="num">
                                      <p:cBhvr>
                                        <p:cTn id="41"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5" grpId="0" animBg="1">
        <p:tmplLst>
          <p:tmpl>
            <p:tnLst>
              <p:par>
                <p:cTn presetID="2" presetClass="entr" presetSubtype="8" fill="hold" nodeType="with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1000" fill="hold"/>
                        <p:tgtEl>
                          <p:spTgt spid="5"/>
                        </p:tgtEl>
                        <p:attrNameLst>
                          <p:attrName>ppt_x</p:attrName>
                        </p:attrNameLst>
                      </p:cBhvr>
                      <p:tavLst>
                        <p:tav tm="0">
                          <p:val>
                            <p:strVal val="0-#ppt_w/2"/>
                          </p:val>
                        </p:tav>
                        <p:tav tm="100000">
                          <p:val>
                            <p:strVal val="#ppt_x"/>
                          </p:val>
                        </p:tav>
                      </p:tavLst>
                    </p:anim>
                    <p:anim calcmode="lin" valueType="num">
                      <p:cBhvr additive="base">
                        <p:cTn dur="1000" fill="hold"/>
                        <p:tgtEl>
                          <p:spTgt spid="5"/>
                        </p:tgtEl>
                        <p:attrNameLst>
                          <p:attrName>ppt_y</p:attrName>
                        </p:attrNameLst>
                      </p:cBhvr>
                      <p:tavLst>
                        <p:tav tm="0">
                          <p:val>
                            <p:strVal val="#ppt_y"/>
                          </p:val>
                        </p:tav>
                        <p:tav tm="100000">
                          <p:val>
                            <p:strVal val="#ppt_y"/>
                          </p:val>
                        </p:tav>
                      </p:tavLst>
                    </p:anim>
                  </p:childTnLst>
                </p:cTn>
              </p:par>
            </p:tnLst>
          </p:tmpl>
        </p:tmplLst>
      </p:bldP>
      <p:bldP spid="3" grpId="0" animBg="1">
        <p:tmplLst>
          <p:tmpl>
            <p:tnLst>
              <p:par>
                <p:cTn presetID="17" presetClass="entr" presetSubtype="8"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 calcmode="lin" valueType="num">
                      <p:cBhvr>
                        <p:cTn dur="500" fill="hold"/>
                        <p:tgtEl>
                          <p:spTgt spid="3"/>
                        </p:tgtEl>
                        <p:attrNameLst>
                          <p:attrName>ppt_x</p:attrName>
                        </p:attrNameLst>
                      </p:cBhvr>
                      <p:tavLst>
                        <p:tav tm="0">
                          <p:val>
                            <p:strVal val="#ppt_x-#ppt_w/2"/>
                          </p:val>
                        </p:tav>
                        <p:tav tm="100000">
                          <p:val>
                            <p:strVal val="#ppt_x"/>
                          </p:val>
                        </p:tav>
                      </p:tavLst>
                    </p:anim>
                    <p:anim calcmode="lin" valueType="num">
                      <p:cBhvr>
                        <p:cTn dur="500" fill="hold"/>
                        <p:tgtEl>
                          <p:spTgt spid="3"/>
                        </p:tgtEl>
                        <p:attrNameLst>
                          <p:attrName>ppt_y</p:attrName>
                        </p:attrNameLst>
                      </p:cBhvr>
                      <p:tavLst>
                        <p:tav tm="0">
                          <p:val>
                            <p:strVal val="#ppt_y"/>
                          </p:val>
                        </p:tav>
                        <p:tav tm="100000">
                          <p:val>
                            <p:strVal val="#ppt_y"/>
                          </p:val>
                        </p:tav>
                      </p:tavLst>
                    </p:anim>
                    <p:anim calcmode="lin" valueType="num">
                      <p:cBhvr>
                        <p:cTn dur="500" fill="hold"/>
                        <p:tgtEl>
                          <p:spTgt spid="3"/>
                        </p:tgtEl>
                        <p:attrNameLst>
                          <p:attrName>ppt_w</p:attrName>
                        </p:attrNameLst>
                      </p:cBhvr>
                      <p:tavLst>
                        <p:tav tm="0">
                          <p:val>
                            <p:fltVal val="0"/>
                          </p:val>
                        </p:tav>
                        <p:tav tm="100000">
                          <p:val>
                            <p:strVal val="#ppt_w"/>
                          </p:val>
                        </p:tav>
                      </p:tavLst>
                    </p:anim>
                    <p:anim calcmode="lin" valueType="num">
                      <p:cBhvr>
                        <p:cTn dur="500" fill="hold"/>
                        <p:tgtEl>
                          <p:spTgt spid="3"/>
                        </p:tgtEl>
                        <p:attrNameLst>
                          <p:attrName>ppt_h</p:attrName>
                        </p:attrNameLst>
                      </p:cBhvr>
                      <p:tavLst>
                        <p:tav tm="0">
                          <p:val>
                            <p:strVal val="#ppt_h"/>
                          </p:val>
                        </p:tav>
                        <p:tav tm="100000">
                          <p:val>
                            <p:strVal val="#ppt_h"/>
                          </p:val>
                        </p:tav>
                      </p:tavLst>
                    </p:anim>
                  </p:childTnLst>
                </p:cTn>
              </p:par>
            </p:tnLst>
          </p:tmpl>
        </p:tmplLst>
      </p:bldP>
      <p:bldP spid="28" grpId="0" build="p">
        <p:tmplLst>
          <p:tmpl lvl="1">
            <p:tnLst>
              <p:par>
                <p:cTn presetID="10" presetClass="entr" presetSubtype="0" fill="hold" nodeType="withEffect">
                  <p:stCondLst>
                    <p:cond delay="200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30" grpId="0"/>
      <p:bldP spid="17" grpId="0" animBg="1">
        <p:tmplLst>
          <p:tmpl>
            <p:tnLst>
              <p:par>
                <p:cTn presetID="2" presetClass="entr" presetSubtype="4" accel="50000" decel="5000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ppt_x"/>
                          </p:val>
                        </p:tav>
                        <p:tav tm="100000">
                          <p:val>
                            <p:strVal val="#ppt_x"/>
                          </p:val>
                        </p:tav>
                      </p:tavLst>
                    </p:anim>
                    <p:anim calcmode="lin" valueType="num">
                      <p:cBhvr additive="base">
                        <p:cTn dur="1000" fill="hold"/>
                        <p:tgtEl>
                          <p:spTgt spid="17"/>
                        </p:tgtEl>
                        <p:attrNameLst>
                          <p:attrName>ppt_y</p:attrName>
                        </p:attrNameLst>
                      </p:cBhvr>
                      <p:tavLst>
                        <p:tav tm="0">
                          <p:val>
                            <p:strVal val="1+#ppt_h/2"/>
                          </p:val>
                        </p:tav>
                        <p:tav tm="100000">
                          <p:val>
                            <p:strVal val="#ppt_y"/>
                          </p:val>
                        </p:tav>
                      </p:tavLst>
                    </p:anim>
                  </p:childTnLst>
                </p:cTn>
              </p:par>
            </p:tnLst>
          </p:tmpl>
        </p:tmplLst>
      </p:bldP>
      <p:bldP spid="11" grpId="0" animBg="1"/>
      <p:bldP spid="22" grpId="0" build="p">
        <p:tmplLst>
          <p:tmpl lvl="1">
            <p:tnLst>
              <p:par>
                <p:cTn presetID="10" presetClass="entr" presetSubtype="0" fill="hold" nodeType="withEffect">
                  <p:stCondLst>
                    <p:cond delay="1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4" grpId="0" build="p">
        <p:tmplLst>
          <p:tmpl lvl="1">
            <p:tnLst>
              <p:par>
                <p:cTn presetID="10" presetClass="entr" presetSubtype="0" fill="hold" nodeType="withEffect">
                  <p:stCondLst>
                    <p:cond delay="15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a:xfrm>
            <a:off x="609441" y="182880"/>
            <a:ext cx="10969943" cy="822960"/>
          </a:xfrm>
        </p:spPr>
        <p:txBody>
          <a:bodyPr/>
          <a:lstStyle/>
          <a:p>
            <a:r>
              <a:rPr lang="en-US" dirty="0"/>
              <a:t>Click to edit Master title style</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943600"/>
            <a:ext cx="9751060"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sz="777">
                <a:latin typeface="Arial Narrow" panose="020B0606020202030204" pitchFamily="34" charset="0"/>
              </a:defRPr>
            </a:lvl2pPr>
            <a:lvl3pPr>
              <a:defRPr sz="777">
                <a:latin typeface="Arial Narrow" panose="020B0606020202030204" pitchFamily="34" charset="0"/>
              </a:defRPr>
            </a:lvl3pPr>
            <a:lvl4pPr>
              <a:defRPr sz="777">
                <a:latin typeface="Arial Narrow" panose="020B0606020202030204" pitchFamily="34" charset="0"/>
              </a:defRPr>
            </a:lvl4pPr>
            <a:lvl5pPr>
              <a:defRPr sz="777">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4709160"/>
          </a:xfrm>
        </p:spPr>
        <p:txBody>
          <a:bodyPr/>
          <a:lstStyle>
            <a:lvl1pPr>
              <a:spcBef>
                <a:spcPts val="1747"/>
              </a:spcBef>
              <a:defRPr sz="1747"/>
            </a:lvl1pPr>
            <a:lvl2pPr>
              <a:spcBef>
                <a:spcPts val="874"/>
              </a:spcBef>
              <a:defRPr sz="1553"/>
            </a:lvl2pPr>
            <a:lvl3pPr>
              <a:defRPr sz="1359"/>
            </a:lvl3pPr>
            <a:lvl4pP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5950128"/>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Bold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4251961"/>
          </a:xfrm>
        </p:spPr>
        <p:txBody>
          <a:bodyPr/>
          <a:lstStyle>
            <a:lvl1pPr marL="0" indent="0">
              <a:spcBef>
                <a:spcPts val="1747"/>
              </a:spcBef>
              <a:buNone/>
              <a:defRPr sz="1553" b="1"/>
            </a:lvl1pPr>
            <a:lvl2pPr marL="0" indent="0">
              <a:spcBef>
                <a:spcPts val="1165"/>
              </a:spcBef>
              <a:buFont typeface="Arial" panose="020B0604020202020204" pitchFamily="34" charset="0"/>
              <a:buNone/>
              <a:defRPr sz="1553"/>
            </a:lvl2pPr>
            <a:lvl3pPr marL="488154" indent="-177203">
              <a:spcBef>
                <a:spcPts val="874"/>
              </a:spcBef>
              <a:buFont typeface="Arial" panose="020B0604020202020204" pitchFamily="34" charset="0"/>
              <a:buChar char="•"/>
              <a:defRPr sz="1553"/>
            </a:lvl3pPr>
            <a:lvl4pPr marL="887553" indent="-177203">
              <a:spcBef>
                <a:spcPts val="582"/>
              </a:spcBef>
              <a:buFont typeface="Arial" panose="020B0604020202020204" pitchFamily="34" charset="0"/>
              <a:buChar char="–"/>
              <a:defRPr sz="1359"/>
            </a:lvl4pPr>
            <a:lvl5pPr marL="1214222" indent="-177203">
              <a:spcBef>
                <a:spcPts val="582"/>
              </a:spcBef>
              <a:buFont typeface="Arial" panose="020B0604020202020204" pitchFamily="34" charset="0"/>
              <a:buChar cha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C4715757-A99F-4D11-88E3-0448A9EF7611}"/>
              </a:ext>
            </a:extLst>
          </p:cNvPr>
          <p:cNvSpPr>
            <a:spLocks noGrp="1"/>
          </p:cNvSpPr>
          <p:nvPr>
            <p:ph type="body" sz="quarter" idx="13"/>
          </p:nvPr>
        </p:nvSpPr>
        <p:spPr>
          <a:xfrm>
            <a:off x="609441" y="5577840"/>
            <a:ext cx="10116725" cy="10972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a:lvl2pPr>
            <a:lvl3pPr>
              <a:lnSpc>
                <a:spcPct val="90000"/>
              </a:lnSpc>
              <a:spcBef>
                <a:spcPts val="485"/>
              </a:spcBef>
              <a:defRPr/>
            </a:lvl3pPr>
            <a:lvl4pPr>
              <a:lnSpc>
                <a:spcPct val="90000"/>
              </a:lnSpc>
              <a:spcBef>
                <a:spcPts val="485"/>
              </a:spcBef>
              <a:defRPr/>
            </a:lvl4pPr>
            <a:lvl5pPr>
              <a:lnSpc>
                <a:spcPct val="90000"/>
              </a:lnSpc>
              <a:spcBef>
                <a:spcPts val="485"/>
              </a:spcBef>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B872CCFA-BAB8-47B2-BA97-CF8752ACE5D6}"/>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76D97AE1-9037-4A97-B59D-27019009AACC}"/>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601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D729-E74A-4C43-B6C9-DAE33A5EB72D}"/>
              </a:ext>
            </a:extLst>
          </p:cNvPr>
          <p:cNvSpPr>
            <a:spLocks noGrp="1"/>
          </p:cNvSpPr>
          <p:nvPr>
            <p:ph type="title"/>
          </p:nvPr>
        </p:nvSpPr>
        <p:spPr>
          <a:xfrm>
            <a:off x="609441" y="182880"/>
            <a:ext cx="10969943" cy="822960"/>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86BBDDF-5593-44A9-86D8-1C5EF80D53F5}"/>
              </a:ext>
            </a:extLst>
          </p:cNvPr>
          <p:cNvSpPr>
            <a:spLocks noGrp="1"/>
          </p:cNvSpPr>
          <p:nvPr>
            <p:ph type="sldNum" sz="quarter" idx="10"/>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5" name="Content Placeholder 4">
            <a:extLst>
              <a:ext uri="{FF2B5EF4-FFF2-40B4-BE49-F238E27FC236}">
                <a16:creationId xmlns:a16="http://schemas.microsoft.com/office/drawing/2014/main" id="{264357ED-4035-4C00-9948-D13D9D7C1507}"/>
              </a:ext>
            </a:extLst>
          </p:cNvPr>
          <p:cNvSpPr>
            <a:spLocks noGrp="1"/>
          </p:cNvSpPr>
          <p:nvPr>
            <p:ph sz="quarter" idx="11"/>
          </p:nvPr>
        </p:nvSpPr>
        <p:spPr>
          <a:xfrm>
            <a:off x="609441" y="1143001"/>
            <a:ext cx="5241195" cy="4709161"/>
          </a:xfrm>
        </p:spPr>
        <p:txBody>
          <a:bodyPr/>
          <a:lstStyle>
            <a:lvl1pPr>
              <a:spcBef>
                <a:spcPts val="1747"/>
              </a:spcBef>
              <a:defRPr sz="1747"/>
            </a:lvl1pPr>
            <a:lvl2pPr>
              <a:spcBef>
                <a:spcPts val="874"/>
              </a:spcBef>
              <a:defRPr sz="1553"/>
            </a:lvl2pPr>
            <a:lvl3pPr>
              <a:defRPr sz="1359"/>
            </a:lvl3pPr>
            <a:lvl4pP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C94C6E37-CC01-4D68-92E8-7E3039F944CF}"/>
              </a:ext>
            </a:extLst>
          </p:cNvPr>
          <p:cNvSpPr>
            <a:spLocks noGrp="1"/>
          </p:cNvSpPr>
          <p:nvPr>
            <p:ph sz="quarter" idx="12"/>
          </p:nvPr>
        </p:nvSpPr>
        <p:spPr>
          <a:xfrm>
            <a:off x="6338189" y="1143001"/>
            <a:ext cx="5241195" cy="4709161"/>
          </a:xfrm>
        </p:spPr>
        <p:txBody>
          <a:bodyPr/>
          <a:lstStyle>
            <a:lvl1pPr>
              <a:spcBef>
                <a:spcPts val="1747"/>
              </a:spcBef>
              <a:defRPr sz="1747"/>
            </a:lvl1pPr>
            <a:lvl2pPr>
              <a:spcBef>
                <a:spcPts val="874"/>
              </a:spcBef>
              <a:defRPr sz="1553"/>
            </a:lvl2pPr>
            <a:lvl3pPr>
              <a:defRPr sz="1359"/>
            </a:lvl3pPr>
            <a:lvl4pP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15DD75EF-134C-4CB8-9280-8D2E2F018426}"/>
              </a:ext>
            </a:extLst>
          </p:cNvPr>
          <p:cNvSpPr>
            <a:spLocks noGrp="1"/>
          </p:cNvSpPr>
          <p:nvPr>
            <p:ph type="body" sz="quarter" idx="13"/>
          </p:nvPr>
        </p:nvSpPr>
        <p:spPr>
          <a:xfrm>
            <a:off x="609441" y="5943600"/>
            <a:ext cx="9751060" cy="731520"/>
          </a:xfrm>
        </p:spPr>
        <p:txBody>
          <a:bodyPr tIns="0" bIns="0" anchor="b" anchorCtr="0"/>
          <a:lstStyle>
            <a:lvl1pPr marL="110944" indent="-110944">
              <a:lnSpc>
                <a:spcPct val="90000"/>
              </a:lnSpc>
              <a:spcBef>
                <a:spcPts val="485"/>
              </a:spcBef>
              <a:buNone/>
              <a:defRPr sz="777">
                <a:latin typeface="Arial Narrow" panose="020B0606020202030204" pitchFamily="34" charset="0"/>
              </a:defRPr>
            </a:lvl1pPr>
          </a:lstStyle>
          <a:p>
            <a:pPr lvl="0"/>
            <a:r>
              <a:rPr lang="en-US" dirty="0"/>
              <a:t>Edit Master text styles</a:t>
            </a:r>
          </a:p>
        </p:txBody>
      </p:sp>
    </p:spTree>
    <p:extLst>
      <p:ext uri="{BB962C8B-B14F-4D97-AF65-F5344CB8AC3E}">
        <p14:creationId xmlns:p14="http://schemas.microsoft.com/office/powerpoint/2010/main" val="113137846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F3D982-8198-4629-92E6-3EB55E62DA9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DED3F822-7968-4EA8-BA50-CA10366BC570}"/>
              </a:ext>
            </a:extLst>
          </p:cNvPr>
          <p:cNvSpPr>
            <a:spLocks noGrp="1"/>
          </p:cNvSpPr>
          <p:nvPr>
            <p:ph type="sldNum" sz="quarter" idx="10"/>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3" name="Text Placeholder 2">
            <a:extLst>
              <a:ext uri="{FF2B5EF4-FFF2-40B4-BE49-F238E27FC236}">
                <a16:creationId xmlns:a16="http://schemas.microsoft.com/office/drawing/2014/main" id="{53BCB28D-924C-439B-AB8F-C25E0D204A9C}"/>
              </a:ext>
            </a:extLst>
          </p:cNvPr>
          <p:cNvSpPr>
            <a:spLocks noGrp="1"/>
          </p:cNvSpPr>
          <p:nvPr>
            <p:ph type="body" sz="quarter" idx="11"/>
          </p:nvPr>
        </p:nvSpPr>
        <p:spPr>
          <a:xfrm>
            <a:off x="609441" y="5943600"/>
            <a:ext cx="10116725" cy="731520"/>
          </a:xfrm>
        </p:spPr>
        <p:txBody>
          <a:bodyPr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sz="777"/>
            </a:lvl2pPr>
            <a:lvl3pPr marL="887861" indent="0">
              <a:buNone/>
              <a:defRPr sz="777"/>
            </a:lvl3pPr>
            <a:lvl4pPr marL="1242882" indent="0">
              <a:buNone/>
              <a:defRPr sz="777"/>
            </a:lvl4pPr>
            <a:lvl5pPr marL="1686659" indent="0">
              <a:buNone/>
              <a:defRPr sz="777"/>
            </a:lvl5pPr>
          </a:lstStyle>
          <a:p>
            <a:pPr lvl="0"/>
            <a:r>
              <a:rPr lang="en-US" dirty="0"/>
              <a:t>Edit Master text styles</a:t>
            </a:r>
          </a:p>
        </p:txBody>
      </p:sp>
    </p:spTree>
    <p:extLst>
      <p:ext uri="{BB962C8B-B14F-4D97-AF65-F5344CB8AC3E}">
        <p14:creationId xmlns:p14="http://schemas.microsoft.com/office/powerpoint/2010/main" val="1227078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3D729-E74A-4C43-B6C9-DAE33A5EB72D}"/>
              </a:ext>
            </a:extLst>
          </p:cNvPr>
          <p:cNvSpPr>
            <a:spLocks noGrp="1"/>
          </p:cNvSpPr>
          <p:nvPr>
            <p:ph type="title"/>
          </p:nvPr>
        </p:nvSpPr>
        <p:spPr>
          <a:xfrm>
            <a:off x="609441" y="182880"/>
            <a:ext cx="10969943" cy="822960"/>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86BBDDF-5593-44A9-86D8-1C5EF80D53F5}"/>
              </a:ext>
            </a:extLst>
          </p:cNvPr>
          <p:cNvSpPr>
            <a:spLocks noGrp="1"/>
          </p:cNvSpPr>
          <p:nvPr>
            <p:ph type="sldNum" sz="quarter" idx="10"/>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5" name="Content Placeholder 4">
            <a:extLst>
              <a:ext uri="{FF2B5EF4-FFF2-40B4-BE49-F238E27FC236}">
                <a16:creationId xmlns:a16="http://schemas.microsoft.com/office/drawing/2014/main" id="{264357ED-4035-4C00-9948-D13D9D7C1507}"/>
              </a:ext>
            </a:extLst>
          </p:cNvPr>
          <p:cNvSpPr>
            <a:spLocks noGrp="1"/>
          </p:cNvSpPr>
          <p:nvPr>
            <p:ph sz="quarter" idx="11"/>
          </p:nvPr>
        </p:nvSpPr>
        <p:spPr>
          <a:xfrm>
            <a:off x="609441" y="1143000"/>
            <a:ext cx="5241195" cy="4709161"/>
          </a:xfrm>
        </p:spPr>
        <p:txBody>
          <a:bodyPr/>
          <a:lstStyle>
            <a:lvl1pPr>
              <a:spcBef>
                <a:spcPts val="1800"/>
              </a:spcBef>
              <a:defRPr sz="1800"/>
            </a:lvl1pPr>
            <a:lvl2pPr>
              <a:spcBef>
                <a:spcPts val="900"/>
              </a:spcBef>
              <a:defRPr sz="16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id="{C94C6E37-CC01-4D68-92E8-7E3039F944CF}"/>
              </a:ext>
            </a:extLst>
          </p:cNvPr>
          <p:cNvSpPr>
            <a:spLocks noGrp="1"/>
          </p:cNvSpPr>
          <p:nvPr>
            <p:ph sz="quarter" idx="12"/>
          </p:nvPr>
        </p:nvSpPr>
        <p:spPr>
          <a:xfrm>
            <a:off x="6338189" y="1143000"/>
            <a:ext cx="5241195" cy="4709161"/>
          </a:xfrm>
        </p:spPr>
        <p:txBody>
          <a:bodyPr/>
          <a:lstStyle>
            <a:lvl1pPr>
              <a:spcBef>
                <a:spcPts val="1800"/>
              </a:spcBef>
              <a:defRPr sz="1800"/>
            </a:lvl1pPr>
            <a:lvl2pPr>
              <a:spcBef>
                <a:spcPts val="900"/>
              </a:spcBef>
              <a:defRPr sz="1600"/>
            </a:lvl2pPr>
            <a:lvl3pPr>
              <a:defRPr sz="1400"/>
            </a:lvl3pPr>
            <a:lvl4pPr>
              <a:defRPr sz="1400"/>
            </a:lvl4pPr>
            <a:lvl5pPr>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15DD75EF-134C-4CB8-9280-8D2E2F018426}"/>
              </a:ext>
            </a:extLst>
          </p:cNvPr>
          <p:cNvSpPr>
            <a:spLocks noGrp="1"/>
          </p:cNvSpPr>
          <p:nvPr>
            <p:ph type="body" sz="quarter" idx="13"/>
          </p:nvPr>
        </p:nvSpPr>
        <p:spPr>
          <a:xfrm>
            <a:off x="609441" y="5943600"/>
            <a:ext cx="9751060" cy="731520"/>
          </a:xfrm>
        </p:spPr>
        <p:txBody>
          <a:bodyPr tIns="0" bIns="0" anchor="b" anchorCtr="0"/>
          <a:lstStyle>
            <a:lvl1pPr marL="114300" indent="-114300">
              <a:lnSpc>
                <a:spcPct val="90000"/>
              </a:lnSpc>
              <a:spcBef>
                <a:spcPts val="500"/>
              </a:spcBef>
              <a:buNone/>
              <a:defRPr sz="800">
                <a:latin typeface="Arial Narrow" panose="020B0606020202030204" pitchFamily="34" charset="0"/>
              </a:defRPr>
            </a:lvl1pPr>
          </a:lstStyle>
          <a:p>
            <a:pPr lvl="0"/>
            <a:r>
              <a:rPr lang="en-US" dirty="0"/>
              <a:t>Edit Master text styles</a:t>
            </a:r>
          </a:p>
        </p:txBody>
      </p:sp>
    </p:spTree>
    <p:extLst>
      <p:ext uri="{BB962C8B-B14F-4D97-AF65-F5344CB8AC3E}">
        <p14:creationId xmlns:p14="http://schemas.microsoft.com/office/powerpoint/2010/main" val="91235554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89BCC4-A69F-4756-B72F-4741B93915CB}"/>
              </a:ext>
            </a:extLst>
          </p:cNvPr>
          <p:cNvSpPr>
            <a:spLocks noGrp="1"/>
          </p:cNvSpPr>
          <p:nvPr>
            <p:ph type="sldNum" sz="quarter" idx="10"/>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Tree>
    <p:extLst>
      <p:ext uri="{BB962C8B-B14F-4D97-AF65-F5344CB8AC3E}">
        <p14:creationId xmlns:p14="http://schemas.microsoft.com/office/powerpoint/2010/main" val="5551437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Indente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E24EFA-647A-48D6-9AB2-3E4DCAAEA401}"/>
              </a:ext>
            </a:extLst>
          </p:cNvPr>
          <p:cNvCxnSpPr/>
          <p:nvPr userDrawn="1"/>
        </p:nvCxnSpPr>
        <p:spPr bwMode="gray">
          <a:xfrm>
            <a:off x="0" y="5852159"/>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a:xfrm>
            <a:off x="1828324" y="182880"/>
            <a:ext cx="9751060" cy="822960"/>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1828324" y="1142998"/>
            <a:ext cx="9751060" cy="4572000"/>
          </a:xfrm>
        </p:spPr>
        <p:txBody>
          <a:bodyPr>
            <a:noAutofit/>
          </a:bodyPr>
          <a:lstStyle>
            <a:lvl1pPr marL="0" indent="0">
              <a:spcBef>
                <a:spcPts val="1747"/>
              </a:spcBef>
              <a:buNone/>
              <a:defRPr sz="1553" b="1"/>
            </a:lvl1pPr>
            <a:lvl2pPr marL="177511" indent="-177511">
              <a:spcBef>
                <a:spcPts val="1165"/>
              </a:spcBef>
              <a:buFont typeface="Arial" panose="020B0604020202020204" pitchFamily="34" charset="0"/>
              <a:buChar char="•"/>
              <a:defRPr sz="1553"/>
            </a:lvl2pPr>
            <a:lvl3pPr marL="665665" indent="-221888">
              <a:spcBef>
                <a:spcPts val="874"/>
              </a:spcBef>
              <a:buFont typeface="Arial" panose="020B0604020202020204" pitchFamily="34" charset="0"/>
              <a:buChar char="–"/>
              <a:defRPr sz="1359"/>
            </a:lvl3pPr>
            <a:lvl4pPr marL="1065064" indent="-177511">
              <a:spcBef>
                <a:spcPts val="582"/>
              </a:spcBef>
              <a:buFont typeface="Arial" panose="020B0604020202020204" pitchFamily="34" charset="0"/>
              <a:buChar char="•"/>
              <a:defRPr sz="1359"/>
            </a:lvl4pPr>
            <a:lvl5pPr marL="1420085">
              <a:spcBef>
                <a:spcPts val="582"/>
              </a:spcBef>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97D54B0F-3A96-4B1C-9534-44D3BBE9AF27}"/>
              </a:ext>
            </a:extLst>
          </p:cNvPr>
          <p:cNvSpPr/>
          <p:nvPr userDrawn="1"/>
        </p:nvSpPr>
        <p:spPr>
          <a:xfrm>
            <a:off x="0" y="0"/>
            <a:ext cx="1218883" cy="583387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7" name="Rectangle 6">
            <a:extLst>
              <a:ext uri="{FF2B5EF4-FFF2-40B4-BE49-F238E27FC236}">
                <a16:creationId xmlns:a16="http://schemas.microsoft.com/office/drawing/2014/main" id="{8E29E1B3-F8C3-47E5-BA7D-180E57BDE897}"/>
              </a:ext>
            </a:extLst>
          </p:cNvPr>
          <p:cNvSpPr/>
          <p:nvPr userDrawn="1"/>
        </p:nvSpPr>
        <p:spPr>
          <a:xfrm>
            <a:off x="0" y="0"/>
            <a:ext cx="853218"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9" name="Text Placeholder 8">
            <a:extLst>
              <a:ext uri="{FF2B5EF4-FFF2-40B4-BE49-F238E27FC236}">
                <a16:creationId xmlns:a16="http://schemas.microsoft.com/office/drawing/2014/main" id="{3EFA04AB-C924-44F8-ACE4-23C382F5D3A9}"/>
              </a:ext>
            </a:extLst>
          </p:cNvPr>
          <p:cNvSpPr>
            <a:spLocks noGrp="1"/>
          </p:cNvSpPr>
          <p:nvPr>
            <p:ph type="body" sz="quarter" idx="13"/>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a:lvl2pPr>
          </a:lstStyle>
          <a:p>
            <a:pPr lvl="0"/>
            <a:r>
              <a:rPr lang="en-US" dirty="0"/>
              <a:t>Edit Master text styles</a:t>
            </a:r>
          </a:p>
        </p:txBody>
      </p:sp>
      <p:sp>
        <p:nvSpPr>
          <p:cNvPr id="10" name="Slide Number Placeholder 9">
            <a:extLst>
              <a:ext uri="{FF2B5EF4-FFF2-40B4-BE49-F238E27FC236}">
                <a16:creationId xmlns:a16="http://schemas.microsoft.com/office/drawing/2014/main" id="{7EE22BEE-38FD-4B7B-8F57-1651F323D75A}"/>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Tree>
    <p:extLst>
      <p:ext uri="{BB962C8B-B14F-4D97-AF65-F5344CB8AC3E}">
        <p14:creationId xmlns:p14="http://schemas.microsoft.com/office/powerpoint/2010/main" val="833194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ppt_h/2"/>
                                          </p:val>
                                        </p:tav>
                                        <p:tav tm="100000">
                                          <p:val>
                                            <p:strVal val="#ppt_y"/>
                                          </p:val>
                                        </p:tav>
                                      </p:tavLst>
                                    </p:anim>
                                    <p:anim calcmode="lin" valueType="num">
                                      <p:cBhvr>
                                        <p:cTn id="15" dur="500" fill="hold"/>
                                        <p:tgtEl>
                                          <p:spTgt spid="7"/>
                                        </p:tgtEl>
                                        <p:attrNameLst>
                                          <p:attrName>ppt_w</p:attrName>
                                        </p:attrNameLst>
                                      </p:cBhvr>
                                      <p:tavLst>
                                        <p:tav tm="0">
                                          <p:val>
                                            <p:strVal val="#ppt_w"/>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animBg="1"/>
      <p:bldP spid="7"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3" name="Picture Placeholder 2"/>
          <p:cNvSpPr>
            <a:spLocks noGrp="1"/>
          </p:cNvSpPr>
          <p:nvPr>
            <p:ph type="pic" sz="quarter" idx="16"/>
          </p:nvPr>
        </p:nvSpPr>
        <p:spPr>
          <a:xfrm>
            <a:off x="0" y="0"/>
            <a:ext cx="12188825" cy="6400800"/>
          </a:xfrm>
          <a:noFill/>
          <a:ln>
            <a:noFill/>
          </a:ln>
        </p:spPr>
        <p:txBody>
          <a:bodyPr/>
          <a:lstStyle/>
          <a:p>
            <a:endParaRPr lang="en-US" dirty="0"/>
          </a:p>
        </p:txBody>
      </p:sp>
      <p:sp>
        <p:nvSpPr>
          <p:cNvPr id="12" name="Rectangle 11"/>
          <p:cNvSpPr/>
          <p:nvPr userDrawn="1"/>
        </p:nvSpPr>
        <p:spPr>
          <a:xfrm>
            <a:off x="0" y="6400800"/>
            <a:ext cx="12188825" cy="457200"/>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897434" fontAlgn="auto">
              <a:spcBef>
                <a:spcPts val="0"/>
              </a:spcBef>
              <a:spcAft>
                <a:spcPts val="0"/>
              </a:spcAft>
            </a:pPr>
            <a:endParaRPr lang="en-US" sz="2330" b="1" dirty="0">
              <a:solidFill>
                <a:srgbClr val="FFFFFF"/>
              </a:solidFill>
            </a:endParaRPr>
          </a:p>
        </p:txBody>
      </p:sp>
      <p:sp>
        <p:nvSpPr>
          <p:cNvPr id="5" name="Text Placeholder 4">
            <a:extLst>
              <a:ext uri="{FF2B5EF4-FFF2-40B4-BE49-F238E27FC236}">
                <a16:creationId xmlns:a16="http://schemas.microsoft.com/office/drawing/2014/main" id="{98291644-5221-46BB-8E9F-FEE5076F7A76}"/>
              </a:ext>
            </a:extLst>
          </p:cNvPr>
          <p:cNvSpPr>
            <a:spLocks noGrp="1"/>
          </p:cNvSpPr>
          <p:nvPr>
            <p:ph type="body" sz="quarter" idx="14"/>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8" name="Slide Number Placeholder 7">
            <a:extLst>
              <a:ext uri="{FF2B5EF4-FFF2-40B4-BE49-F238E27FC236}">
                <a16:creationId xmlns:a16="http://schemas.microsoft.com/office/drawing/2014/main" id="{B399F087-D077-4C0B-B510-68BDD9832F82}"/>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2" name="Title 1"/>
          <p:cNvSpPr>
            <a:spLocks noGrp="1"/>
          </p:cNvSpPr>
          <p:nvPr>
            <p:ph type="title"/>
          </p:nvPr>
        </p:nvSpPr>
        <p:spPr>
          <a:xfrm>
            <a:off x="-1" y="4074279"/>
            <a:ext cx="10013186" cy="1157125"/>
          </a:xfrm>
          <a:solidFill>
            <a:schemeClr val="accent1">
              <a:alpha val="90000"/>
            </a:schemeClr>
          </a:solidFill>
        </p:spPr>
        <p:txBody>
          <a:bodyPr anchor="ctr"/>
          <a:lstStyle>
            <a:lvl1pPr marL="779691" indent="0">
              <a:defRPr>
                <a:solidFill>
                  <a:schemeClr val="bg1"/>
                </a:solidFill>
              </a:defRPr>
            </a:lvl1pPr>
          </a:lstStyle>
          <a:p>
            <a:r>
              <a:rPr lang="en-US" dirty="0"/>
              <a:t>Click to edit Master title style</a:t>
            </a:r>
          </a:p>
        </p:txBody>
      </p:sp>
      <p:cxnSp>
        <p:nvCxnSpPr>
          <p:cNvPr id="20" name="Straight Connector 19"/>
          <p:cNvCxnSpPr/>
          <p:nvPr userDrawn="1"/>
        </p:nvCxnSpPr>
        <p:spPr>
          <a:xfrm>
            <a:off x="609441" y="4074279"/>
            <a:ext cx="0" cy="783773"/>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7" hasCustomPrompt="1"/>
          </p:nvPr>
        </p:nvSpPr>
        <p:spPr>
          <a:xfrm>
            <a:off x="7925219" y="4630739"/>
            <a:ext cx="1329004" cy="997013"/>
          </a:xfrm>
          <a:blipFill>
            <a:blip r:embed="rId2"/>
            <a:stretch>
              <a:fillRect/>
            </a:stretch>
          </a:blipFill>
        </p:spPr>
        <p:txBody>
          <a:bodyPr/>
          <a:lstStyle>
            <a:lvl1pPr marL="0" indent="0">
              <a:buNone/>
              <a:defRPr/>
            </a:lvl1pPr>
          </a:lstStyle>
          <a:p>
            <a:r>
              <a:rPr lang="en-US" dirty="0"/>
              <a:t>  </a:t>
            </a:r>
          </a:p>
        </p:txBody>
      </p:sp>
      <p:sp>
        <p:nvSpPr>
          <p:cNvPr id="9" name="Content Placeholder 8"/>
          <p:cNvSpPr>
            <a:spLocks noGrp="1"/>
          </p:cNvSpPr>
          <p:nvPr>
            <p:ph sz="quarter" idx="18" hasCustomPrompt="1"/>
          </p:nvPr>
        </p:nvSpPr>
        <p:spPr>
          <a:xfrm>
            <a:off x="548075" y="4073526"/>
            <a:ext cx="121888" cy="784225"/>
          </a:xfrm>
          <a:solidFill>
            <a:schemeClr val="accent2"/>
          </a:solidFill>
        </p:spPr>
        <p:txBody>
          <a:bodyPr/>
          <a:lstStyle>
            <a:lvl2pPr marL="443777" indent="0">
              <a:buFont typeface="Arial" panose="020B0604020202020204" pitchFamily="34" charset="0"/>
              <a:buNone/>
              <a:defRPr sz="777"/>
            </a:lvl2pPr>
          </a:lstStyle>
          <a:p>
            <a:pPr lvl="1"/>
            <a:r>
              <a:rPr lang="en-US" dirty="0"/>
              <a:t>  </a:t>
            </a:r>
          </a:p>
          <a:p>
            <a:pPr lvl="1"/>
            <a:endParaRPr lang="en-US" dirty="0"/>
          </a:p>
        </p:txBody>
      </p:sp>
    </p:spTree>
    <p:extLst>
      <p:ext uri="{BB962C8B-B14F-4D97-AF65-F5344CB8AC3E}">
        <p14:creationId xmlns:p14="http://schemas.microsoft.com/office/powerpoint/2010/main" val="56519799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with no Image">
    <p:spTree>
      <p:nvGrpSpPr>
        <p:cNvPr id="1" name=""/>
        <p:cNvGrpSpPr/>
        <p:nvPr/>
      </p:nvGrpSpPr>
      <p:grpSpPr>
        <a:xfrm>
          <a:off x="0" y="0"/>
          <a:ext cx="0" cy="0"/>
          <a:chOff x="0" y="0"/>
          <a:chExt cx="0" cy="0"/>
        </a:xfrm>
      </p:grpSpPr>
      <p:sp>
        <p:nvSpPr>
          <p:cNvPr id="2" name="Rectangle 1"/>
          <p:cNvSpPr/>
          <p:nvPr userDrawn="1"/>
        </p:nvSpPr>
        <p:spPr>
          <a:xfrm>
            <a:off x="-1" y="0"/>
            <a:ext cx="12188826" cy="6400800"/>
          </a:xfrm>
          <a:prstGeom prst="rect">
            <a:avLst/>
          </a:prstGeom>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897434" fontAlgn="auto">
              <a:spcBef>
                <a:spcPts val="0"/>
              </a:spcBef>
              <a:spcAft>
                <a:spcPts val="0"/>
              </a:spcAft>
            </a:pPr>
            <a:endParaRPr lang="en-US" sz="2330" b="1" dirty="0">
              <a:solidFill>
                <a:srgbClr val="FFFFFF"/>
              </a:solidFill>
            </a:endParaRPr>
          </a:p>
        </p:txBody>
      </p:sp>
      <p:sp>
        <p:nvSpPr>
          <p:cNvPr id="12" name="Rectangle 11"/>
          <p:cNvSpPr/>
          <p:nvPr userDrawn="1"/>
        </p:nvSpPr>
        <p:spPr>
          <a:xfrm>
            <a:off x="0" y="6400800"/>
            <a:ext cx="12188825" cy="457200"/>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897434" fontAlgn="auto">
              <a:spcBef>
                <a:spcPts val="0"/>
              </a:spcBef>
              <a:spcAft>
                <a:spcPts val="0"/>
              </a:spcAft>
            </a:pPr>
            <a:endParaRPr lang="en-US" sz="2330" b="1" dirty="0">
              <a:solidFill>
                <a:srgbClr val="FFFFFF"/>
              </a:solidFill>
            </a:endParaRPr>
          </a:p>
        </p:txBody>
      </p:sp>
      <p:sp>
        <p:nvSpPr>
          <p:cNvPr id="5" name="Text Placeholder 4">
            <a:extLst>
              <a:ext uri="{FF2B5EF4-FFF2-40B4-BE49-F238E27FC236}">
                <a16:creationId xmlns:a16="http://schemas.microsoft.com/office/drawing/2014/main" id="{98291644-5221-46BB-8E9F-FEE5076F7A76}"/>
              </a:ext>
            </a:extLst>
          </p:cNvPr>
          <p:cNvSpPr>
            <a:spLocks noGrp="1"/>
          </p:cNvSpPr>
          <p:nvPr>
            <p:ph type="body" sz="quarter" idx="14"/>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8" name="Slide Number Placeholder 7">
            <a:extLst>
              <a:ext uri="{FF2B5EF4-FFF2-40B4-BE49-F238E27FC236}">
                <a16:creationId xmlns:a16="http://schemas.microsoft.com/office/drawing/2014/main" id="{B399F087-D077-4C0B-B510-68BDD9832F82}"/>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9" name="Title 1"/>
          <p:cNvSpPr>
            <a:spLocks noGrp="1"/>
          </p:cNvSpPr>
          <p:nvPr>
            <p:ph type="title"/>
          </p:nvPr>
        </p:nvSpPr>
        <p:spPr>
          <a:xfrm>
            <a:off x="-1" y="4074279"/>
            <a:ext cx="10013186" cy="1157125"/>
          </a:xfrm>
          <a:solidFill>
            <a:schemeClr val="accent1">
              <a:lumMod val="75000"/>
            </a:schemeClr>
          </a:solidFill>
        </p:spPr>
        <p:txBody>
          <a:bodyPr anchor="ctr"/>
          <a:lstStyle>
            <a:lvl1pPr marL="779691" indent="0">
              <a:defRPr>
                <a:solidFill>
                  <a:schemeClr val="bg1"/>
                </a:solidFill>
              </a:defRPr>
            </a:lvl1pPr>
          </a:lstStyle>
          <a:p>
            <a:r>
              <a:rPr lang="en-US" dirty="0"/>
              <a:t>Click to edit Master title style</a:t>
            </a:r>
          </a:p>
        </p:txBody>
      </p:sp>
      <p:sp>
        <p:nvSpPr>
          <p:cNvPr id="10" name="Picture Placeholder 5"/>
          <p:cNvSpPr>
            <a:spLocks noGrp="1"/>
          </p:cNvSpPr>
          <p:nvPr>
            <p:ph type="pic" sz="quarter" idx="17" hasCustomPrompt="1"/>
          </p:nvPr>
        </p:nvSpPr>
        <p:spPr>
          <a:xfrm>
            <a:off x="7925219" y="4630739"/>
            <a:ext cx="1329004" cy="997013"/>
          </a:xfrm>
          <a:blipFill>
            <a:blip r:embed="rId2"/>
            <a:stretch>
              <a:fillRect/>
            </a:stretch>
          </a:blipFill>
        </p:spPr>
        <p:txBody>
          <a:bodyPr/>
          <a:lstStyle>
            <a:lvl1pPr marL="0" indent="0">
              <a:buNone/>
              <a:defRPr/>
            </a:lvl1pPr>
          </a:lstStyle>
          <a:p>
            <a:r>
              <a:rPr lang="en-US" dirty="0"/>
              <a:t>  </a:t>
            </a:r>
          </a:p>
        </p:txBody>
      </p:sp>
      <p:sp>
        <p:nvSpPr>
          <p:cNvPr id="11" name="Content Placeholder 8"/>
          <p:cNvSpPr>
            <a:spLocks noGrp="1"/>
          </p:cNvSpPr>
          <p:nvPr>
            <p:ph sz="quarter" idx="18" hasCustomPrompt="1"/>
          </p:nvPr>
        </p:nvSpPr>
        <p:spPr>
          <a:xfrm>
            <a:off x="548075" y="4073526"/>
            <a:ext cx="121888" cy="784225"/>
          </a:xfrm>
          <a:solidFill>
            <a:schemeClr val="accent2"/>
          </a:solidFill>
        </p:spPr>
        <p:txBody>
          <a:bodyPr/>
          <a:lstStyle>
            <a:lvl2pPr marL="443777" indent="0">
              <a:buNone/>
              <a:defRPr sz="777"/>
            </a:lvl2pPr>
          </a:lstStyle>
          <a:p>
            <a:pPr lvl="1"/>
            <a:r>
              <a:rPr lang="en-US" dirty="0"/>
              <a:t>  </a:t>
            </a:r>
          </a:p>
        </p:txBody>
      </p:sp>
    </p:spTree>
    <p:extLst>
      <p:ext uri="{BB962C8B-B14F-4D97-AF65-F5344CB8AC3E}">
        <p14:creationId xmlns:p14="http://schemas.microsoft.com/office/powerpoint/2010/main" val="256956453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Break">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833872"/>
          </a:xfrm>
        </p:spPr>
        <p:txBody>
          <a:bodyPr anchor="ctr" anchorCtr="1"/>
          <a:lstStyle>
            <a:lvl1pPr marL="0" indent="0">
              <a:buNone/>
              <a:defRPr sz="2330"/>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p:nvPr>
        </p:nvSpPr>
        <p:spPr>
          <a:xfrm>
            <a:off x="0" y="3931920"/>
            <a:ext cx="12188825" cy="1901952"/>
          </a:xfrm>
          <a:solidFill>
            <a:schemeClr val="bg2"/>
          </a:solidFill>
        </p:spPr>
        <p:txBody>
          <a:bodyPr lIns="457200" tIns="182880" rIns="4754880" bIns="182880" numCol="1" spcCol="0" anchor="ctr" anchorCtr="0"/>
          <a:lstStyle>
            <a:lvl1pPr marL="0" indent="0">
              <a:spcAft>
                <a:spcPts val="0"/>
              </a:spcAft>
              <a:buNone/>
              <a:defRPr sz="2330" b="1">
                <a:solidFill>
                  <a:schemeClr val="accent1"/>
                </a:solidFill>
              </a:defRPr>
            </a:lvl1pPr>
            <a:lvl2pPr marL="0" indent="0">
              <a:spcBef>
                <a:spcPts val="1165"/>
              </a:spcBef>
              <a:spcAft>
                <a:spcPts val="582"/>
              </a:spcAft>
              <a:buNone/>
              <a:defRPr sz="1553" b="1"/>
            </a:lvl2pPr>
            <a:lvl3pPr marL="0" indent="0">
              <a:spcBef>
                <a:spcPts val="1165"/>
              </a:spcBef>
              <a:buNone/>
              <a:defRPr sz="1553"/>
            </a:lvl3pPr>
            <a:lvl4pPr marL="559344" indent="-177203">
              <a:tabLst/>
              <a:defRPr sz="1359"/>
            </a:lvl4pPr>
          </a:lstStyle>
          <a:p>
            <a:pPr lvl="0"/>
            <a:r>
              <a:rPr lang="en-US" dirty="0"/>
              <a:t>Edit Master 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sz="777">
                <a:latin typeface="Arial Narrow" panose="020B0606020202030204" pitchFamily="34" charset="0"/>
              </a:defRPr>
            </a:lvl2pPr>
            <a:lvl3pPr>
              <a:defRPr sz="777">
                <a:latin typeface="Arial Narrow" panose="020B0606020202030204" pitchFamily="34" charset="0"/>
              </a:defRPr>
            </a:lvl3pPr>
            <a:lvl4pPr>
              <a:defRPr sz="777">
                <a:latin typeface="Arial Narrow" panose="020B0606020202030204" pitchFamily="34" charset="0"/>
              </a:defRPr>
            </a:lvl4pPr>
            <a:lvl5pPr>
              <a:defRPr sz="777">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9370"/>
            <a:ext cx="487553" cy="165751"/>
          </a:xfrm>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4197096"/>
            <a:ext cx="5484971" cy="1371600"/>
          </a:xfrm>
        </p:spPr>
        <p:txBody>
          <a:bodyPr anchor="ctr" anchorCtr="0"/>
          <a:lstStyle>
            <a:lvl1pPr>
              <a:spcBef>
                <a:spcPts val="582"/>
              </a:spcBef>
              <a:defRPr sz="1359"/>
            </a:lvl1pPr>
            <a:lvl2pPr>
              <a:spcBef>
                <a:spcPts val="291"/>
              </a:spcBef>
              <a:defRPr sz="1359"/>
            </a:lvl2pPr>
            <a:lvl3pPr>
              <a:spcBef>
                <a:spcPts val="291"/>
              </a:spcBef>
              <a:defRPr sz="1165"/>
            </a:lvl3pPr>
            <a:lvl4pPr>
              <a:spcBef>
                <a:spcPts val="291"/>
              </a:spcBef>
              <a:defRPr sz="1165"/>
            </a:lvl4pPr>
            <a:lvl5pPr>
              <a:spcBef>
                <a:spcPts val="291"/>
              </a:spcBef>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7AF63332-B824-419F-B7EC-5AA4E941589E}"/>
              </a:ext>
            </a:extLst>
          </p:cNvPr>
          <p:cNvCxnSpPr/>
          <p:nvPr userDrawn="1"/>
        </p:nvCxnSpPr>
        <p:spPr bwMode="gray">
          <a:xfrm>
            <a:off x="0" y="5852159"/>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7161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mage Break Medium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468112"/>
          </a:xfrm>
        </p:spPr>
        <p:txBody>
          <a:bodyPr anchor="ctr" anchorCtr="1"/>
          <a:lstStyle>
            <a:lvl1pPr marL="0" indent="0">
              <a:buNone/>
              <a:defRPr sz="2330"/>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p:nvPr>
        </p:nvSpPr>
        <p:spPr>
          <a:xfrm>
            <a:off x="0" y="3566160"/>
            <a:ext cx="12188825" cy="1901952"/>
          </a:xfrm>
          <a:solidFill>
            <a:schemeClr val="bg2"/>
          </a:solidFill>
        </p:spPr>
        <p:txBody>
          <a:bodyPr lIns="457200" tIns="182880" rIns="4754880" bIns="182880" numCol="1" spcCol="0" anchor="ctr" anchorCtr="0"/>
          <a:lstStyle>
            <a:lvl1pPr marL="0" indent="0">
              <a:spcAft>
                <a:spcPts val="0"/>
              </a:spcAft>
              <a:buNone/>
              <a:defRPr sz="2330" b="1">
                <a:solidFill>
                  <a:schemeClr val="accent1"/>
                </a:solidFill>
              </a:defRPr>
            </a:lvl1pPr>
            <a:lvl2pPr marL="0" indent="0">
              <a:spcBef>
                <a:spcPts val="1165"/>
              </a:spcBef>
              <a:spcAft>
                <a:spcPts val="582"/>
              </a:spcAft>
              <a:buNone/>
              <a:defRPr sz="1553" b="1"/>
            </a:lvl2pPr>
            <a:lvl3pPr marL="0" indent="0">
              <a:spcBef>
                <a:spcPts val="1165"/>
              </a:spcBef>
              <a:buNone/>
              <a:defRPr sz="1553"/>
            </a:lvl3pPr>
            <a:lvl4pPr marL="559344" indent="-177203">
              <a:tabLst/>
              <a:defRPr sz="1359"/>
            </a:lvl4pPr>
          </a:lstStyle>
          <a:p>
            <a:pPr lvl="0"/>
            <a:r>
              <a:rPr lang="en-US" dirty="0"/>
              <a:t>Edit Master 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577840"/>
            <a:ext cx="10116725" cy="10972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sz="777">
                <a:latin typeface="Arial Narrow" panose="020B0606020202030204" pitchFamily="34" charset="0"/>
              </a:defRPr>
            </a:lvl2pPr>
            <a:lvl3pPr>
              <a:defRPr sz="777">
                <a:latin typeface="Arial Narrow" panose="020B0606020202030204" pitchFamily="34" charset="0"/>
              </a:defRPr>
            </a:lvl3pPr>
            <a:lvl4pPr>
              <a:defRPr sz="777">
                <a:latin typeface="Arial Narrow" panose="020B0606020202030204" pitchFamily="34" charset="0"/>
              </a:defRPr>
            </a:lvl4pPr>
            <a:lvl5pPr>
              <a:defRPr sz="777">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9370"/>
            <a:ext cx="487553" cy="165751"/>
          </a:xfrm>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3831336"/>
            <a:ext cx="5484971" cy="1371600"/>
          </a:xfrm>
        </p:spPr>
        <p:txBody>
          <a:bodyPr anchor="ctr" anchorCtr="0"/>
          <a:lstStyle>
            <a:lvl1pPr>
              <a:spcBef>
                <a:spcPts val="582"/>
              </a:spcBef>
              <a:defRPr sz="1359"/>
            </a:lvl1pPr>
            <a:lvl2pPr>
              <a:spcBef>
                <a:spcPts val="291"/>
              </a:spcBef>
              <a:defRPr sz="1359"/>
            </a:lvl2pPr>
            <a:lvl3pPr>
              <a:spcBef>
                <a:spcPts val="291"/>
              </a:spcBef>
              <a:defRPr sz="1165"/>
            </a:lvl3pPr>
            <a:lvl4pPr>
              <a:spcBef>
                <a:spcPts val="291"/>
              </a:spcBef>
              <a:defRPr sz="1165"/>
            </a:lvl4pPr>
            <a:lvl5pPr>
              <a:spcBef>
                <a:spcPts val="291"/>
              </a:spcBef>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81122085-4FA5-4013-871C-0BEEB4003A94}"/>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83200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reak Large Footer">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98C26A0-F25B-48E7-9ADE-625BD0E51BB5}"/>
              </a:ext>
            </a:extLst>
          </p:cNvPr>
          <p:cNvSpPr>
            <a:spLocks noGrp="1"/>
          </p:cNvSpPr>
          <p:nvPr>
            <p:ph type="pic" sz="quarter" idx="15" hasCustomPrompt="1"/>
          </p:nvPr>
        </p:nvSpPr>
        <p:spPr>
          <a:xfrm>
            <a:off x="0" y="0"/>
            <a:ext cx="12188825" cy="5010912"/>
          </a:xfrm>
        </p:spPr>
        <p:txBody>
          <a:bodyPr anchor="ctr" anchorCtr="1"/>
          <a:lstStyle>
            <a:lvl1pPr marL="0" indent="0">
              <a:buNone/>
              <a:defRPr sz="2330"/>
            </a:lvl1pPr>
          </a:lstStyle>
          <a:p>
            <a:r>
              <a:rPr lang="en-US" dirty="0"/>
              <a:t>Insert picture in this placeholder</a:t>
            </a:r>
          </a:p>
        </p:txBody>
      </p:sp>
      <p:sp>
        <p:nvSpPr>
          <p:cNvPr id="4" name="Text Placeholder 3">
            <a:extLst>
              <a:ext uri="{FF2B5EF4-FFF2-40B4-BE49-F238E27FC236}">
                <a16:creationId xmlns:a16="http://schemas.microsoft.com/office/drawing/2014/main" id="{7991C6CF-67AB-4445-BEF1-A448A8E79DE1}"/>
              </a:ext>
            </a:extLst>
          </p:cNvPr>
          <p:cNvSpPr>
            <a:spLocks noGrp="1"/>
          </p:cNvSpPr>
          <p:nvPr>
            <p:ph type="body" sz="quarter" idx="14"/>
          </p:nvPr>
        </p:nvSpPr>
        <p:spPr>
          <a:xfrm>
            <a:off x="0" y="3114898"/>
            <a:ext cx="12188825" cy="1901952"/>
          </a:xfrm>
          <a:solidFill>
            <a:schemeClr val="bg2"/>
          </a:solidFill>
        </p:spPr>
        <p:txBody>
          <a:bodyPr lIns="457200" tIns="182880" rIns="4754880" bIns="182880" numCol="1" spcCol="0" anchor="ctr" anchorCtr="0"/>
          <a:lstStyle>
            <a:lvl1pPr marL="0" indent="0">
              <a:spcAft>
                <a:spcPts val="0"/>
              </a:spcAft>
              <a:buNone/>
              <a:defRPr sz="2330" b="1">
                <a:solidFill>
                  <a:schemeClr val="accent1"/>
                </a:solidFill>
              </a:defRPr>
            </a:lvl1pPr>
            <a:lvl2pPr marL="0" indent="0">
              <a:spcBef>
                <a:spcPts val="1165"/>
              </a:spcBef>
              <a:spcAft>
                <a:spcPts val="582"/>
              </a:spcAft>
              <a:buNone/>
              <a:defRPr sz="1553" b="1"/>
            </a:lvl2pPr>
            <a:lvl3pPr marL="0" indent="0">
              <a:spcBef>
                <a:spcPts val="1165"/>
              </a:spcBef>
              <a:buNone/>
              <a:defRPr sz="1553"/>
            </a:lvl3pPr>
            <a:lvl4pPr marL="559344" indent="-177203">
              <a:tabLst/>
              <a:defRPr sz="1359"/>
            </a:lvl4pPr>
          </a:lstStyle>
          <a:p>
            <a:pPr lvl="0"/>
            <a:r>
              <a:rPr lang="en-US" dirty="0"/>
              <a:t>Edit Master text styles</a:t>
            </a:r>
          </a:p>
          <a:p>
            <a:pPr lvl="1"/>
            <a:r>
              <a:rPr lang="en-US" dirty="0"/>
              <a:t>Second level</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120640"/>
            <a:ext cx="10116725" cy="15544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sz="777">
                <a:latin typeface="Arial Narrow" panose="020B0606020202030204" pitchFamily="34" charset="0"/>
              </a:defRPr>
            </a:lvl2pPr>
            <a:lvl3pPr>
              <a:defRPr sz="777">
                <a:latin typeface="Arial Narrow" panose="020B0606020202030204" pitchFamily="34" charset="0"/>
              </a:defRPr>
            </a:lvl3pPr>
            <a:lvl4pPr>
              <a:defRPr sz="777">
                <a:latin typeface="Arial Narrow" panose="020B0606020202030204" pitchFamily="34" charset="0"/>
              </a:defRPr>
            </a:lvl4pPr>
            <a:lvl5pPr>
              <a:defRPr sz="777">
                <a:latin typeface="Arial Narrow" panose="020B0606020202030204" pitchFamily="34" charset="0"/>
              </a:defRPr>
            </a:lvl5pPr>
          </a:lstStyle>
          <a:p>
            <a:pPr lvl="0"/>
            <a:r>
              <a:rPr lang="en-US" dirty="0"/>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a:xfrm>
            <a:off x="121888" y="6509370"/>
            <a:ext cx="487553" cy="165751"/>
          </a:xfrm>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4" name="Text Placeholder 13">
            <a:extLst>
              <a:ext uri="{FF2B5EF4-FFF2-40B4-BE49-F238E27FC236}">
                <a16:creationId xmlns:a16="http://schemas.microsoft.com/office/drawing/2014/main" id="{29738AF7-CA3F-4AE0-9A90-C6E9C507F292}"/>
              </a:ext>
            </a:extLst>
          </p:cNvPr>
          <p:cNvSpPr>
            <a:spLocks noGrp="1"/>
          </p:cNvSpPr>
          <p:nvPr>
            <p:ph type="body" sz="quarter" idx="16"/>
          </p:nvPr>
        </p:nvSpPr>
        <p:spPr>
          <a:xfrm>
            <a:off x="6460077" y="3380074"/>
            <a:ext cx="5484971" cy="1371600"/>
          </a:xfrm>
        </p:spPr>
        <p:txBody>
          <a:bodyPr anchor="ctr" anchorCtr="0"/>
          <a:lstStyle>
            <a:lvl1pPr>
              <a:spcBef>
                <a:spcPts val="582"/>
              </a:spcBef>
              <a:defRPr sz="1359"/>
            </a:lvl1pPr>
            <a:lvl2pPr>
              <a:spcBef>
                <a:spcPts val="291"/>
              </a:spcBef>
              <a:defRPr sz="1359"/>
            </a:lvl2pPr>
            <a:lvl3pPr>
              <a:spcBef>
                <a:spcPts val="291"/>
              </a:spcBef>
              <a:defRPr sz="1165"/>
            </a:lvl3pPr>
            <a:lvl4pPr>
              <a:spcBef>
                <a:spcPts val="291"/>
              </a:spcBef>
              <a:defRPr sz="1165"/>
            </a:lvl4pPr>
            <a:lvl5pPr>
              <a:spcBef>
                <a:spcPts val="291"/>
              </a:spcBef>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63B9FAA3-F7AB-44E3-A3B2-F13E1D6E7EBF}"/>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66122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bg/>
                                          </p:spTgt>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100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2" presetClass="entr" presetSubtype="8" fill="hold" nodeType="withEffect">
                  <p:stCondLst>
                    <p:cond delay="0"/>
                  </p:stCondLst>
                  <p:childTnLst>
                    <p:set>
                      <p:cBhvr>
                        <p:cTn dur="1" fill="hold">
                          <p:stCondLst>
                            <p:cond delay="0"/>
                          </p:stCondLst>
                        </p:cTn>
                        <p:tgtEl>
                          <p:spTgt spid="4"/>
                        </p:tgtEl>
                        <p:attrNameLst>
                          <p:attrName>style.visibility</p:attrName>
                        </p:attrNameLst>
                      </p:cBhvr>
                      <p:to>
                        <p:strVal val="visible"/>
                      </p:to>
                    </p:set>
                    <p:anim calcmode="lin" valueType="num">
                      <p:cBhvr additive="base">
                        <p:cTn dur="500" fill="hold"/>
                        <p:tgtEl>
                          <p:spTgt spid="4"/>
                        </p:tgtEl>
                        <p:attrNameLst>
                          <p:attrName>ppt_x</p:attrName>
                        </p:attrNameLst>
                      </p:cBhvr>
                      <p:tavLst>
                        <p:tav tm="0">
                          <p:val>
                            <p:strVal val="0-#ppt_w/2"/>
                          </p:val>
                        </p:tav>
                        <p:tav tm="100000">
                          <p:val>
                            <p:strVal val="#ppt_x"/>
                          </p:val>
                        </p:tav>
                      </p:tavLst>
                    </p:anim>
                    <p:anim calcmode="lin" valueType="num">
                      <p:cBhvr additive="base">
                        <p:cTn dur="500" fill="hold"/>
                        <p:tgtEl>
                          <p:spTgt spid="4"/>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4526281"/>
          </a:xfrm>
        </p:spPr>
        <p:txBody>
          <a:bodyPr/>
          <a:lstStyle>
            <a:lvl1pPr marL="0" indent="0">
              <a:spcBef>
                <a:spcPts val="1747"/>
              </a:spcBef>
              <a:buNone/>
              <a:defRPr sz="1553" b="1"/>
            </a:lvl1pPr>
            <a:lvl2pPr marL="177511" indent="-177511">
              <a:spcBef>
                <a:spcPts val="874"/>
              </a:spcBef>
              <a:buFont typeface="Arial" panose="020B0604020202020204" pitchFamily="34" charset="0"/>
              <a:buChar char="•"/>
              <a:defRPr sz="1553"/>
            </a:lvl2pPr>
            <a:lvl3pPr marL="665665" indent="-221888">
              <a:buFont typeface="Arial" panose="020B0604020202020204" pitchFamily="34" charset="0"/>
              <a:buChar char="–"/>
              <a:defRPr sz="1359"/>
            </a:lvl3pPr>
            <a:lvl4pPr marL="1065064" indent="-177203">
              <a:buFont typeface="Arial" panose="020B0604020202020204" pitchFamily="34" charset="0"/>
              <a:buChar char="•"/>
              <a:defRPr sz="1359"/>
            </a:lvl4pPr>
            <a:lvl5pPr marL="1420085" indent="-177203">
              <a:buFont typeface="Arial" panose="020B0604020202020204" pitchFamily="34" charset="0"/>
              <a:buChar cha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B4D7AE95-1FE6-4E2F-8E01-59846964226C}"/>
              </a:ext>
            </a:extLst>
          </p:cNvPr>
          <p:cNvSpPr>
            <a:spLocks noGrp="1"/>
          </p:cNvSpPr>
          <p:nvPr>
            <p:ph type="body" sz="quarter" idx="13"/>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stStyle>
          <a:p>
            <a:pPr lvl="0"/>
            <a:r>
              <a:rPr lang="en-US" dirty="0"/>
              <a:t>Edit Master text styles</a:t>
            </a:r>
          </a:p>
        </p:txBody>
      </p:sp>
      <p:sp>
        <p:nvSpPr>
          <p:cNvPr id="9" name="Slide Number Placeholder 8">
            <a:extLst>
              <a:ext uri="{FF2B5EF4-FFF2-40B4-BE49-F238E27FC236}">
                <a16:creationId xmlns:a16="http://schemas.microsoft.com/office/drawing/2014/main" id="{A06D3118-5C25-44F8-93D3-2B660C684F6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7064251B-D111-4C13-9D8B-C189D3D9F12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09456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Blue Medium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4681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4160521"/>
          </a:xfrm>
        </p:spPr>
        <p:txBody>
          <a:bodyPr/>
          <a:lstStyle>
            <a:lvl1pPr marL="0" indent="0">
              <a:spcBef>
                <a:spcPts val="1747"/>
              </a:spcBef>
              <a:buNone/>
              <a:defRPr sz="1553" b="1"/>
            </a:lvl1pPr>
            <a:lvl2pPr marL="177511" indent="-177511">
              <a:spcBef>
                <a:spcPts val="874"/>
              </a:spcBef>
              <a:buFont typeface="Arial" panose="020B0604020202020204" pitchFamily="34" charset="0"/>
              <a:buChar char="•"/>
              <a:defRPr sz="1553"/>
            </a:lvl2pPr>
            <a:lvl3pPr marL="665665" indent="-221888">
              <a:buFont typeface="Arial" panose="020B0604020202020204" pitchFamily="34" charset="0"/>
              <a:buChar char="–"/>
              <a:defRPr sz="1359"/>
            </a:lvl3pPr>
            <a:lvl4pPr marL="1065064" indent="-177203">
              <a:buFont typeface="Arial" panose="020B0604020202020204" pitchFamily="34" charset="0"/>
              <a:buChar char="•"/>
              <a:defRPr sz="1359"/>
            </a:lvl4pPr>
            <a:lvl5pPr marL="1420085" indent="-177203">
              <a:buFont typeface="Arial" panose="020B0604020202020204" pitchFamily="34" charset="0"/>
              <a:buChar cha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115328E5-DFD1-4485-88C6-82CD5D270C7A}"/>
              </a:ext>
            </a:extLst>
          </p:cNvPr>
          <p:cNvSpPr>
            <a:spLocks noGrp="1"/>
          </p:cNvSpPr>
          <p:nvPr>
            <p:ph type="body" sz="quarter" idx="13"/>
          </p:nvPr>
        </p:nvSpPr>
        <p:spPr>
          <a:xfrm>
            <a:off x="609441" y="5577840"/>
            <a:ext cx="10116725" cy="10972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a:lvl2pPr>
          </a:lstStyle>
          <a:p>
            <a:pPr lvl="0"/>
            <a:r>
              <a:rPr lang="en-US" dirty="0"/>
              <a:t>Edit Master text styles</a:t>
            </a:r>
          </a:p>
        </p:txBody>
      </p:sp>
      <p:sp>
        <p:nvSpPr>
          <p:cNvPr id="9" name="Slide Number Placeholder 8">
            <a:extLst>
              <a:ext uri="{FF2B5EF4-FFF2-40B4-BE49-F238E27FC236}">
                <a16:creationId xmlns:a16="http://schemas.microsoft.com/office/drawing/2014/main" id="{BE628F4C-9232-4A95-8778-977E719751FE}"/>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6F532194-BF59-4FA9-BD34-1A36D5F48DD3}"/>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3875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Blue Large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010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3611881"/>
          </a:xfrm>
        </p:spPr>
        <p:txBody>
          <a:bodyPr/>
          <a:lstStyle>
            <a:lvl1pPr marL="0" indent="0">
              <a:spcBef>
                <a:spcPts val="1747"/>
              </a:spcBef>
              <a:buNone/>
              <a:defRPr sz="1553" b="1"/>
            </a:lvl1pPr>
            <a:lvl2pPr marL="177511" indent="-177511">
              <a:spcBef>
                <a:spcPts val="874"/>
              </a:spcBef>
              <a:buFont typeface="Arial" panose="020B0604020202020204" pitchFamily="34" charset="0"/>
              <a:buChar char="•"/>
              <a:defRPr sz="1553"/>
            </a:lvl2pPr>
            <a:lvl3pPr marL="665665" indent="-221888">
              <a:buFont typeface="Arial" panose="020B0604020202020204" pitchFamily="34" charset="0"/>
              <a:buChar char="–"/>
              <a:defRPr sz="1359"/>
            </a:lvl3pPr>
            <a:lvl4pPr marL="1065064" indent="-177203">
              <a:buFont typeface="Arial" panose="020B0604020202020204" pitchFamily="34" charset="0"/>
              <a:buChar char="•"/>
              <a:defRPr sz="1359"/>
            </a:lvl4pPr>
            <a:lvl5pPr marL="1420085" indent="-177203">
              <a:buFont typeface="Arial" panose="020B0604020202020204" pitchFamily="34" charset="0"/>
              <a:buChar cha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a:extLst>
              <a:ext uri="{FF2B5EF4-FFF2-40B4-BE49-F238E27FC236}">
                <a16:creationId xmlns:a16="http://schemas.microsoft.com/office/drawing/2014/main" id="{115328E5-DFD1-4485-88C6-82CD5D270C7A}"/>
              </a:ext>
            </a:extLst>
          </p:cNvPr>
          <p:cNvSpPr>
            <a:spLocks noGrp="1"/>
          </p:cNvSpPr>
          <p:nvPr>
            <p:ph type="body" sz="quarter" idx="13"/>
          </p:nvPr>
        </p:nvSpPr>
        <p:spPr>
          <a:xfrm>
            <a:off x="609441" y="5120640"/>
            <a:ext cx="10116725" cy="15544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buNone/>
              <a:defRPr/>
            </a:lvl2pPr>
          </a:lstStyle>
          <a:p>
            <a:pPr lvl="0"/>
            <a:r>
              <a:rPr lang="en-US" dirty="0"/>
              <a:t>Edit Master text styles</a:t>
            </a:r>
          </a:p>
        </p:txBody>
      </p:sp>
      <p:sp>
        <p:nvSpPr>
          <p:cNvPr id="9" name="Slide Number Placeholder 8">
            <a:extLst>
              <a:ext uri="{FF2B5EF4-FFF2-40B4-BE49-F238E27FC236}">
                <a16:creationId xmlns:a16="http://schemas.microsoft.com/office/drawing/2014/main" id="{BE628F4C-9232-4A95-8778-977E719751FE}"/>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6F532194-BF59-4FA9-BD34-1A36D5F48DD3}"/>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0074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withEffect">
                  <p:stCondLst>
                    <p:cond delay="75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AF3D982-8198-4629-92E6-3EB55E62DA98}"/>
              </a:ext>
            </a:extLst>
          </p:cNvPr>
          <p:cNvSpPr>
            <a:spLocks noGrp="1"/>
          </p:cNvSpPr>
          <p:nvPr>
            <p:ph type="title"/>
          </p:nvPr>
        </p:nvSpPr>
        <p:spPr/>
        <p:txBody>
          <a:bodyPr/>
          <a:lstStyle/>
          <a:p>
            <a:r>
              <a:rPr lang="en-US"/>
              <a:t>Click to edit Master title style</a:t>
            </a:r>
          </a:p>
        </p:txBody>
      </p:sp>
      <p:sp>
        <p:nvSpPr>
          <p:cNvPr id="7" name="Slide Number Placeholder 6">
            <a:extLst>
              <a:ext uri="{FF2B5EF4-FFF2-40B4-BE49-F238E27FC236}">
                <a16:creationId xmlns:a16="http://schemas.microsoft.com/office/drawing/2014/main" id="{DED3F822-7968-4EA8-BA50-CA10366BC570}"/>
              </a:ext>
            </a:extLst>
          </p:cNvPr>
          <p:cNvSpPr>
            <a:spLocks noGrp="1"/>
          </p:cNvSpPr>
          <p:nvPr>
            <p:ph type="sldNum" sz="quarter" idx="10"/>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3" name="Text Placeholder 2">
            <a:extLst>
              <a:ext uri="{FF2B5EF4-FFF2-40B4-BE49-F238E27FC236}">
                <a16:creationId xmlns:a16="http://schemas.microsoft.com/office/drawing/2014/main" id="{53BCB28D-924C-439B-AB8F-C25E0D204A9C}"/>
              </a:ext>
            </a:extLst>
          </p:cNvPr>
          <p:cNvSpPr>
            <a:spLocks noGrp="1"/>
          </p:cNvSpPr>
          <p:nvPr>
            <p:ph type="body" sz="quarter" idx="11"/>
          </p:nvPr>
        </p:nvSpPr>
        <p:spPr>
          <a:xfrm>
            <a:off x="609441" y="5943600"/>
            <a:ext cx="10116725" cy="731520"/>
          </a:xfrm>
        </p:spPr>
        <p:txBody>
          <a:bodyPr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sz="800"/>
            </a:lvl2pPr>
            <a:lvl3pPr marL="914717" indent="0">
              <a:buNone/>
              <a:defRPr sz="800"/>
            </a:lvl3pPr>
            <a:lvl4pPr marL="1280477" indent="0">
              <a:buNone/>
              <a:defRPr sz="800"/>
            </a:lvl4pPr>
            <a:lvl5pPr marL="1737677" indent="0">
              <a:buNone/>
              <a:defRPr sz="800"/>
            </a:lvl5pPr>
          </a:lstStyle>
          <a:p>
            <a:pPr lvl="0"/>
            <a:r>
              <a:rPr lang="en-US" dirty="0"/>
              <a:t>Edit Master text styles</a:t>
            </a:r>
          </a:p>
        </p:txBody>
      </p:sp>
    </p:spTree>
    <p:extLst>
      <p:ext uri="{BB962C8B-B14F-4D97-AF65-F5344CB8AC3E}">
        <p14:creationId xmlns:p14="http://schemas.microsoft.com/office/powerpoint/2010/main" val="333331547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Right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2174426"/>
            <a:ext cx="5119307" cy="1485022"/>
          </a:xfrm>
        </p:spPr>
        <p:txBody>
          <a:bodyPr anchor="ctr" anchorCtr="0">
            <a:spAutoFit/>
          </a:bodyPr>
          <a:lstStyle>
            <a:lvl1pPr marL="0" indent="0">
              <a:spcBef>
                <a:spcPts val="0"/>
              </a:spcBef>
              <a:spcAft>
                <a:spcPts val="0"/>
              </a:spcAft>
              <a:buNone/>
              <a:defRPr sz="2330" b="1" i="0">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443777"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vl2pPr>
            <a:lvl3pPr>
              <a:lnSpc>
                <a:spcPct val="90000"/>
              </a:lnSpc>
              <a:spcBef>
                <a:spcPts val="485"/>
              </a:spcBef>
              <a:defRPr sz="777"/>
            </a:lvl3pPr>
            <a:lvl4pPr>
              <a:lnSpc>
                <a:spcPct val="90000"/>
              </a:lnSpc>
              <a:spcBef>
                <a:spcPts val="485"/>
              </a:spcBef>
              <a:defRPr sz="777"/>
            </a:lvl4pPr>
            <a:lvl5pPr>
              <a:lnSpc>
                <a:spcPct val="90000"/>
              </a:lnSpc>
              <a:spcBef>
                <a:spcPts val="485"/>
              </a:spcBef>
              <a:defRPr sz="777"/>
            </a:lvl5pPr>
          </a:lstStyle>
          <a:p>
            <a:pPr lvl="0"/>
            <a:r>
              <a:rPr lang="en-US" dirty="0"/>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8" name="Straight Connector 7">
            <a:extLst>
              <a:ext uri="{FF2B5EF4-FFF2-40B4-BE49-F238E27FC236}">
                <a16:creationId xmlns:a16="http://schemas.microsoft.com/office/drawing/2014/main" id="{76DB1911-285D-40BB-A269-772137ADC493}"/>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41008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Right Blue Medium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4864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2015983"/>
            <a:ext cx="5119307" cy="1454437"/>
          </a:xfrm>
        </p:spPr>
        <p:txBody>
          <a:bodyPr anchor="ctr" anchorCtr="0">
            <a:spAutoFit/>
          </a:bodyPr>
          <a:lstStyle>
            <a:lvl1pPr marL="0" indent="0">
              <a:spcBef>
                <a:spcPts val="0"/>
              </a:spcBef>
              <a:spcAft>
                <a:spcPts val="0"/>
              </a:spcAft>
              <a:buNone/>
              <a:defRPr sz="2330" b="1" i="0">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443777"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577840"/>
            <a:ext cx="10116725" cy="10972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vl2pPr>
            <a:lvl3pPr>
              <a:lnSpc>
                <a:spcPct val="90000"/>
              </a:lnSpc>
              <a:spcBef>
                <a:spcPts val="485"/>
              </a:spcBef>
              <a:defRPr sz="777"/>
            </a:lvl3pPr>
            <a:lvl4pPr>
              <a:lnSpc>
                <a:spcPct val="90000"/>
              </a:lnSpc>
              <a:spcBef>
                <a:spcPts val="485"/>
              </a:spcBef>
              <a:defRPr sz="777"/>
            </a:lvl4pPr>
            <a:lvl5pPr>
              <a:lnSpc>
                <a:spcPct val="90000"/>
              </a:lnSpc>
              <a:spcBef>
                <a:spcPts val="485"/>
              </a:spcBef>
              <a:defRPr sz="777"/>
            </a:lvl5pPr>
          </a:lstStyle>
          <a:p>
            <a:pPr lvl="0"/>
            <a:r>
              <a:rPr lang="en-US" dirty="0"/>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8" name="Straight Connector 7">
            <a:extLst>
              <a:ext uri="{FF2B5EF4-FFF2-40B4-BE49-F238E27FC236}">
                <a16:creationId xmlns:a16="http://schemas.microsoft.com/office/drawing/2014/main" id="{76DB1911-285D-40BB-A269-772137ADC493}"/>
              </a:ext>
            </a:extLst>
          </p:cNvPr>
          <p:cNvCxnSpPr/>
          <p:nvPr userDrawn="1"/>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8196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Right Blue Large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6BBB617-E73B-4394-A46B-F0E7856B8278}"/>
              </a:ext>
            </a:extLst>
          </p:cNvPr>
          <p:cNvSpPr/>
          <p:nvPr userDrawn="1"/>
        </p:nvSpPr>
        <p:spPr>
          <a:xfrm>
            <a:off x="0" y="0"/>
            <a:ext cx="12188825" cy="50109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778238"/>
            <a:ext cx="5119307" cy="1454437"/>
          </a:xfrm>
        </p:spPr>
        <p:txBody>
          <a:bodyPr anchor="ctr" anchorCtr="0">
            <a:spAutoFit/>
          </a:bodyPr>
          <a:lstStyle>
            <a:lvl1pPr marL="0" indent="0">
              <a:spcBef>
                <a:spcPts val="0"/>
              </a:spcBef>
              <a:spcAft>
                <a:spcPts val="0"/>
              </a:spcAft>
              <a:buNone/>
              <a:defRPr sz="2330" b="1" i="0">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443777"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048A49E-33CE-4370-B919-56C73651C4D4}"/>
              </a:ext>
            </a:extLst>
          </p:cNvPr>
          <p:cNvSpPr>
            <a:spLocks noGrp="1"/>
          </p:cNvSpPr>
          <p:nvPr>
            <p:ph type="body" sz="quarter" idx="12"/>
          </p:nvPr>
        </p:nvSpPr>
        <p:spPr>
          <a:xfrm>
            <a:off x="609441" y="5120640"/>
            <a:ext cx="10116725" cy="15544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vl2pPr>
            <a:lvl3pPr>
              <a:lnSpc>
                <a:spcPct val="90000"/>
              </a:lnSpc>
              <a:spcBef>
                <a:spcPts val="485"/>
              </a:spcBef>
              <a:defRPr sz="777"/>
            </a:lvl3pPr>
            <a:lvl4pPr>
              <a:lnSpc>
                <a:spcPct val="90000"/>
              </a:lnSpc>
              <a:spcBef>
                <a:spcPts val="485"/>
              </a:spcBef>
              <a:defRPr sz="777"/>
            </a:lvl4pPr>
            <a:lvl5pPr>
              <a:lnSpc>
                <a:spcPct val="90000"/>
              </a:lnSpc>
              <a:spcBef>
                <a:spcPts val="485"/>
              </a:spcBef>
              <a:defRPr sz="777"/>
            </a:lvl5pPr>
          </a:lstStyle>
          <a:p>
            <a:pPr lvl="0"/>
            <a:r>
              <a:rPr lang="en-US" dirty="0"/>
              <a:t>Edit Master text styles</a:t>
            </a:r>
          </a:p>
        </p:txBody>
      </p:sp>
      <p:sp>
        <p:nvSpPr>
          <p:cNvPr id="9" name="Slide Number Placeholder 8">
            <a:extLst>
              <a:ext uri="{FF2B5EF4-FFF2-40B4-BE49-F238E27FC236}">
                <a16:creationId xmlns:a16="http://schemas.microsoft.com/office/drawing/2014/main" id="{41805DFC-A8C9-4D05-AC8C-23E128CE9F0F}"/>
              </a:ext>
            </a:extLst>
          </p:cNvPr>
          <p:cNvSpPr>
            <a:spLocks noGrp="1"/>
          </p:cNvSpPr>
          <p:nvPr>
            <p:ph type="sldNum" sz="quarter" idx="13"/>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8" name="Straight Connector 7">
            <a:extLst>
              <a:ext uri="{FF2B5EF4-FFF2-40B4-BE49-F238E27FC236}">
                <a16:creationId xmlns:a16="http://schemas.microsoft.com/office/drawing/2014/main" id="{76DB1911-285D-40BB-A269-772137ADC493}"/>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268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500"/>
                                        <p:tgtEl>
                                          <p:spTgt spid="5">
                                            <p:txEl>
                                              <p:pRg st="2" end="2"/>
                                            </p:txEl>
                                          </p:spTgt>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Page Photo Text Lef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307894AC-7357-4013-996C-57D0286B2F55}"/>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12">
            <a:extLst>
              <a:ext uri="{FF2B5EF4-FFF2-40B4-BE49-F238E27FC236}">
                <a16:creationId xmlns:a16="http://schemas.microsoft.com/office/drawing/2014/main" id="{32EEC24B-0643-4855-A96F-5BFA84D6ECC4}"/>
              </a:ext>
            </a:extLst>
          </p:cNvPr>
          <p:cNvSpPr>
            <a:spLocks noGrp="1"/>
          </p:cNvSpPr>
          <p:nvPr>
            <p:ph sz="quarter" idx="19" hasCustomPrompt="1"/>
          </p:nvPr>
        </p:nvSpPr>
        <p:spPr bwMode="gray">
          <a:xfrm>
            <a:off x="0" y="0"/>
            <a:ext cx="12188825" cy="5833872"/>
          </a:xfrm>
        </p:spPr>
        <p:txBody>
          <a:bodyPr lIns="5212080" rIns="822960" anchor="ctr" anchorCtr="0"/>
          <a:lstStyle>
            <a:lvl1pPr marL="0" indent="0" algn="r">
              <a:buNone/>
              <a:defRPr sz="2330"/>
            </a:lvl1pPr>
            <a:lvl2pPr>
              <a:defRPr sz="2718"/>
            </a:lvl2pPr>
            <a:lvl3pPr>
              <a:defRPr sz="2330"/>
            </a:lvl3pPr>
            <a:lvl4pPr>
              <a:defRPr sz="2330"/>
            </a:lvl4pPr>
            <a:lvl5pPr>
              <a:defRPr sz="2330"/>
            </a:lvl5pPr>
          </a:lstStyle>
          <a:p>
            <a:pPr lvl="0"/>
            <a:r>
              <a:rPr lang="en-US" dirty="0"/>
              <a:t>Insert photo or media into this placeholder</a:t>
            </a:r>
          </a:p>
        </p:txBody>
      </p:sp>
      <p:sp>
        <p:nvSpPr>
          <p:cNvPr id="11" name="Text Placeholder 14">
            <a:extLst>
              <a:ext uri="{FF2B5EF4-FFF2-40B4-BE49-F238E27FC236}">
                <a16:creationId xmlns:a16="http://schemas.microsoft.com/office/drawing/2014/main" id="{F47A4C81-3C1A-4FD7-953E-6EFD97A8722D}"/>
              </a:ext>
            </a:extLst>
          </p:cNvPr>
          <p:cNvSpPr>
            <a:spLocks noGrp="1"/>
          </p:cNvSpPr>
          <p:nvPr>
            <p:ph type="body" sz="quarter" idx="18" hasCustomPrompt="1"/>
          </p:nvPr>
        </p:nvSpPr>
        <p:spPr bwMode="gray">
          <a:xfrm>
            <a:off x="0" y="0"/>
            <a:ext cx="1218883" cy="5833872"/>
          </a:xfrm>
          <a:solidFill>
            <a:schemeClr val="bg2">
              <a:alpha val="50000"/>
            </a:schemeClr>
          </a:solidFill>
        </p:spPr>
        <p:txBody>
          <a:bodyPr/>
          <a:lstStyle>
            <a:lvl1pPr marL="0" indent="0">
              <a:buNone/>
              <a:defRPr sz="1068"/>
            </a:lvl1pPr>
          </a:lstStyle>
          <a:p>
            <a:pPr lvl="0"/>
            <a:r>
              <a:rPr lang="en-US" dirty="0"/>
              <a:t> </a:t>
            </a:r>
          </a:p>
        </p:txBody>
      </p:sp>
      <p:sp>
        <p:nvSpPr>
          <p:cNvPr id="12" name="Text Placeholder 12">
            <a:extLst>
              <a:ext uri="{FF2B5EF4-FFF2-40B4-BE49-F238E27FC236}">
                <a16:creationId xmlns:a16="http://schemas.microsoft.com/office/drawing/2014/main" id="{2E9BC46F-90E9-4802-A1F1-249537C27C80}"/>
              </a:ext>
            </a:extLst>
          </p:cNvPr>
          <p:cNvSpPr>
            <a:spLocks noGrp="1"/>
          </p:cNvSpPr>
          <p:nvPr>
            <p:ph type="body" sz="quarter" idx="17" hasCustomPrompt="1"/>
          </p:nvPr>
        </p:nvSpPr>
        <p:spPr bwMode="gray">
          <a:xfrm>
            <a:off x="0" y="0"/>
            <a:ext cx="853218" cy="5833872"/>
          </a:xfrm>
          <a:solidFill>
            <a:schemeClr val="bg2"/>
          </a:solidFill>
        </p:spPr>
        <p:txBody>
          <a:bodyPr/>
          <a:lstStyle>
            <a:lvl1pPr marL="0" indent="0">
              <a:buNone/>
              <a:defRPr sz="1068"/>
            </a:lvl1pPr>
          </a:lstStyle>
          <a:p>
            <a:pPr lvl="0"/>
            <a:r>
              <a:rPr lang="en-US" dirty="0"/>
              <a:t> </a:t>
            </a: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5484971" cy="4846320"/>
          </a:xfrm>
          <a:solidFill>
            <a:schemeClr val="bg1"/>
          </a:solidFill>
          <a:effectLst>
            <a:innerShdw dist="76200" dir="16200000">
              <a:schemeClr val="accent1"/>
            </a:innerShdw>
          </a:effectLst>
        </p:spPr>
        <p:txBody>
          <a:bodyPr lIns="640080" rIns="274320" anchor="ctr" anchorCtr="0"/>
          <a:lstStyle>
            <a:lvl1pPr marL="0" indent="0">
              <a:spcBef>
                <a:spcPts val="0"/>
              </a:spcBef>
              <a:spcAft>
                <a:spcPts val="0"/>
              </a:spcAft>
              <a:buNone/>
              <a:defRPr sz="2330" b="1" baseline="0">
                <a:solidFill>
                  <a:schemeClr val="accent1"/>
                </a:solidFill>
              </a:defRPr>
            </a:lvl1pPr>
            <a:lvl2pPr marL="0" indent="0">
              <a:spcBef>
                <a:spcPts val="1165"/>
              </a:spcBef>
              <a:spcAft>
                <a:spcPts val="0"/>
              </a:spcAft>
              <a:buNone/>
              <a:defRPr sz="1553" b="1"/>
            </a:lvl2pPr>
            <a:lvl3pPr marL="177203" indent="-177203">
              <a:spcBef>
                <a:spcPts val="874"/>
              </a:spcBef>
              <a:tabLst/>
              <a:defRPr sz="1359"/>
            </a:lvl3pPr>
            <a:lvl4pPr marL="496167" indent="-177203">
              <a:defRPr sz="1359"/>
            </a:lvl4pPr>
            <a:lvl5pPr marL="887553" indent="-177203">
              <a:tabLst/>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4CCF0D2A-B155-4AFF-B753-A9FC196E2B0A}"/>
              </a:ext>
            </a:extLst>
          </p:cNvPr>
          <p:cNvSpPr>
            <a:spLocks noGrp="1"/>
          </p:cNvSpPr>
          <p:nvPr>
            <p:ph type="body" sz="quarter" idx="13"/>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a:lnSpc>
                <a:spcPct val="90000"/>
              </a:lnSpc>
              <a:spcBef>
                <a:spcPts val="485"/>
              </a:spcBef>
              <a:defRPr sz="777">
                <a:latin typeface="Arial Narrow" panose="020B0606020202030204" pitchFamily="34" charset="0"/>
              </a:defRPr>
            </a:lvl3pPr>
            <a:lvl4pPr>
              <a:lnSpc>
                <a:spcPct val="90000"/>
              </a:lnSpc>
              <a:spcBef>
                <a:spcPts val="485"/>
              </a:spcBef>
              <a:defRPr sz="777">
                <a:latin typeface="Arial Narrow" panose="020B0606020202030204" pitchFamily="34" charset="0"/>
              </a:defRPr>
            </a:lvl4pPr>
            <a:lvl5pPr>
              <a:lnSpc>
                <a:spcPct val="90000"/>
              </a:lnSpc>
              <a:spcBef>
                <a:spcPts val="485"/>
              </a:spcBef>
              <a:defRPr sz="777">
                <a:latin typeface="Arial Narrow" panose="020B0606020202030204" pitchFamily="34" charset="0"/>
              </a:defRPr>
            </a:lvl5pPr>
          </a:lstStyle>
          <a:p>
            <a:pPr lvl="0"/>
            <a:r>
              <a:rPr lang="en-US" dirty="0"/>
              <a:t>Edit Master text styles</a:t>
            </a:r>
          </a:p>
        </p:txBody>
      </p:sp>
      <p:sp>
        <p:nvSpPr>
          <p:cNvPr id="8" name="Slide Number Placeholder 7">
            <a:extLst>
              <a:ext uri="{FF2B5EF4-FFF2-40B4-BE49-F238E27FC236}">
                <a16:creationId xmlns:a16="http://schemas.microsoft.com/office/drawing/2014/main" id="{B70CF8A8-841F-4681-BDDC-92631DA65765}"/>
              </a:ext>
            </a:extLst>
          </p:cNvPr>
          <p:cNvSpPr>
            <a:spLocks noGrp="1"/>
          </p:cNvSpPr>
          <p:nvPr>
            <p:ph type="sldNum" sz="quarter" idx="14"/>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Tree>
    <p:extLst>
      <p:ext uri="{BB962C8B-B14F-4D97-AF65-F5344CB8AC3E}">
        <p14:creationId xmlns:p14="http://schemas.microsoft.com/office/powerpoint/2010/main" val="22005809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ppt_x</p:attrName>
                                        </p:attrNameLst>
                                      </p:cBhvr>
                                      <p:tavLst>
                                        <p:tav tm="0">
                                          <p:val>
                                            <p:strVal val="#ppt_x"/>
                                          </p:val>
                                        </p:tav>
                                        <p:tav tm="100000">
                                          <p:val>
                                            <p:strVal val="#ppt_x"/>
                                          </p:val>
                                        </p:tav>
                                      </p:tavLst>
                                    </p:anim>
                                    <p:anim calcmode="lin" valueType="num">
                                      <p:cBhvr>
                                        <p:cTn id="8" dur="500" fill="hold"/>
                                        <p:tgtEl>
                                          <p:spTgt spid="12"/>
                                        </p:tgtEl>
                                        <p:attrNameLst>
                                          <p:attrName>ppt_y</p:attrName>
                                        </p:attrNameLst>
                                      </p:cBhvr>
                                      <p:tavLst>
                                        <p:tav tm="0">
                                          <p:val>
                                            <p:strVal val="#ppt_y-#ppt_h/2"/>
                                          </p:val>
                                        </p:tav>
                                        <p:tav tm="100000">
                                          <p:val>
                                            <p:strVal val="#ppt_y"/>
                                          </p:val>
                                        </p:tav>
                                      </p:tavLst>
                                    </p:anim>
                                    <p:anim calcmode="lin" valueType="num">
                                      <p:cBhvr>
                                        <p:cTn id="9" dur="500" fill="hold"/>
                                        <p:tgtEl>
                                          <p:spTgt spid="12"/>
                                        </p:tgtEl>
                                        <p:attrNameLst>
                                          <p:attrName>ppt_w</p:attrName>
                                        </p:attrNameLst>
                                      </p:cBhvr>
                                      <p:tavLst>
                                        <p:tav tm="0">
                                          <p:val>
                                            <p:strVal val="#ppt_w"/>
                                          </p:val>
                                        </p:tav>
                                        <p:tav tm="100000">
                                          <p:val>
                                            <p:strVal val="#ppt_w"/>
                                          </p:val>
                                        </p:tav>
                                      </p:tavLst>
                                    </p:anim>
                                    <p:anim calcmode="lin" valueType="num">
                                      <p:cBhvr>
                                        <p:cTn id="10" dur="500" fill="hold"/>
                                        <p:tgtEl>
                                          <p:spTgt spid="12"/>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50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ppt_x</p:attrName>
                                        </p:attrNameLst>
                                      </p:cBhvr>
                                      <p:tavLst>
                                        <p:tav tm="0">
                                          <p:val>
                                            <p:strVal val="#ppt_x"/>
                                          </p:val>
                                        </p:tav>
                                        <p:tav tm="100000">
                                          <p:val>
                                            <p:strVal val="#ppt_x"/>
                                          </p:val>
                                        </p:tav>
                                      </p:tavLst>
                                    </p:anim>
                                    <p:anim calcmode="lin" valueType="num">
                                      <p:cBhvr>
                                        <p:cTn id="14" dur="500" fill="hold"/>
                                        <p:tgtEl>
                                          <p:spTgt spid="11"/>
                                        </p:tgtEl>
                                        <p:attrNameLst>
                                          <p:attrName>ppt_y</p:attrName>
                                        </p:attrNameLst>
                                      </p:cBhvr>
                                      <p:tavLst>
                                        <p:tav tm="0">
                                          <p:val>
                                            <p:strVal val="#ppt_y-#ppt_h/2"/>
                                          </p:val>
                                        </p:tav>
                                        <p:tav tm="100000">
                                          <p:val>
                                            <p:strVal val="#ppt_y"/>
                                          </p:val>
                                        </p:tav>
                                      </p:tavLst>
                                    </p:anim>
                                    <p:anim calcmode="lin" valueType="num">
                                      <p:cBhvr>
                                        <p:cTn id="15" dur="500" fill="hold"/>
                                        <p:tgtEl>
                                          <p:spTgt spid="11"/>
                                        </p:tgtEl>
                                        <p:attrNameLst>
                                          <p:attrName>ppt_w</p:attrName>
                                        </p:attrNameLst>
                                      </p:cBhvr>
                                      <p:tavLst>
                                        <p:tav tm="0">
                                          <p:val>
                                            <p:strVal val="#ppt_w"/>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0">
                                            <p:bg/>
                                          </p:spTgt>
                                        </p:tgtEl>
                                        <p:attrNameLst>
                                          <p:attrName>style.visibility</p:attrName>
                                        </p:attrNameLst>
                                      </p:cBhvr>
                                      <p:to>
                                        <p:strVal val="visible"/>
                                      </p:to>
                                    </p:set>
                                    <p:anim calcmode="lin" valueType="num">
                                      <p:cBhvr additive="base">
                                        <p:cTn id="20"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bg/>
                                          </p:spTgt>
                                        </p:tgtEl>
                                        <p:attrNameLst>
                                          <p:attrName>ppt_y</p:attrName>
                                        </p:attrNameLst>
                                      </p:cBhvr>
                                      <p:tavLst>
                                        <p:tav tm="0">
                                          <p:val>
                                            <p:strVal val="#ppt_y"/>
                                          </p:val>
                                        </p:tav>
                                        <p:tav tm="100000">
                                          <p:val>
                                            <p:strVal val="#ppt_y"/>
                                          </p:val>
                                        </p:tav>
                                      </p:tavLst>
                                    </p:anim>
                                  </p:childTnLst>
                                </p:cTn>
                              </p:par>
                              <p:par>
                                <p:cTn id="22" presetID="10" presetClass="entr" presetSubtype="0" fill="hold" grpId="0" nodeType="withEffect">
                                  <p:stCondLst>
                                    <p:cond delay="500"/>
                                  </p:stCondLst>
                                  <p:childTnLst>
                                    <p:set>
                                      <p:cBhvr>
                                        <p:cTn id="23" dur="1" fill="hold">
                                          <p:stCondLst>
                                            <p:cond delay="0"/>
                                          </p:stCondLst>
                                        </p:cTn>
                                        <p:tgtEl>
                                          <p:spTgt spid="10">
                                            <p:txEl>
                                              <p:pRg st="0" end="0"/>
                                            </p:txEl>
                                          </p:spTgt>
                                        </p:tgtEl>
                                        <p:attrNameLst>
                                          <p:attrName>style.visibility</p:attrName>
                                        </p:attrNameLst>
                                      </p:cBhvr>
                                      <p:to>
                                        <p:strVal val="visible"/>
                                      </p:to>
                                    </p:set>
                                    <p:animEffect transition="in" filter="fade">
                                      <p:cBhvr>
                                        <p:cTn id="24" dur="500"/>
                                        <p:tgtEl>
                                          <p:spTgt spid="10">
                                            <p:txEl>
                                              <p:pRg st="0" end="0"/>
                                            </p:txEl>
                                          </p:spTgt>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10">
                                            <p:txEl>
                                              <p:pRg st="1" end="1"/>
                                            </p:txEl>
                                          </p:spTgt>
                                        </p:tgtEl>
                                        <p:attrNameLst>
                                          <p:attrName>style.visibility</p:attrName>
                                        </p:attrNameLst>
                                      </p:cBhvr>
                                      <p:to>
                                        <p:strVal val="visible"/>
                                      </p:to>
                                    </p:set>
                                    <p:animEffect transition="in" filter="fade">
                                      <p:cBhvr>
                                        <p:cTn id="27" dur="500"/>
                                        <p:tgtEl>
                                          <p:spTgt spid="10">
                                            <p:txEl>
                                              <p:pRg st="1" end="1"/>
                                            </p:txEl>
                                          </p:spTgt>
                                        </p:tgtEl>
                                      </p:cBhvr>
                                    </p:animEffect>
                                  </p:childTnLst>
                                </p:cTn>
                              </p:par>
                              <p:par>
                                <p:cTn id="28" presetID="10" presetClass="entr" presetSubtype="0" fill="hold" grpId="0" nodeType="withEffect">
                                  <p:stCondLst>
                                    <p:cond delay="1000"/>
                                  </p:stCondLst>
                                  <p:childTnLst>
                                    <p:set>
                                      <p:cBhvr>
                                        <p:cTn id="29" dur="1" fill="hold">
                                          <p:stCondLst>
                                            <p:cond delay="0"/>
                                          </p:stCondLst>
                                        </p:cTn>
                                        <p:tgtEl>
                                          <p:spTgt spid="10">
                                            <p:txEl>
                                              <p:pRg st="2" end="2"/>
                                            </p:txEl>
                                          </p:spTgt>
                                        </p:tgtEl>
                                        <p:attrNameLst>
                                          <p:attrName>style.visibility</p:attrName>
                                        </p:attrNameLst>
                                      </p:cBhvr>
                                      <p:to>
                                        <p:strVal val="visible"/>
                                      </p:to>
                                    </p:set>
                                    <p:animEffect transition="in" filter="fade">
                                      <p:cBhvr>
                                        <p:cTn id="30" dur="500"/>
                                        <p:tgtEl>
                                          <p:spTgt spid="10">
                                            <p:txEl>
                                              <p:pRg st="2" end="2"/>
                                            </p:txEl>
                                          </p:spTgt>
                                        </p:tgtEl>
                                      </p:cBhvr>
                                    </p:animEffect>
                                  </p:childTnLst>
                                </p:cTn>
                              </p:par>
                              <p:par>
                                <p:cTn id="31" presetID="10" presetClass="entr" presetSubtype="0" fill="hold" grpId="0" nodeType="withEffect">
                                  <p:stCondLst>
                                    <p:cond delay="1000"/>
                                  </p:stCondLst>
                                  <p:childTnLst>
                                    <p:set>
                                      <p:cBhvr>
                                        <p:cTn id="32" dur="1" fill="hold">
                                          <p:stCondLst>
                                            <p:cond delay="0"/>
                                          </p:stCondLst>
                                        </p:cTn>
                                        <p:tgtEl>
                                          <p:spTgt spid="10">
                                            <p:txEl>
                                              <p:pRg st="3" end="3"/>
                                            </p:txEl>
                                          </p:spTgt>
                                        </p:tgtEl>
                                        <p:attrNameLst>
                                          <p:attrName>style.visibility</p:attrName>
                                        </p:attrNameLst>
                                      </p:cBhvr>
                                      <p:to>
                                        <p:strVal val="visible"/>
                                      </p:to>
                                    </p:set>
                                    <p:animEffect transition="in" filter="fade">
                                      <p:cBhvr>
                                        <p:cTn id="33" dur="500"/>
                                        <p:tgtEl>
                                          <p:spTgt spid="10">
                                            <p:txEl>
                                              <p:pRg st="3" end="3"/>
                                            </p:txEl>
                                          </p:spTgt>
                                        </p:tgtEl>
                                      </p:cBhvr>
                                    </p:animEffect>
                                  </p:childTnLst>
                                </p:cTn>
                              </p:par>
                              <p:par>
                                <p:cTn id="34" presetID="10" presetClass="entr" presetSubtype="0" fill="hold" grpId="0" nodeType="withEffect">
                                  <p:stCondLst>
                                    <p:cond delay="1000"/>
                                  </p:stCondLst>
                                  <p:childTnLst>
                                    <p:set>
                                      <p:cBhvr>
                                        <p:cTn id="35" dur="1" fill="hold">
                                          <p:stCondLst>
                                            <p:cond delay="0"/>
                                          </p:stCondLst>
                                        </p:cTn>
                                        <p:tgtEl>
                                          <p:spTgt spid="10">
                                            <p:txEl>
                                              <p:pRg st="4" end="4"/>
                                            </p:txEl>
                                          </p:spTgt>
                                        </p:tgtEl>
                                        <p:attrNameLst>
                                          <p:attrName>style.visibility</p:attrName>
                                        </p:attrNameLst>
                                      </p:cBhvr>
                                      <p:to>
                                        <p:strVal val="visible"/>
                                      </p:to>
                                    </p:set>
                                    <p:animEffect transition="in" filter="fade">
                                      <p:cBhvr>
                                        <p:cTn id="36"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17" presetClass="entr" presetSubtype="1"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2" grpId="0" animBg="1">
        <p:tmplLst>
          <p:tmpl>
            <p:tnLst>
              <p:par>
                <p:cTn presetID="17" presetClass="entr" presetSubtype="1"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 calcmode="lin" valueType="num">
                      <p:cBhvr>
                        <p:cTn dur="500" fill="hold"/>
                        <p:tgtEl>
                          <p:spTgt spid="12"/>
                        </p:tgtEl>
                        <p:attrNameLst>
                          <p:attrName>ppt_x</p:attrName>
                        </p:attrNameLst>
                      </p:cBhvr>
                      <p:tavLst>
                        <p:tav tm="0">
                          <p:val>
                            <p:strVal val="#ppt_x"/>
                          </p:val>
                        </p:tav>
                        <p:tav tm="100000">
                          <p:val>
                            <p:strVal val="#ppt_x"/>
                          </p:val>
                        </p:tav>
                      </p:tavLst>
                    </p:anim>
                    <p:anim calcmode="lin" valueType="num">
                      <p:cBhvr>
                        <p:cTn dur="500" fill="hold"/>
                        <p:tgtEl>
                          <p:spTgt spid="12"/>
                        </p:tgtEl>
                        <p:attrNameLst>
                          <p:attrName>ppt_y</p:attrName>
                        </p:attrNameLst>
                      </p:cBhvr>
                      <p:tavLst>
                        <p:tav tm="0">
                          <p:val>
                            <p:strVal val="#ppt_y-#ppt_h/2"/>
                          </p:val>
                        </p:tav>
                        <p:tav tm="100000">
                          <p:val>
                            <p:strVal val="#ppt_y"/>
                          </p:val>
                        </p:tav>
                      </p:tavLst>
                    </p:anim>
                    <p:anim calcmode="lin" valueType="num">
                      <p:cBhvr>
                        <p:cTn dur="500" fill="hold"/>
                        <p:tgtEl>
                          <p:spTgt spid="12"/>
                        </p:tgtEl>
                        <p:attrNameLst>
                          <p:attrName>ppt_w</p:attrName>
                        </p:attrNameLst>
                      </p:cBhvr>
                      <p:tavLst>
                        <p:tav tm="0">
                          <p:val>
                            <p:strVal val="#ppt_w"/>
                          </p:val>
                        </p:tav>
                        <p:tav tm="100000">
                          <p:val>
                            <p:strVal val="#ppt_w"/>
                          </p:val>
                        </p:tav>
                      </p:tavLst>
                    </p:anim>
                    <p:anim calcmode="lin" valueType="num">
                      <p:cBhvr>
                        <p:cTn dur="500" fill="hold"/>
                        <p:tgtEl>
                          <p:spTgt spid="12"/>
                        </p:tgtEl>
                        <p:attrNameLst>
                          <p:attrName>ppt_h</p:attrName>
                        </p:attrNameLst>
                      </p:cBhvr>
                      <p:tavLst>
                        <p:tav tm="0">
                          <p:val>
                            <p:fltVal val="0"/>
                          </p:val>
                        </p:tav>
                        <p:tav tm="100000">
                          <p:val>
                            <p:strVal val="#ppt_h"/>
                          </p:val>
                        </p:tav>
                      </p:tavLst>
                    </p:anim>
                  </p:childTnLst>
                </p:cTn>
              </p:par>
            </p:tnLst>
          </p:tmpl>
        </p:tmplLst>
      </p:bldP>
      <p:bldP spid="10" grpId="0" build="p" animBg="1">
        <p:tmplLst>
          <p:tmpl>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 Page Photo Text Left Indente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1787D888-0EB2-47FE-9BAA-D17865DC6958}"/>
              </a:ext>
            </a:extLst>
          </p:cNvPr>
          <p:cNvSpPr>
            <a:spLocks noGrp="1"/>
          </p:cNvSpPr>
          <p:nvPr>
            <p:ph type="pic" sz="quarter" idx="13" hasCustomPrompt="1"/>
          </p:nvPr>
        </p:nvSpPr>
        <p:spPr bwMode="gray">
          <a:xfrm>
            <a:off x="0" y="0"/>
            <a:ext cx="12188825" cy="5833872"/>
          </a:xfrm>
        </p:spPr>
        <p:txBody>
          <a:bodyPr lIns="4114800" rIns="822960" anchor="ctr" anchorCtr="0"/>
          <a:lstStyle>
            <a:lvl1pPr marL="0" marR="0" indent="0" algn="r" defTabSz="887553" rtl="0" eaLnBrk="1" fontAlgn="auto" latinLnBrk="0" hangingPunct="1">
              <a:lnSpc>
                <a:spcPct val="100000"/>
              </a:lnSpc>
              <a:spcBef>
                <a:spcPts val="1165"/>
              </a:spcBef>
              <a:spcAft>
                <a:spcPts val="0"/>
              </a:spcAft>
              <a:buClr>
                <a:schemeClr val="tx1"/>
              </a:buClr>
              <a:buSzTx/>
              <a:buFont typeface="Arial" panose="020B0604020202020204" pitchFamily="34" charset="0"/>
              <a:buNone/>
              <a:tabLst/>
              <a:defRPr sz="2330"/>
            </a:lvl1pPr>
          </a:lstStyle>
          <a:p>
            <a:pPr marL="0" marR="0" lvl="0" indent="0" algn="r" defTabSz="887553" rtl="0" eaLnBrk="1" fontAlgn="auto" latinLnBrk="0" hangingPunct="1">
              <a:lnSpc>
                <a:spcPct val="100000"/>
              </a:lnSpc>
              <a:spcBef>
                <a:spcPts val="1165"/>
              </a:spcBef>
              <a:spcAft>
                <a:spcPts val="0"/>
              </a:spcAft>
              <a:buClr>
                <a:schemeClr val="tx1"/>
              </a:buClr>
              <a:buSzTx/>
              <a:buFont typeface="Arial" panose="020B0604020202020204" pitchFamily="34" charset="0"/>
              <a:buNone/>
              <a:tabLst/>
              <a:defRPr/>
            </a:pPr>
            <a:r>
              <a:rPr lang="en-US" dirty="0"/>
              <a:t>Insert picture in this placeholder</a:t>
            </a:r>
          </a:p>
        </p:txBody>
      </p:sp>
      <p:sp>
        <p:nvSpPr>
          <p:cNvPr id="50" name="Text Placeholder 14">
            <a:extLst>
              <a:ext uri="{FF2B5EF4-FFF2-40B4-BE49-F238E27FC236}">
                <a16:creationId xmlns:a16="http://schemas.microsoft.com/office/drawing/2014/main" id="{A955A855-B7DD-429B-B38D-FC244E99793A}"/>
              </a:ext>
            </a:extLst>
          </p:cNvPr>
          <p:cNvSpPr>
            <a:spLocks noGrp="1"/>
          </p:cNvSpPr>
          <p:nvPr>
            <p:ph type="body" sz="quarter" idx="18" hasCustomPrompt="1"/>
          </p:nvPr>
        </p:nvSpPr>
        <p:spPr bwMode="gray">
          <a:xfrm>
            <a:off x="0" y="0"/>
            <a:ext cx="1218883" cy="5833872"/>
          </a:xfrm>
          <a:solidFill>
            <a:schemeClr val="bg2">
              <a:alpha val="50000"/>
            </a:schemeClr>
          </a:solidFill>
        </p:spPr>
        <p:txBody>
          <a:bodyPr/>
          <a:lstStyle>
            <a:lvl1pPr marL="0" indent="0">
              <a:buNone/>
              <a:defRPr sz="1068"/>
            </a:lvl1pPr>
          </a:lstStyle>
          <a:p>
            <a:pPr lvl="0"/>
            <a:r>
              <a:rPr lang="en-US" dirty="0"/>
              <a:t> </a:t>
            </a:r>
          </a:p>
        </p:txBody>
      </p:sp>
      <p:sp>
        <p:nvSpPr>
          <p:cNvPr id="51" name="Text Placeholder 12">
            <a:extLst>
              <a:ext uri="{FF2B5EF4-FFF2-40B4-BE49-F238E27FC236}">
                <a16:creationId xmlns:a16="http://schemas.microsoft.com/office/drawing/2014/main" id="{3CE2855B-CEF1-4162-9B93-EF4D4D743799}"/>
              </a:ext>
            </a:extLst>
          </p:cNvPr>
          <p:cNvSpPr>
            <a:spLocks noGrp="1"/>
          </p:cNvSpPr>
          <p:nvPr>
            <p:ph type="body" sz="quarter" idx="17" hasCustomPrompt="1"/>
          </p:nvPr>
        </p:nvSpPr>
        <p:spPr bwMode="gray">
          <a:xfrm>
            <a:off x="0" y="0"/>
            <a:ext cx="853218" cy="5833872"/>
          </a:xfrm>
          <a:solidFill>
            <a:schemeClr val="bg2"/>
          </a:solidFill>
        </p:spPr>
        <p:txBody>
          <a:bodyPr/>
          <a:lstStyle>
            <a:lvl1pPr marL="0" indent="0">
              <a:buNone/>
              <a:defRPr sz="1068"/>
            </a:lvl1pPr>
          </a:lstStyle>
          <a:p>
            <a:pPr lvl="0"/>
            <a:r>
              <a:rPr lang="en-US" dirty="0"/>
              <a:t> </a:t>
            </a: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6460077" cy="4846320"/>
          </a:xfrm>
          <a:solidFill>
            <a:schemeClr val="bg1"/>
          </a:solidFill>
          <a:effectLst>
            <a:innerShdw dist="76200" dir="16200000">
              <a:schemeClr val="accent1"/>
            </a:innerShdw>
          </a:effectLst>
        </p:spPr>
        <p:txBody>
          <a:bodyPr lIns="640080" rIns="274320" anchor="ctr" anchorCtr="0"/>
          <a:lstStyle>
            <a:lvl1pPr marL="0" indent="0">
              <a:spcBef>
                <a:spcPts val="0"/>
              </a:spcBef>
              <a:spcAft>
                <a:spcPts val="1747"/>
              </a:spcAft>
              <a:buNone/>
              <a:defRPr sz="2330" b="1" baseline="0">
                <a:solidFill>
                  <a:schemeClr val="accent1"/>
                </a:solidFill>
              </a:defRPr>
            </a:lvl1pPr>
            <a:lvl2pPr marL="727301" indent="0">
              <a:spcBef>
                <a:spcPts val="1747"/>
              </a:spcBef>
              <a:buNone/>
              <a:defRPr sz="1553" b="1" cap="all" baseline="0">
                <a:solidFill>
                  <a:schemeClr val="accent1"/>
                </a:solidFill>
              </a:defRPr>
            </a:lvl2pPr>
            <a:lvl3pPr marL="727301" indent="0">
              <a:spcBef>
                <a:spcPts val="291"/>
              </a:spcBef>
              <a:buNone/>
              <a:tabLst/>
              <a:defRPr sz="1359"/>
            </a:lvl3pPr>
            <a:lvl4pPr marL="1065064" indent="-177511">
              <a:spcBef>
                <a:spcPts val="582"/>
              </a:spcBef>
              <a:buFont typeface="Arial" panose="020B0604020202020204" pitchFamily="34" charset="0"/>
              <a:buChar char="•"/>
              <a:defRPr sz="1359"/>
            </a:lvl4pPr>
            <a:lvl5pPr marL="1339035" indent="-177203">
              <a:buFont typeface="Arial" panose="020B0604020202020204" pitchFamily="34" charset="0"/>
              <a:buChar char="–"/>
              <a:tabLst/>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Text Placeholder 47">
            <a:extLst>
              <a:ext uri="{FF2B5EF4-FFF2-40B4-BE49-F238E27FC236}">
                <a16:creationId xmlns:a16="http://schemas.microsoft.com/office/drawing/2014/main" id="{E81C121D-BB43-4CE6-A9BC-1B0FFDCC26D7}"/>
              </a:ext>
            </a:extLst>
          </p:cNvPr>
          <p:cNvSpPr>
            <a:spLocks noGrp="1"/>
          </p:cNvSpPr>
          <p:nvPr>
            <p:ph type="body" sz="quarter" idx="15"/>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49" name="Slide Number Placeholder 48">
            <a:extLst>
              <a:ext uri="{FF2B5EF4-FFF2-40B4-BE49-F238E27FC236}">
                <a16:creationId xmlns:a16="http://schemas.microsoft.com/office/drawing/2014/main" id="{5F95BBC6-A1E4-494A-8FE6-73D3DC2311C4}"/>
              </a:ext>
            </a:extLst>
          </p:cNvPr>
          <p:cNvSpPr>
            <a:spLocks noGrp="1"/>
          </p:cNvSpPr>
          <p:nvPr>
            <p:ph type="sldNum" sz="quarter" idx="16"/>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9" name="Straight Connector 8">
            <a:extLst>
              <a:ext uri="{FF2B5EF4-FFF2-40B4-BE49-F238E27FC236}">
                <a16:creationId xmlns:a16="http://schemas.microsoft.com/office/drawing/2014/main" id="{98239E85-8E85-4D48-AFA8-DF2712D5A0C4}"/>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7512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ppt_x</p:attrName>
                                        </p:attrNameLst>
                                      </p:cBhvr>
                                      <p:tavLst>
                                        <p:tav tm="0">
                                          <p:val>
                                            <p:strVal val="#ppt_x"/>
                                          </p:val>
                                        </p:tav>
                                        <p:tav tm="100000">
                                          <p:val>
                                            <p:strVal val="#ppt_x"/>
                                          </p:val>
                                        </p:tav>
                                      </p:tavLst>
                                    </p:anim>
                                    <p:anim calcmode="lin" valueType="num">
                                      <p:cBhvr>
                                        <p:cTn id="8" dur="500" fill="hold"/>
                                        <p:tgtEl>
                                          <p:spTgt spid="51"/>
                                        </p:tgtEl>
                                        <p:attrNameLst>
                                          <p:attrName>ppt_y</p:attrName>
                                        </p:attrNameLst>
                                      </p:cBhvr>
                                      <p:tavLst>
                                        <p:tav tm="0">
                                          <p:val>
                                            <p:strVal val="#ppt_y-#ppt_h/2"/>
                                          </p:val>
                                        </p:tav>
                                        <p:tav tm="100000">
                                          <p:val>
                                            <p:strVal val="#ppt_y"/>
                                          </p:val>
                                        </p:tav>
                                      </p:tavLst>
                                    </p:anim>
                                    <p:anim calcmode="lin" valueType="num">
                                      <p:cBhvr>
                                        <p:cTn id="9" dur="500" fill="hold"/>
                                        <p:tgtEl>
                                          <p:spTgt spid="51"/>
                                        </p:tgtEl>
                                        <p:attrNameLst>
                                          <p:attrName>ppt_w</p:attrName>
                                        </p:attrNameLst>
                                      </p:cBhvr>
                                      <p:tavLst>
                                        <p:tav tm="0">
                                          <p:val>
                                            <p:strVal val="#ppt_w"/>
                                          </p:val>
                                        </p:tav>
                                        <p:tav tm="100000">
                                          <p:val>
                                            <p:strVal val="#ppt_w"/>
                                          </p:val>
                                        </p:tav>
                                      </p:tavLst>
                                    </p:anim>
                                    <p:anim calcmode="lin" valueType="num">
                                      <p:cBhvr>
                                        <p:cTn id="10" dur="500" fill="hold"/>
                                        <p:tgtEl>
                                          <p:spTgt spid="5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500" fill="hold"/>
                                        <p:tgtEl>
                                          <p:spTgt spid="50"/>
                                        </p:tgtEl>
                                        <p:attrNameLst>
                                          <p:attrName>ppt_x</p:attrName>
                                        </p:attrNameLst>
                                      </p:cBhvr>
                                      <p:tavLst>
                                        <p:tav tm="0">
                                          <p:val>
                                            <p:strVal val="#ppt_x"/>
                                          </p:val>
                                        </p:tav>
                                        <p:tav tm="100000">
                                          <p:val>
                                            <p:strVal val="#ppt_x"/>
                                          </p:val>
                                        </p:tav>
                                      </p:tavLst>
                                    </p:anim>
                                    <p:anim calcmode="lin" valueType="num">
                                      <p:cBhvr>
                                        <p:cTn id="14" dur="500" fill="hold"/>
                                        <p:tgtEl>
                                          <p:spTgt spid="50"/>
                                        </p:tgtEl>
                                        <p:attrNameLst>
                                          <p:attrName>ppt_y</p:attrName>
                                        </p:attrNameLst>
                                      </p:cBhvr>
                                      <p:tavLst>
                                        <p:tav tm="0">
                                          <p:val>
                                            <p:strVal val="#ppt_y-#ppt_h/2"/>
                                          </p:val>
                                        </p:tav>
                                        <p:tav tm="100000">
                                          <p:val>
                                            <p:strVal val="#ppt_y"/>
                                          </p:val>
                                        </p:tav>
                                      </p:tavLst>
                                    </p:anim>
                                    <p:anim calcmode="lin" valueType="num">
                                      <p:cBhvr>
                                        <p:cTn id="15" dur="500" fill="hold"/>
                                        <p:tgtEl>
                                          <p:spTgt spid="50"/>
                                        </p:tgtEl>
                                        <p:attrNameLst>
                                          <p:attrName>ppt_w</p:attrName>
                                        </p:attrNameLst>
                                      </p:cBhvr>
                                      <p:tavLst>
                                        <p:tav tm="0">
                                          <p:val>
                                            <p:strVal val="#ppt_w"/>
                                          </p:val>
                                        </p:tav>
                                        <p:tav tm="100000">
                                          <p:val>
                                            <p:strVal val="#ppt_w"/>
                                          </p:val>
                                        </p:tav>
                                      </p:tavLst>
                                    </p:anim>
                                    <p:anim calcmode="lin" valueType="num">
                                      <p:cBhvr>
                                        <p:cTn id="16" dur="500" fill="hold"/>
                                        <p:tgtEl>
                                          <p:spTgt spid="50"/>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0">
                                            <p:bg/>
                                          </p:spTgt>
                                        </p:tgtEl>
                                        <p:attrNameLst>
                                          <p:attrName>style.visibility</p:attrName>
                                        </p:attrNameLst>
                                      </p:cBhvr>
                                      <p:to>
                                        <p:strVal val="visible"/>
                                      </p:to>
                                    </p:set>
                                    <p:anim calcmode="lin" valueType="num">
                                      <p:cBhvr additive="base">
                                        <p:cTn id="20"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bg/>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750"/>
                                        <p:tgtEl>
                                          <p:spTgt spid="10">
                                            <p:txEl>
                                              <p:pRg st="0" end="0"/>
                                            </p:txEl>
                                          </p:spTgt>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500"/>
                                        <p:tgtEl>
                                          <p:spTgt spid="10">
                                            <p:txEl>
                                              <p:pRg st="1" end="1"/>
                                            </p:txEl>
                                          </p:spTgt>
                                        </p:tgtEl>
                                      </p:cBhvr>
                                    </p:animEffect>
                                  </p:childTnLst>
                                </p:cTn>
                              </p:par>
                              <p:par>
                                <p:cTn id="29" presetID="10" presetClass="entr" presetSubtype="0" fill="hold" grpId="0" nodeType="withEffect">
                                  <p:stCondLst>
                                    <p:cond delay="75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par>
                                <p:cTn id="32" presetID="10" presetClass="entr" presetSubtype="0" fill="hold" grpId="0" nodeType="withEffect">
                                  <p:stCondLst>
                                    <p:cond delay="125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cTn>
                              </p:par>
                              <p:par>
                                <p:cTn id="35" presetID="10" presetClass="entr" presetSubtype="0" fill="hold" grpId="0" nodeType="withEffect">
                                  <p:stCondLst>
                                    <p:cond delay="125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tmplLst>
          <p:tmpl>
            <p:tnLst>
              <p:par>
                <p:cTn presetID="17" presetClass="entr" presetSubtype="1"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ppt_x</p:attrName>
                        </p:attrNameLst>
                      </p:cBhvr>
                      <p:tavLst>
                        <p:tav tm="0">
                          <p:val>
                            <p:strVal val="#ppt_x"/>
                          </p:val>
                        </p:tav>
                        <p:tav tm="100000">
                          <p:val>
                            <p:strVal val="#ppt_x"/>
                          </p:val>
                        </p:tav>
                      </p:tavLst>
                    </p:anim>
                    <p:anim calcmode="lin" valueType="num">
                      <p:cBhvr>
                        <p:cTn dur="500" fill="hold"/>
                        <p:tgtEl>
                          <p:spTgt spid="50"/>
                        </p:tgtEl>
                        <p:attrNameLst>
                          <p:attrName>ppt_y</p:attrName>
                        </p:attrNameLst>
                      </p:cBhvr>
                      <p:tavLst>
                        <p:tav tm="0">
                          <p:val>
                            <p:strVal val="#ppt_y-#ppt_h/2"/>
                          </p:val>
                        </p:tav>
                        <p:tav tm="100000">
                          <p:val>
                            <p:strVal val="#ppt_y"/>
                          </p:val>
                        </p:tav>
                      </p:tavLst>
                    </p:anim>
                    <p:anim calcmode="lin" valueType="num">
                      <p:cBhvr>
                        <p:cTn dur="500" fill="hold"/>
                        <p:tgtEl>
                          <p:spTgt spid="50"/>
                        </p:tgtEl>
                        <p:attrNameLst>
                          <p:attrName>ppt_w</p:attrName>
                        </p:attrNameLst>
                      </p:cBhvr>
                      <p:tavLst>
                        <p:tav tm="0">
                          <p:val>
                            <p:strVal val="#ppt_w"/>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childTnLst>
                </p:cTn>
              </p:par>
            </p:tnLst>
          </p:tmpl>
        </p:tmplLst>
      </p:bldP>
      <p:bldP spid="51" grpId="0" animBg="1">
        <p:tmplLst>
          <p:tmpl>
            <p:tnLst>
              <p:par>
                <p:cTn presetID="17" presetClass="entr" presetSubtype="1"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ppt_x</p:attrName>
                        </p:attrNameLst>
                      </p:cBhvr>
                      <p:tavLst>
                        <p:tav tm="0">
                          <p:val>
                            <p:strVal val="#ppt_x"/>
                          </p:val>
                        </p:tav>
                        <p:tav tm="100000">
                          <p:val>
                            <p:strVal val="#ppt_x"/>
                          </p:val>
                        </p:tav>
                      </p:tavLst>
                    </p:anim>
                    <p:anim calcmode="lin" valueType="num">
                      <p:cBhvr>
                        <p:cTn dur="500" fill="hold"/>
                        <p:tgtEl>
                          <p:spTgt spid="51"/>
                        </p:tgtEl>
                        <p:attrNameLst>
                          <p:attrName>ppt_y</p:attrName>
                        </p:attrNameLst>
                      </p:cBhvr>
                      <p:tavLst>
                        <p:tav tm="0">
                          <p:val>
                            <p:strVal val="#ppt_y-#ppt_h/2"/>
                          </p:val>
                        </p:tav>
                        <p:tav tm="100000">
                          <p:val>
                            <p:strVal val="#ppt_y"/>
                          </p:val>
                        </p:tav>
                      </p:tavLst>
                    </p:anim>
                    <p:anim calcmode="lin" valueType="num">
                      <p:cBhvr>
                        <p:cTn dur="500" fill="hold"/>
                        <p:tgtEl>
                          <p:spTgt spid="51"/>
                        </p:tgtEl>
                        <p:attrNameLst>
                          <p:attrName>ppt_w</p:attrName>
                        </p:attrNameLst>
                      </p:cBhvr>
                      <p:tavLst>
                        <p:tav tm="0">
                          <p:val>
                            <p:strVal val="#ppt_w"/>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childTnLst>
                </p:cTn>
              </p:par>
            </p:tnLst>
          </p:tmpl>
        </p:tmplLst>
      </p:bldP>
      <p:bldP spid="10" grpId="0" build="p" animBg="1">
        <p:tmplLst>
          <p:tmpl>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750"/>
                        <p:tgtEl>
                          <p:spTgt spid="10"/>
                        </p:tgtEl>
                      </p:cBhvr>
                    </p:animEffect>
                  </p:childTnLst>
                </p:cTn>
              </p:par>
            </p:tnLst>
          </p:tmpl>
          <p:tmpl lvl="2">
            <p:tnLst>
              <p:par>
                <p:cTn presetID="10" presetClass="entr" presetSubtype="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7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25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Emphasis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userDrawn="1"/>
        </p:nvSpPr>
        <p:spPr bwMode="gray">
          <a:xfrm>
            <a:off x="2742486" y="0"/>
            <a:ext cx="9446339"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5484971" cy="4846320"/>
          </a:xfrm>
          <a:solidFill>
            <a:schemeClr val="bg1"/>
          </a:solidFill>
          <a:effectLst>
            <a:innerShdw dist="76200" dir="16200000">
              <a:schemeClr val="accent1"/>
            </a:innerShdw>
          </a:effectLst>
        </p:spPr>
        <p:txBody>
          <a:bodyPr lIns="640080" rIns="457200" anchor="ctr" anchorCtr="0"/>
          <a:lstStyle>
            <a:lvl1pPr marL="0" indent="0">
              <a:spcBef>
                <a:spcPts val="0"/>
              </a:spcBef>
              <a:spcAft>
                <a:spcPts val="0"/>
              </a:spcAft>
              <a:buNone/>
              <a:defRPr sz="2718" b="1" baseline="0">
                <a:solidFill>
                  <a:schemeClr val="accent1"/>
                </a:solidFill>
              </a:defRPr>
            </a:lvl1pPr>
            <a:lvl2pPr marL="0" indent="0">
              <a:spcBef>
                <a:spcPts val="1165"/>
              </a:spcBef>
              <a:spcAft>
                <a:spcPts val="0"/>
              </a:spcAft>
              <a:buNone/>
              <a:defRPr sz="1553" b="1"/>
            </a:lvl2pPr>
            <a:lvl3pPr marL="177203" indent="-177203">
              <a:spcBef>
                <a:spcPts val="874"/>
              </a:spcBef>
              <a:tabLst/>
              <a:defRPr sz="1359"/>
            </a:lvl3pPr>
            <a:lvl4pPr marL="488154" indent="-177203">
              <a:defRPr sz="1359"/>
            </a:lvl4pPr>
            <a:lvl5pPr marL="887553" indent="-177203">
              <a:tabLst/>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4413" y="503240"/>
            <a:ext cx="5484971" cy="4846637"/>
          </a:xfrm>
        </p:spPr>
        <p:txBody>
          <a:bodyPr anchor="ctr" anchorCtr="0"/>
          <a:lstStyle>
            <a:lvl1pPr>
              <a:spcBef>
                <a:spcPts val="1747"/>
              </a:spcBef>
              <a:defRPr sz="1553"/>
            </a:lvl1pPr>
            <a:lvl2pPr>
              <a:spcBef>
                <a:spcPts val="874"/>
              </a:spcBef>
              <a:defRPr sz="1359"/>
            </a:lvl2pPr>
            <a:lvl3pPr>
              <a:defRPr sz="1359"/>
            </a:lvl3pPr>
            <a:lvl4pP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538BEF6-2306-4DAE-9922-8817114851BF}"/>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4981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0">
                                            <p:bg/>
                                          </p:spTgt>
                                        </p:tgtEl>
                                        <p:attrNameLst>
                                          <p:attrName>style.visibility</p:attrName>
                                        </p:attrNameLst>
                                      </p:cBhvr>
                                      <p:to>
                                        <p:strVal val="visible"/>
                                      </p:to>
                                    </p:set>
                                    <p:anim calcmode="lin" valueType="num">
                                      <p:cBhvr additive="base">
                                        <p:cTn id="11"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
                                            <p:bg/>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animBg="1">
        <p:tmplLst>
          <p:tmpl>
            <p:tnLst>
              <p:par>
                <p:cTn presetID="2" presetClass="entr" presetSubtype="8"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Emphasis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userDrawn="1"/>
        </p:nvSpPr>
        <p:spPr bwMode="gray">
          <a:xfrm>
            <a:off x="0" y="0"/>
            <a:ext cx="9446339"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5728748" y="502919"/>
            <a:ext cx="6460077" cy="4846320"/>
          </a:xfrm>
          <a:solidFill>
            <a:schemeClr val="bg1"/>
          </a:solidFill>
          <a:effectLst>
            <a:innerShdw dist="76200" dir="16200000">
              <a:schemeClr val="accent1"/>
            </a:innerShdw>
          </a:effectLst>
        </p:spPr>
        <p:txBody>
          <a:bodyPr lIns="640080" rIns="457200" anchor="ctr" anchorCtr="0"/>
          <a:lstStyle>
            <a:lvl1pPr marL="0" indent="0">
              <a:spcAft>
                <a:spcPts val="0"/>
              </a:spcAft>
              <a:buNone/>
              <a:defRPr sz="2718" b="1" baseline="0">
                <a:solidFill>
                  <a:schemeClr val="accent1"/>
                </a:solidFill>
              </a:defRPr>
            </a:lvl1pPr>
            <a:lvl2pPr marL="0" indent="0">
              <a:spcBef>
                <a:spcPts val="1165"/>
              </a:spcBef>
              <a:spcAft>
                <a:spcPts val="0"/>
              </a:spcAft>
              <a:buNone/>
              <a:defRPr sz="1553" b="1"/>
            </a:lvl2pPr>
            <a:lvl3pPr marL="177203" indent="-177203">
              <a:spcBef>
                <a:spcPts val="874"/>
              </a:spcBef>
              <a:tabLst/>
              <a:defRPr sz="1359"/>
            </a:lvl3pPr>
            <a:lvl4pPr marL="488154" indent="-177203">
              <a:defRPr sz="1359"/>
            </a:lvl4pPr>
            <a:lvl5pPr marL="887553" indent="-177203">
              <a:tabLst/>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441" y="502764"/>
            <a:ext cx="4631754" cy="4846637"/>
          </a:xfrm>
        </p:spPr>
        <p:txBody>
          <a:bodyPr anchor="ctr" anchorCtr="0"/>
          <a:lstStyle>
            <a:lvl1pPr>
              <a:spcBef>
                <a:spcPts val="1747"/>
              </a:spcBef>
              <a:defRPr sz="1553"/>
            </a:lvl1pPr>
            <a:lvl2pPr>
              <a:spcBef>
                <a:spcPts val="874"/>
              </a:spcBef>
              <a:defRPr sz="1359"/>
            </a:lvl2pPr>
            <a:lvl3pPr>
              <a:defRPr sz="1359"/>
            </a:lvl3pPr>
            <a:lvl4pP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C7F3E575-4904-4330-A4C4-5A6000977599}"/>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18476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10">
                                            <p:bg/>
                                          </p:spTgt>
                                        </p:tgtEl>
                                        <p:attrNameLst>
                                          <p:attrName>style.visibility</p:attrName>
                                        </p:attrNameLst>
                                      </p:cBhvr>
                                      <p:to>
                                        <p:strVal val="visible"/>
                                      </p:to>
                                    </p:set>
                                    <p:anim calcmode="lin" valueType="num">
                                      <p:cBhvr additive="base">
                                        <p:cTn id="11"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12" dur="500" fill="hold"/>
                                        <p:tgtEl>
                                          <p:spTgt spid="10">
                                            <p:bg/>
                                          </p:spTgt>
                                        </p:tgtEl>
                                        <p:attrNameLst>
                                          <p:attrName>ppt_y</p:attrName>
                                        </p:attrNameLst>
                                      </p:cBhvr>
                                      <p:tavLst>
                                        <p:tav tm="0">
                                          <p:val>
                                            <p:strVal val="#ppt_y"/>
                                          </p:val>
                                        </p:tav>
                                        <p:tav tm="100000">
                                          <p:val>
                                            <p:strVal val="#ppt_y"/>
                                          </p:val>
                                        </p:tav>
                                      </p:tavLst>
                                    </p:anim>
                                  </p:childTnLst>
                                </p:cTn>
                              </p:par>
                              <p:par>
                                <p:cTn id="13" presetID="10" presetClass="entr" presetSubtype="0" fill="hold" grpId="0" nodeType="withEffect">
                                  <p:stCondLst>
                                    <p:cond delay="100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fade">
                                      <p:cBhvr>
                                        <p:cTn id="15" dur="500"/>
                                        <p:tgtEl>
                                          <p:spTgt spid="10">
                                            <p:txEl>
                                              <p:pRg st="0" end="0"/>
                                            </p:txEl>
                                          </p:spTgt>
                                        </p:tgtEl>
                                      </p:cBhvr>
                                    </p:animEffect>
                                  </p:childTnLst>
                                </p:cTn>
                              </p:par>
                              <p:par>
                                <p:cTn id="16" presetID="10" presetClass="entr" presetSubtype="0" fill="hold" grpId="0" nodeType="withEffect">
                                  <p:stCondLst>
                                    <p:cond delay="1500"/>
                                  </p:stCondLst>
                                  <p:childTnLst>
                                    <p:set>
                                      <p:cBhvr>
                                        <p:cTn id="17" dur="1" fill="hold">
                                          <p:stCondLst>
                                            <p:cond delay="0"/>
                                          </p:stCondLst>
                                        </p:cTn>
                                        <p:tgtEl>
                                          <p:spTgt spid="10">
                                            <p:txEl>
                                              <p:pRg st="1" end="1"/>
                                            </p:txEl>
                                          </p:spTgt>
                                        </p:tgtEl>
                                        <p:attrNameLst>
                                          <p:attrName>style.visibility</p:attrName>
                                        </p:attrNameLst>
                                      </p:cBhvr>
                                      <p:to>
                                        <p:strVal val="visible"/>
                                      </p:to>
                                    </p:set>
                                    <p:animEffect transition="in" filter="fade">
                                      <p:cBhvr>
                                        <p:cTn id="18" dur="500"/>
                                        <p:tgtEl>
                                          <p:spTgt spid="10">
                                            <p:txEl>
                                              <p:pRg st="1" end="1"/>
                                            </p:txEl>
                                          </p:spTgt>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2" end="2"/>
                                            </p:txEl>
                                          </p:spTgt>
                                        </p:tgtEl>
                                        <p:attrNameLst>
                                          <p:attrName>style.visibility</p:attrName>
                                        </p:attrNameLst>
                                      </p:cBhvr>
                                      <p:to>
                                        <p:strVal val="visible"/>
                                      </p:to>
                                    </p:set>
                                    <p:animEffect transition="in" filter="fade">
                                      <p:cBhvr>
                                        <p:cTn id="21" dur="500"/>
                                        <p:tgtEl>
                                          <p:spTgt spid="10">
                                            <p:txEl>
                                              <p:pRg st="2" end="2"/>
                                            </p:txEl>
                                          </p:spTgt>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0">
                                            <p:txEl>
                                              <p:pRg st="3" end="3"/>
                                            </p:txEl>
                                          </p:spTgt>
                                        </p:tgtEl>
                                        <p:attrNameLst>
                                          <p:attrName>style.visibility</p:attrName>
                                        </p:attrNameLst>
                                      </p:cBhvr>
                                      <p:to>
                                        <p:strVal val="visible"/>
                                      </p:to>
                                    </p:set>
                                    <p:animEffect transition="in" filter="fade">
                                      <p:cBhvr>
                                        <p:cTn id="24" dur="500"/>
                                        <p:tgtEl>
                                          <p:spTgt spid="10">
                                            <p:txEl>
                                              <p:pRg st="3" end="3"/>
                                            </p:txEl>
                                          </p:spTgt>
                                        </p:tgtEl>
                                      </p:cBhvr>
                                    </p:animEffect>
                                  </p:childTnLst>
                                </p:cTn>
                              </p:par>
                              <p:par>
                                <p:cTn id="25" presetID="10" presetClass="entr" presetSubtype="0" fill="hold" grpId="0" nodeType="withEffect">
                                  <p:stCondLst>
                                    <p:cond delay="150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build="p" animBg="1">
        <p:tmplLst>
          <p:tmpl>
            <p:tnLst>
              <p:par>
                <p:cTn presetID="2" presetClass="entr" presetSubtype="2" fill="hold" nodeType="withEffect">
                  <p:stCondLst>
                    <p:cond delay="50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1+#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withEffect">
                  <p:stCondLst>
                    <p:cond delay="10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0" y="0"/>
            <a:ext cx="5850636"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5850636" y="0"/>
            <a:ext cx="243777" cy="583387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2189718"/>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spcAft>
                <a:spcPts val="0"/>
              </a:spcAft>
              <a:buFontTx/>
              <a:buNone/>
              <a:defRPr sz="1553" b="1">
                <a:solidFill>
                  <a:schemeClr val="tx1"/>
                </a:solidFill>
              </a:defRPr>
            </a:lvl2pPr>
            <a:lvl3pPr marL="177203" indent="-177203">
              <a:spcBef>
                <a:spcPts val="874"/>
              </a:spcBef>
              <a:spcAft>
                <a:spcPts val="0"/>
              </a:spcAft>
              <a:buFont typeface="Arial" panose="020B0604020202020204" pitchFamily="34" charset="0"/>
              <a:buChar char="•"/>
              <a:defRPr sz="1359"/>
            </a:lvl3pPr>
            <a:lvl4pPr marL="443777" indent="-177203">
              <a:spcBef>
                <a:spcPts val="582"/>
              </a:spcBef>
              <a:spcAft>
                <a:spcPts val="0"/>
              </a:spcAft>
              <a:buFont typeface="Arial" panose="020B0604020202020204" pitchFamily="34" charset="0"/>
              <a:buChar char="–"/>
              <a:defRPr sz="1359"/>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666A549D-553F-4D95-953D-3A31980C94C4}"/>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812B04-88FC-4338-BBC7-4B8EB4DA0BD6}"/>
              </a:ext>
            </a:extLst>
          </p:cNvPr>
          <p:cNvSpPr>
            <a:spLocks noGrp="1"/>
          </p:cNvSpPr>
          <p:nvPr>
            <p:ph sz="quarter" idx="15"/>
          </p:nvPr>
        </p:nvSpPr>
        <p:spPr>
          <a:xfrm>
            <a:off x="609441" y="539496"/>
            <a:ext cx="4631754" cy="4754880"/>
          </a:xfrm>
        </p:spPr>
        <p:txBody>
          <a:bodyPr lIns="91440" tIns="45720" rIns="91440" bIns="45720" anchor="ctr" anchorCtr="0"/>
          <a:lstStyle>
            <a:lvl1pPr>
              <a:spcBef>
                <a:spcPts val="1747"/>
              </a:spcBef>
              <a:defRPr sz="1553"/>
            </a:lvl1pPr>
            <a:lvl2pPr>
              <a:spcBef>
                <a:spcPts val="874"/>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0003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Right Medium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0" y="0"/>
            <a:ext cx="5850636" cy="52852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5850636" y="0"/>
            <a:ext cx="243777" cy="528523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900105"/>
            <a:ext cx="5119307" cy="1485022"/>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spcAft>
                <a:spcPts val="0"/>
              </a:spcAft>
              <a:buFontTx/>
              <a:buNone/>
              <a:defRPr sz="1553" b="1">
                <a:solidFill>
                  <a:schemeClr val="tx1"/>
                </a:solidFill>
              </a:defRPr>
            </a:lvl2pPr>
            <a:lvl3pPr marL="177203" indent="-177203">
              <a:spcBef>
                <a:spcPts val="874"/>
              </a:spcBef>
              <a:spcAft>
                <a:spcPts val="0"/>
              </a:spcAft>
              <a:buFont typeface="Arial" panose="020B0604020202020204" pitchFamily="34" charset="0"/>
              <a:buChar char="•"/>
              <a:defRPr sz="1359"/>
            </a:lvl3pPr>
            <a:lvl4pPr marL="443777" indent="-177203">
              <a:spcBef>
                <a:spcPts val="582"/>
              </a:spcBef>
              <a:spcAft>
                <a:spcPts val="0"/>
              </a:spcAft>
              <a:buFont typeface="Arial" panose="020B0604020202020204" pitchFamily="34" charset="0"/>
              <a:buChar char="–"/>
              <a:defRPr sz="1359"/>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394960"/>
            <a:ext cx="10116725" cy="128016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a:xfrm>
            <a:off x="121888" y="6509370"/>
            <a:ext cx="487553" cy="165751"/>
          </a:xfrm>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666A549D-553F-4D95-953D-3A31980C94C4}"/>
              </a:ext>
            </a:extLst>
          </p:cNvPr>
          <p:cNvCxnSpPr/>
          <p:nvPr userDrawn="1"/>
        </p:nvCxnSpPr>
        <p:spPr bwMode="gray">
          <a:xfrm>
            <a:off x="0" y="5285232"/>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A8E4298-8014-4F76-A931-4869216B12FF}"/>
              </a:ext>
            </a:extLst>
          </p:cNvPr>
          <p:cNvSpPr>
            <a:spLocks noGrp="1"/>
          </p:cNvSpPr>
          <p:nvPr>
            <p:ph sz="quarter" idx="15"/>
          </p:nvPr>
        </p:nvSpPr>
        <p:spPr>
          <a:xfrm>
            <a:off x="609441" y="585216"/>
            <a:ext cx="4631754" cy="4114800"/>
          </a:xfrm>
        </p:spPr>
        <p:txBody>
          <a:bodyPr anchor="ctr" anchorCtr="0"/>
          <a:lstStyle>
            <a:lvl1pPr>
              <a:spcBef>
                <a:spcPts val="1747"/>
              </a:spcBef>
              <a:defRPr sz="1553"/>
            </a:lvl1pPr>
            <a:lvl2pPr>
              <a:spcBef>
                <a:spcPts val="874"/>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1817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xt Right Large Foot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0" y="1"/>
            <a:ext cx="5850636" cy="50133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5850636" y="1"/>
            <a:ext cx="243777" cy="5013325"/>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581965" y="1778238"/>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spcAft>
                <a:spcPts val="0"/>
              </a:spcAft>
              <a:buFontTx/>
              <a:buNone/>
              <a:defRPr sz="1553" b="1">
                <a:solidFill>
                  <a:schemeClr val="tx1"/>
                </a:solidFill>
              </a:defRPr>
            </a:lvl2pPr>
            <a:lvl3pPr marL="177203" indent="-177203">
              <a:spcBef>
                <a:spcPts val="874"/>
              </a:spcBef>
              <a:spcAft>
                <a:spcPts val="0"/>
              </a:spcAft>
              <a:buFont typeface="Arial" panose="020B0604020202020204" pitchFamily="34" charset="0"/>
              <a:buChar char="•"/>
              <a:defRPr sz="1359"/>
            </a:lvl3pPr>
            <a:lvl4pPr marL="443777" indent="-177203">
              <a:spcBef>
                <a:spcPts val="582"/>
              </a:spcBef>
              <a:spcAft>
                <a:spcPts val="0"/>
              </a:spcAft>
              <a:buFont typeface="Arial" panose="020B0604020202020204" pitchFamily="34" charset="0"/>
              <a:buChar char="–"/>
              <a:defRPr sz="1359"/>
            </a:lvl4pPr>
            <a:lvl5pPr>
              <a:defRPr sz="1165"/>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120640"/>
            <a:ext cx="10116725" cy="15544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666A549D-553F-4D95-953D-3A31980C94C4}"/>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39F7CBD-AC68-4E01-9D9A-BD43B79FE1C8}"/>
              </a:ext>
            </a:extLst>
          </p:cNvPr>
          <p:cNvSpPr>
            <a:spLocks noGrp="1"/>
          </p:cNvSpPr>
          <p:nvPr>
            <p:ph sz="quarter" idx="15"/>
          </p:nvPr>
        </p:nvSpPr>
        <p:spPr>
          <a:xfrm>
            <a:off x="609441" y="586421"/>
            <a:ext cx="4631754" cy="3840480"/>
          </a:xfrm>
        </p:spPr>
        <p:txBody>
          <a:bodyPr anchor="ctr" anchorCtr="0"/>
          <a:lstStyle>
            <a:lvl1pPr>
              <a:spcBef>
                <a:spcPts val="1747"/>
              </a:spcBef>
              <a:defRPr sz="1553"/>
            </a:lvl1pPr>
            <a:lvl2pPr>
              <a:spcBef>
                <a:spcPts val="874"/>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2787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8"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789BCC4-A69F-4756-B72F-4741B93915CB}"/>
              </a:ext>
            </a:extLst>
          </p:cNvPr>
          <p:cNvSpPr>
            <a:spLocks noGrp="1"/>
          </p:cNvSpPr>
          <p:nvPr>
            <p:ph type="sldNum" sz="quarter" idx="10"/>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Tree>
    <p:extLst>
      <p:ext uri="{BB962C8B-B14F-4D97-AF65-F5344CB8AC3E}">
        <p14:creationId xmlns:p14="http://schemas.microsoft.com/office/powerpoint/2010/main" val="28475608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xt Left">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2172070"/>
            <a:ext cx="5119307" cy="1492909"/>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1165"/>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userDrawn="1"/>
        </p:nvSpPr>
        <p:spPr>
          <a:xfrm>
            <a:off x="6338189" y="2"/>
            <a:ext cx="5850636" cy="58370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2"/>
            <a:ext cx="243777" cy="58370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61CA6C5-3138-4777-9F9B-EEAD90EF67FB}"/>
              </a:ext>
            </a:extLst>
          </p:cNvPr>
          <p:cNvSpPr>
            <a:spLocks noGrp="1"/>
          </p:cNvSpPr>
          <p:nvPr>
            <p:ph sz="quarter" idx="15"/>
          </p:nvPr>
        </p:nvSpPr>
        <p:spPr>
          <a:xfrm>
            <a:off x="6947630" y="541083"/>
            <a:ext cx="4631754" cy="4754880"/>
          </a:xfrm>
        </p:spPr>
        <p:txBody>
          <a:bodyPr anchor="ctr" anchorCtr="0"/>
          <a:lstStyle>
            <a:lvl1pPr>
              <a:spcBef>
                <a:spcPts val="1747"/>
              </a:spcBef>
              <a:defRPr sz="1553"/>
            </a:lvl1pPr>
            <a:lvl2pPr>
              <a:spcBef>
                <a:spcPts val="874"/>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77698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animBg="1"/>
      <p:bldP spid="9"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ext Left Round Image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userDrawn="1"/>
        </p:nvSpPr>
        <p:spPr>
          <a:xfrm>
            <a:off x="6338189" y="2"/>
            <a:ext cx="5850636" cy="58370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11" name="Picture Placeholder 10">
            <a:extLst>
              <a:ext uri="{FF2B5EF4-FFF2-40B4-BE49-F238E27FC236}">
                <a16:creationId xmlns:a16="http://schemas.microsoft.com/office/drawing/2014/main" id="{E87616A7-74CA-4338-8DFB-9FC089208921}"/>
              </a:ext>
            </a:extLst>
          </p:cNvPr>
          <p:cNvSpPr>
            <a:spLocks noGrp="1" noChangeAspect="1"/>
          </p:cNvSpPr>
          <p:nvPr>
            <p:ph type="pic" sz="quarter" idx="16" hasCustomPrompt="1"/>
          </p:nvPr>
        </p:nvSpPr>
        <p:spPr bwMode="gray">
          <a:xfrm>
            <a:off x="7435183" y="1005839"/>
            <a:ext cx="3656648" cy="2743200"/>
          </a:xfrm>
          <a:prstGeom prst="ellipse">
            <a:avLst/>
          </a:prstGeom>
          <a:solidFill>
            <a:schemeClr val="bg1"/>
          </a:solidFill>
          <a:ln w="104775">
            <a:solidFill>
              <a:schemeClr val="bg2">
                <a:lumMod val="90000"/>
              </a:schemeClr>
            </a:solidFill>
          </a:ln>
        </p:spPr>
        <p:txBody>
          <a:bodyPr anchor="ctr" anchorCtr="1"/>
          <a:lstStyle>
            <a:lvl1pPr marL="0" indent="0" algn="ctr">
              <a:buNone/>
              <a:defRPr sz="1941"/>
            </a:lvl1pPr>
          </a:lstStyle>
          <a:p>
            <a:r>
              <a:rPr lang="en-US" dirty="0"/>
              <a:t>Fill shape with picture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2172070"/>
            <a:ext cx="5119307" cy="1492909"/>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1165"/>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2"/>
            <a:ext cx="243777" cy="583704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EDD9B419-61A9-4E1F-B4F7-F308DE96ABD6}"/>
              </a:ext>
            </a:extLst>
          </p:cNvPr>
          <p:cNvSpPr>
            <a:spLocks noGrp="1"/>
          </p:cNvSpPr>
          <p:nvPr>
            <p:ph type="body" sz="quarter" idx="17"/>
          </p:nvPr>
        </p:nvSpPr>
        <p:spPr bwMode="gray">
          <a:xfrm>
            <a:off x="7618440" y="4057904"/>
            <a:ext cx="3290136" cy="887412"/>
          </a:xfrm>
        </p:spPr>
        <p:txBody>
          <a:bodyPr/>
          <a:lstStyle>
            <a:lvl1pPr marL="0" indent="0" algn="ctr">
              <a:buNone/>
              <a:defRPr sz="1553" b="1">
                <a:solidFill>
                  <a:schemeClr val="accent1"/>
                </a:solidFill>
              </a:defRPr>
            </a:lvl1pPr>
            <a:lvl2pPr marL="169498" indent="-169498">
              <a:buClr>
                <a:schemeClr val="accent1"/>
              </a:buClr>
              <a:buFont typeface="Arial" panose="020B0604020202020204" pitchFamily="34" charset="0"/>
              <a:buChar char="•"/>
              <a:defRPr sz="1553">
                <a:solidFill>
                  <a:schemeClr val="accent1"/>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39385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50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anim calcmode="lin" valueType="num">
                                      <p:cBhvr>
                                        <p:cTn id="32" dur="500" fill="hold"/>
                                        <p:tgtEl>
                                          <p:spTgt spid="11"/>
                                        </p:tgtEl>
                                        <p:attrNameLst>
                                          <p:attrName>ppt_x</p:attrName>
                                        </p:attrNameLst>
                                      </p:cBhvr>
                                      <p:tavLst>
                                        <p:tav tm="0">
                                          <p:val>
                                            <p:strVal val="#ppt_x"/>
                                          </p:val>
                                        </p:tav>
                                        <p:tav tm="100000">
                                          <p:val>
                                            <p:strVal val="#ppt_x"/>
                                          </p:val>
                                        </p:tav>
                                      </p:tavLst>
                                    </p:anim>
                                    <p:anim calcmode="lin" valueType="num">
                                      <p:cBhvr>
                                        <p:cTn id="33" dur="5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5" grpId="0" build="p">
        <p:tmplLst>
          <p:tmpl lvl="1">
            <p:tnLst>
              <p:par>
                <p:cTn presetID="10" presetClass="entr" presetSubtype="0" fill="hold" nodeType="after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9" grpId="0" animBg="1"/>
      <p:bldP spid="14" grpId="0">
        <p:tmplLst>
          <p:tmpl>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 Left Medium Foot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916986"/>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userDrawn="1"/>
        </p:nvSpPr>
        <p:spPr>
          <a:xfrm>
            <a:off x="6338189" y="2"/>
            <a:ext cx="5850636" cy="52884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2"/>
            <a:ext cx="243777" cy="528840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7F9ED1B-EEDE-4062-A7DA-8E0651A2C5BF}"/>
              </a:ext>
            </a:extLst>
          </p:cNvPr>
          <p:cNvSpPr>
            <a:spLocks noGrp="1"/>
          </p:cNvSpPr>
          <p:nvPr>
            <p:ph sz="quarter" idx="15"/>
          </p:nvPr>
        </p:nvSpPr>
        <p:spPr>
          <a:xfrm>
            <a:off x="6947630" y="586803"/>
            <a:ext cx="4631754" cy="4114800"/>
          </a:xfrm>
        </p:spPr>
        <p:txBody>
          <a:bodyPr lIns="91440" rIns="91440" anchor="ctr" anchorCtr="0"/>
          <a:lstStyle>
            <a:lvl1pPr>
              <a:spcBef>
                <a:spcPts val="1747"/>
              </a:spcBef>
              <a:defRPr sz="1553"/>
            </a:lvl1pPr>
            <a:lvl2pPr>
              <a:spcBef>
                <a:spcPts val="874"/>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91270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animBg="1"/>
      <p:bldP spid="9"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Left Large Footer">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779826"/>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8" name="Rectangle 7">
            <a:extLst>
              <a:ext uri="{FF2B5EF4-FFF2-40B4-BE49-F238E27FC236}">
                <a16:creationId xmlns:a16="http://schemas.microsoft.com/office/drawing/2014/main" id="{C673AC1E-CC5E-40AB-8573-AB4E0292FD1A}"/>
              </a:ext>
            </a:extLst>
          </p:cNvPr>
          <p:cNvSpPr/>
          <p:nvPr userDrawn="1"/>
        </p:nvSpPr>
        <p:spPr>
          <a:xfrm>
            <a:off x="6338189" y="2"/>
            <a:ext cx="5850636" cy="501408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dirty="0">
              <a:solidFill>
                <a:srgbClr val="FFFFFF"/>
              </a:solidFill>
            </a:endParaRPr>
          </a:p>
        </p:txBody>
      </p:sp>
      <p:sp>
        <p:nvSpPr>
          <p:cNvPr id="9" name="Rectangle 8">
            <a:extLst>
              <a:ext uri="{FF2B5EF4-FFF2-40B4-BE49-F238E27FC236}">
                <a16:creationId xmlns:a16="http://schemas.microsoft.com/office/drawing/2014/main" id="{F59D010D-5D0A-4E39-9195-F56A0BD6C925}"/>
              </a:ext>
            </a:extLst>
          </p:cNvPr>
          <p:cNvSpPr/>
          <p:nvPr userDrawn="1"/>
        </p:nvSpPr>
        <p:spPr>
          <a:xfrm>
            <a:off x="6094412" y="2"/>
            <a:ext cx="243777" cy="501408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120640"/>
            <a:ext cx="10116725" cy="155448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10" name="Straight Connector 9">
            <a:extLst>
              <a:ext uri="{FF2B5EF4-FFF2-40B4-BE49-F238E27FC236}">
                <a16:creationId xmlns:a16="http://schemas.microsoft.com/office/drawing/2014/main" id="{81D41FEE-C319-4107-9589-D8E8A48CD814}"/>
              </a:ext>
            </a:extLst>
          </p:cNvPr>
          <p:cNvCxnSpPr/>
          <p:nvPr userDrawn="1"/>
        </p:nvCxnSpPr>
        <p:spPr bwMode="gray">
          <a:xfrm>
            <a:off x="0" y="50292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BB27161-54E5-4B97-B481-AB6B2CD75B57}"/>
              </a:ext>
            </a:extLst>
          </p:cNvPr>
          <p:cNvSpPr>
            <a:spLocks noGrp="1"/>
          </p:cNvSpPr>
          <p:nvPr>
            <p:ph sz="quarter" idx="15"/>
          </p:nvPr>
        </p:nvSpPr>
        <p:spPr>
          <a:xfrm>
            <a:off x="6947630" y="586803"/>
            <a:ext cx="4631754" cy="3840480"/>
          </a:xfrm>
        </p:spPr>
        <p:txBody>
          <a:bodyPr anchor="ctr" anchorCtr="0"/>
          <a:lstStyle>
            <a:lvl1pPr>
              <a:spcBef>
                <a:spcPts val="1747"/>
              </a:spcBef>
              <a:defRPr sz="1553"/>
            </a:lvl1pPr>
            <a:lvl2pPr>
              <a:spcBef>
                <a:spcPts val="874"/>
              </a:spcBef>
              <a:defRPr/>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2153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ppt_w/2"/>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ppt_w</p:attrName>
                                        </p:attrNameLst>
                                      </p:cBhvr>
                                      <p:tavLst>
                                        <p:tav tm="0">
                                          <p:val>
                                            <p:fltVal val="0"/>
                                          </p:val>
                                        </p:tav>
                                        <p:tav tm="100000">
                                          <p:val>
                                            <p:strVal val="#ppt_w"/>
                                          </p:val>
                                        </p:tav>
                                      </p:tavLst>
                                    </p:anim>
                                    <p:anim calcmode="lin" valueType="num">
                                      <p:cBhvr>
                                        <p:cTn id="10" dur="500" fill="hold"/>
                                        <p:tgtEl>
                                          <p:spTgt spid="8"/>
                                        </p:tgtEl>
                                        <p:attrNameLst>
                                          <p:attrName>ppt_h</p:attrName>
                                        </p:attrNameLst>
                                      </p:cBhvr>
                                      <p:tavLst>
                                        <p:tav tm="0">
                                          <p:val>
                                            <p:strVal val="#ppt_h"/>
                                          </p:val>
                                        </p:tav>
                                        <p:tav tm="100000">
                                          <p:val>
                                            <p:strVal val="#ppt_h"/>
                                          </p:val>
                                        </p:tav>
                                      </p:tavLst>
                                    </p:anim>
                                  </p:childTnLst>
                                </p:cTn>
                              </p:par>
                              <p:par>
                                <p:cTn id="11" presetID="2" presetClass="entr" presetSubtype="2"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50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childTnLst>
                                </p:cTn>
                              </p:par>
                              <p:par>
                                <p:cTn id="22" presetID="10" presetClass="entr" presetSubtype="0" fill="hold" grpId="0" nodeType="withEffect">
                                  <p:stCondLst>
                                    <p:cond delay="50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par>
                                <p:cTn id="25" presetID="10" presetClass="entr" presetSubtype="0" fill="hold" grpId="0" nodeType="withEffect">
                                  <p:stCondLst>
                                    <p:cond delay="50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8" grpId="0" animBg="1"/>
      <p:bldP spid="9"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ext Left Image Right Small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bwMode="gray">
          <a:xfrm>
            <a:off x="6094412" y="0"/>
            <a:ext cx="6094413" cy="5833872"/>
          </a:xfrm>
        </p:spPr>
        <p:txBody>
          <a:bodyPr lIns="1005840" rIns="365760" anchor="ctr" anchorCtr="1"/>
          <a:lstStyle>
            <a:lvl1pPr marL="0" indent="0" algn="ctr">
              <a:buNone/>
              <a:defRPr sz="233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bwMode="gray">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bwMode="gray">
          <a:xfrm>
            <a:off x="6094412" y="0"/>
            <a:ext cx="1218883" cy="5833872"/>
          </a:xfrm>
          <a:solidFill>
            <a:schemeClr val="bg2">
              <a:alpha val="50000"/>
            </a:schemeClr>
          </a:solidFill>
        </p:spPr>
        <p:txBody>
          <a:bodyPr/>
          <a:lstStyle>
            <a:lvl1pPr marL="0" indent="0">
              <a:buNone/>
              <a:defRPr sz="1068"/>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bwMode="gray">
          <a:xfrm>
            <a:off x="6094412" y="0"/>
            <a:ext cx="853218" cy="5833872"/>
          </a:xfrm>
          <a:solidFill>
            <a:schemeClr val="bg2"/>
          </a:solidFill>
        </p:spPr>
        <p:txBody>
          <a:bodyPr/>
          <a:lstStyle>
            <a:lvl1pPr marL="0" indent="0">
              <a:buNone/>
              <a:defRPr sz="1068"/>
            </a:lvl1pPr>
          </a:lstStyle>
          <a:p>
            <a:pPr lvl="0"/>
            <a:r>
              <a:rPr lang="en-US" dirty="0"/>
              <a:t> </a:t>
            </a:r>
          </a:p>
        </p:txBody>
      </p:sp>
      <p:sp>
        <p:nvSpPr>
          <p:cNvPr id="14" name="Content Placeholder 4">
            <a:extLst>
              <a:ext uri="{FF2B5EF4-FFF2-40B4-BE49-F238E27FC236}">
                <a16:creationId xmlns:a16="http://schemas.microsoft.com/office/drawing/2014/main" id="{08F8AA28-F42C-4BDD-84D5-59F5B7E8A51B}"/>
              </a:ext>
            </a:extLst>
          </p:cNvPr>
          <p:cNvSpPr>
            <a:spLocks noGrp="1"/>
          </p:cNvSpPr>
          <p:nvPr>
            <p:ph sz="quarter" idx="20"/>
          </p:nvPr>
        </p:nvSpPr>
        <p:spPr bwMode="gray">
          <a:xfrm>
            <a:off x="609441" y="2189718"/>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32086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Right Image Left Small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0" y="0"/>
            <a:ext cx="6094413" cy="5833872"/>
          </a:xfrm>
        </p:spPr>
        <p:txBody>
          <a:bodyPr lIns="457200" rIns="365760" anchor="ctr" anchorCtr="0"/>
          <a:lstStyle>
            <a:lvl1pPr marL="0" indent="0" algn="l">
              <a:buNone/>
              <a:defRPr sz="233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943600"/>
            <a:ext cx="10116725" cy="73152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4875530" y="0"/>
            <a:ext cx="1218883" cy="5833872"/>
          </a:xfrm>
          <a:solidFill>
            <a:schemeClr val="bg2">
              <a:alpha val="50000"/>
            </a:schemeClr>
          </a:solidFill>
        </p:spPr>
        <p:txBody>
          <a:bodyPr/>
          <a:lstStyle>
            <a:lvl1pPr marL="0" indent="0">
              <a:buNone/>
              <a:defRPr sz="1068"/>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5241195" y="0"/>
            <a:ext cx="853218" cy="5833872"/>
          </a:xfrm>
          <a:solidFill>
            <a:schemeClr val="bg2"/>
          </a:solidFill>
        </p:spPr>
        <p:txBody>
          <a:bodyPr/>
          <a:lstStyle>
            <a:lvl1pPr marL="0" indent="0">
              <a:buNone/>
              <a:defRPr sz="1068"/>
            </a:lvl1pPr>
          </a:lstStyle>
          <a:p>
            <a:pPr lvl="0"/>
            <a:r>
              <a:rPr lang="en-US" dirty="0"/>
              <a:t> </a:t>
            </a:r>
          </a:p>
        </p:txBody>
      </p:sp>
      <p:sp>
        <p:nvSpPr>
          <p:cNvPr id="14" name="Content Placeholder 4">
            <a:extLst>
              <a:ext uri="{FF2B5EF4-FFF2-40B4-BE49-F238E27FC236}">
                <a16:creationId xmlns:a16="http://schemas.microsoft.com/office/drawing/2014/main" id="{7BCE48FD-78E8-4694-9D52-07C9492B23ED}"/>
              </a:ext>
            </a:extLst>
          </p:cNvPr>
          <p:cNvSpPr>
            <a:spLocks noGrp="1"/>
          </p:cNvSpPr>
          <p:nvPr>
            <p:ph sz="quarter" idx="20"/>
          </p:nvPr>
        </p:nvSpPr>
        <p:spPr>
          <a:xfrm>
            <a:off x="6703854" y="2189718"/>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85216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51268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xt Left Image Right Medium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6094412" y="0"/>
            <a:ext cx="6094413" cy="5285232"/>
          </a:xfrm>
        </p:spPr>
        <p:txBody>
          <a:bodyPr lIns="1005840" rIns="365760" anchor="ctr" anchorCtr="1"/>
          <a:lstStyle>
            <a:lvl1pPr marL="0" indent="0" algn="ctr">
              <a:buNone/>
              <a:defRPr sz="233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6094412" y="0"/>
            <a:ext cx="1218883" cy="5285232"/>
          </a:xfrm>
          <a:solidFill>
            <a:schemeClr val="bg2">
              <a:alpha val="50000"/>
            </a:schemeClr>
          </a:solidFill>
        </p:spPr>
        <p:txBody>
          <a:bodyPr/>
          <a:lstStyle>
            <a:lvl1pPr marL="0" indent="0">
              <a:buNone/>
              <a:defRPr sz="1068"/>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6094412" y="0"/>
            <a:ext cx="853218" cy="5285232"/>
          </a:xfrm>
          <a:solidFill>
            <a:schemeClr val="bg2"/>
          </a:solidFill>
        </p:spPr>
        <p:txBody>
          <a:bodyPr/>
          <a:lstStyle>
            <a:lvl1pPr marL="0" indent="0">
              <a:buNone/>
              <a:defRPr sz="1068"/>
            </a:lvl1pPr>
          </a:lstStyle>
          <a:p>
            <a:pPr lvl="0"/>
            <a:r>
              <a:rPr lang="en-US" dirty="0"/>
              <a:t> </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08F8AA28-F42C-4BDD-84D5-59F5B7E8A51B}"/>
              </a:ext>
            </a:extLst>
          </p:cNvPr>
          <p:cNvSpPr>
            <a:spLocks noGrp="1"/>
          </p:cNvSpPr>
          <p:nvPr>
            <p:ph sz="quarter" idx="20"/>
          </p:nvPr>
        </p:nvSpPr>
        <p:spPr>
          <a:xfrm>
            <a:off x="609441" y="1915398"/>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498979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Right Image Left Medium Foot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EDFA7572-3006-4CEB-9E22-E3D821BF80B4}"/>
              </a:ext>
            </a:extLst>
          </p:cNvPr>
          <p:cNvSpPr>
            <a:spLocks noGrp="1"/>
          </p:cNvSpPr>
          <p:nvPr>
            <p:ph type="pic" sz="quarter" idx="19" hasCustomPrompt="1"/>
          </p:nvPr>
        </p:nvSpPr>
        <p:spPr>
          <a:xfrm>
            <a:off x="0" y="0"/>
            <a:ext cx="6094413" cy="5285232"/>
          </a:xfrm>
        </p:spPr>
        <p:txBody>
          <a:bodyPr lIns="457200" rIns="365760" anchor="ctr" anchorCtr="0"/>
          <a:lstStyle>
            <a:lvl1pPr marL="0" indent="0" algn="l">
              <a:buNone/>
              <a:defRPr sz="2330"/>
            </a:lvl1pPr>
          </a:lstStyle>
          <a:p>
            <a:r>
              <a:rPr lang="en-US" dirty="0"/>
              <a:t>Insert Picture in this Placeholder</a:t>
            </a:r>
          </a:p>
        </p:txBody>
      </p:sp>
      <p:sp>
        <p:nvSpPr>
          <p:cNvPr id="7" name="Text Placeholder 6">
            <a:extLst>
              <a:ext uri="{FF2B5EF4-FFF2-40B4-BE49-F238E27FC236}">
                <a16:creationId xmlns:a16="http://schemas.microsoft.com/office/drawing/2014/main" id="{32387C96-8A45-4910-8A61-7AC7D9B932FE}"/>
              </a:ext>
            </a:extLst>
          </p:cNvPr>
          <p:cNvSpPr>
            <a:spLocks noGrp="1"/>
          </p:cNvSpPr>
          <p:nvPr>
            <p:ph type="body" sz="quarter" idx="13"/>
          </p:nvPr>
        </p:nvSpPr>
        <p:spPr>
          <a:xfrm>
            <a:off x="609441" y="5394960"/>
            <a:ext cx="10116725" cy="1280160"/>
          </a:xfrm>
        </p:spPr>
        <p:txBody>
          <a:bodyPr lIns="91440" tIns="0" bIns="0" anchor="b" anchorCtr="0"/>
          <a:lstStyle>
            <a:lvl1pPr marL="110944" indent="-110944">
              <a:lnSpc>
                <a:spcPct val="90000"/>
              </a:lnSpc>
              <a:spcBef>
                <a:spcPts val="485"/>
              </a:spcBef>
              <a:buNone/>
              <a:defRPr sz="777">
                <a:latin typeface="Arial Narrow" panose="020B0606020202030204" pitchFamily="34" charset="0"/>
              </a:defRPr>
            </a:lvl1pPr>
            <a:lvl2pPr marL="443777" indent="0">
              <a:lnSpc>
                <a:spcPct val="90000"/>
              </a:lnSpc>
              <a:spcBef>
                <a:spcPts val="485"/>
              </a:spcBef>
              <a:buNone/>
              <a:defRPr sz="777">
                <a:latin typeface="Arial Narrow" panose="020B0606020202030204" pitchFamily="34" charset="0"/>
              </a:defRPr>
            </a:lvl2pPr>
            <a:lvl3pPr marL="887861" indent="0">
              <a:lnSpc>
                <a:spcPct val="90000"/>
              </a:lnSpc>
              <a:spcBef>
                <a:spcPts val="485"/>
              </a:spcBef>
              <a:buNone/>
              <a:defRPr sz="777">
                <a:latin typeface="Arial Narrow" panose="020B0606020202030204" pitchFamily="34" charset="0"/>
              </a:defRPr>
            </a:lvl3pPr>
            <a:lvl4pPr marL="1242882" indent="0">
              <a:lnSpc>
                <a:spcPct val="90000"/>
              </a:lnSpc>
              <a:spcBef>
                <a:spcPts val="485"/>
              </a:spcBef>
              <a:buNone/>
              <a:defRPr sz="777">
                <a:latin typeface="Arial Narrow" panose="020B0606020202030204" pitchFamily="34" charset="0"/>
              </a:defRPr>
            </a:lvl4pPr>
            <a:lvl5pPr marL="1686659" indent="0">
              <a:lnSpc>
                <a:spcPct val="90000"/>
              </a:lnSpc>
              <a:spcBef>
                <a:spcPts val="485"/>
              </a:spcBef>
              <a:buNone/>
              <a:defRPr sz="777">
                <a:latin typeface="Arial Narrow" panose="020B0606020202030204" pitchFamily="34" charset="0"/>
              </a:defRPr>
            </a:lvl5pPr>
          </a:lstStyle>
          <a:p>
            <a:pPr lvl="0"/>
            <a:r>
              <a:rPr lang="en-US" dirty="0"/>
              <a:t>Edit Master text styles</a:t>
            </a:r>
          </a:p>
        </p:txBody>
      </p:sp>
      <p:sp>
        <p:nvSpPr>
          <p:cNvPr id="12" name="Slide Number Placeholder 11">
            <a:extLst>
              <a:ext uri="{FF2B5EF4-FFF2-40B4-BE49-F238E27FC236}">
                <a16:creationId xmlns:a16="http://schemas.microsoft.com/office/drawing/2014/main" id="{EB48FCC6-831F-40D1-B2C0-BC916F6C3611}"/>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0" name="Text Placeholder 14">
            <a:extLst>
              <a:ext uri="{FF2B5EF4-FFF2-40B4-BE49-F238E27FC236}">
                <a16:creationId xmlns:a16="http://schemas.microsoft.com/office/drawing/2014/main" id="{AA5FF20C-6135-48F1-9731-0F1AEDC1D50B}"/>
              </a:ext>
            </a:extLst>
          </p:cNvPr>
          <p:cNvSpPr>
            <a:spLocks noGrp="1"/>
          </p:cNvSpPr>
          <p:nvPr>
            <p:ph type="body" sz="quarter" idx="18" hasCustomPrompt="1"/>
          </p:nvPr>
        </p:nvSpPr>
        <p:spPr>
          <a:xfrm>
            <a:off x="4875530" y="0"/>
            <a:ext cx="1218883" cy="5285232"/>
          </a:xfrm>
          <a:solidFill>
            <a:schemeClr val="bg2">
              <a:alpha val="50000"/>
            </a:schemeClr>
          </a:solidFill>
        </p:spPr>
        <p:txBody>
          <a:bodyPr/>
          <a:lstStyle>
            <a:lvl1pPr marL="0" indent="0">
              <a:buNone/>
              <a:defRPr sz="1068"/>
            </a:lvl1pPr>
          </a:lstStyle>
          <a:p>
            <a:pPr lvl="0"/>
            <a:r>
              <a:rPr lang="en-US" dirty="0"/>
              <a:t> </a:t>
            </a:r>
          </a:p>
        </p:txBody>
      </p:sp>
      <p:sp>
        <p:nvSpPr>
          <p:cNvPr id="11" name="Text Placeholder 12">
            <a:extLst>
              <a:ext uri="{FF2B5EF4-FFF2-40B4-BE49-F238E27FC236}">
                <a16:creationId xmlns:a16="http://schemas.microsoft.com/office/drawing/2014/main" id="{E65CCDB3-7B98-463F-A58A-86D872314D25}"/>
              </a:ext>
            </a:extLst>
          </p:cNvPr>
          <p:cNvSpPr>
            <a:spLocks noGrp="1"/>
          </p:cNvSpPr>
          <p:nvPr>
            <p:ph type="body" sz="quarter" idx="17" hasCustomPrompt="1"/>
          </p:nvPr>
        </p:nvSpPr>
        <p:spPr>
          <a:xfrm>
            <a:off x="5241195" y="0"/>
            <a:ext cx="853218" cy="5285232"/>
          </a:xfrm>
          <a:solidFill>
            <a:schemeClr val="bg2"/>
          </a:solidFill>
        </p:spPr>
        <p:txBody>
          <a:bodyPr/>
          <a:lstStyle>
            <a:lvl1pPr marL="0" indent="0">
              <a:buNone/>
              <a:defRPr sz="1068"/>
            </a:lvl1pPr>
          </a:lstStyle>
          <a:p>
            <a:pPr lvl="0"/>
            <a:r>
              <a:rPr lang="en-US" dirty="0"/>
              <a:t> </a:t>
            </a:r>
          </a:p>
        </p:txBody>
      </p:sp>
      <p:cxnSp>
        <p:nvCxnSpPr>
          <p:cNvPr id="9" name="Straight Connector 8">
            <a:extLst>
              <a:ext uri="{FF2B5EF4-FFF2-40B4-BE49-F238E27FC236}">
                <a16:creationId xmlns:a16="http://schemas.microsoft.com/office/drawing/2014/main" id="{DD88CA21-66EC-4438-82CB-3D89D9CDA2D4}"/>
              </a:ext>
            </a:extLst>
          </p:cNvPr>
          <p:cNvCxnSpPr/>
          <p:nvPr userDrawn="1"/>
        </p:nvCxnSpPr>
        <p:spPr bwMode="gray">
          <a:xfrm>
            <a:off x="0" y="530352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4">
            <a:extLst>
              <a:ext uri="{FF2B5EF4-FFF2-40B4-BE49-F238E27FC236}">
                <a16:creationId xmlns:a16="http://schemas.microsoft.com/office/drawing/2014/main" id="{7BCE48FD-78E8-4694-9D52-07C9492B23ED}"/>
              </a:ext>
            </a:extLst>
          </p:cNvPr>
          <p:cNvSpPr>
            <a:spLocks noGrp="1"/>
          </p:cNvSpPr>
          <p:nvPr>
            <p:ph sz="quarter" idx="20"/>
          </p:nvPr>
        </p:nvSpPr>
        <p:spPr>
          <a:xfrm>
            <a:off x="6703854" y="1915398"/>
            <a:ext cx="5119307" cy="1454437"/>
          </a:xfrm>
        </p:spPr>
        <p:txBody>
          <a:bodyPr anchor="ctr" anchorCtr="0">
            <a:spAutoFit/>
          </a:bodyPr>
          <a:lstStyle>
            <a:lvl1pPr marL="0" indent="0">
              <a:spcBef>
                <a:spcPts val="0"/>
              </a:spcBef>
              <a:spcAft>
                <a:spcPts val="0"/>
              </a:spcAft>
              <a:buNone/>
              <a:defRPr sz="2330" b="1">
                <a:solidFill>
                  <a:schemeClr val="accent1"/>
                </a:solidFill>
              </a:defRPr>
            </a:lvl1pPr>
            <a:lvl2pPr marL="0" indent="0">
              <a:spcBef>
                <a:spcPts val="1165"/>
              </a:spcBef>
              <a:buFont typeface="Arial" panose="020B0604020202020204" pitchFamily="34" charset="0"/>
              <a:buNone/>
              <a:defRPr sz="1553" b="1"/>
            </a:lvl2pPr>
            <a:lvl3pPr marL="177203" indent="-177203">
              <a:spcBef>
                <a:spcPts val="874"/>
              </a:spcBef>
              <a:buFont typeface="Arial" panose="020B0604020202020204" pitchFamily="34" charset="0"/>
              <a:buChar char="•"/>
              <a:defRPr sz="1359"/>
            </a:lvl3pPr>
            <a:lvl4pPr marL="385223" indent="-177203">
              <a:spcBef>
                <a:spcPts val="582"/>
              </a:spcBef>
              <a:buFont typeface="Arial" panose="020B0604020202020204" pitchFamily="34" charset="0"/>
              <a:buChar char="–"/>
              <a:defRPr sz="1359"/>
            </a:lvl4pPr>
            <a:lvl5pPr>
              <a:defRPr sz="1359"/>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469863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
                                          </p:val>
                                        </p:tav>
                                        <p:tav tm="100000">
                                          <p:val>
                                            <p:strVal val="#ppt_x"/>
                                          </p:val>
                                        </p:tav>
                                      </p:tavLst>
                                    </p:anim>
                                    <p:anim calcmode="lin" valueType="num">
                                      <p:cBhvr>
                                        <p:cTn id="8" dur="500" fill="hold"/>
                                        <p:tgtEl>
                                          <p:spTgt spid="11"/>
                                        </p:tgtEl>
                                        <p:attrNameLst>
                                          <p:attrName>ppt_y</p:attrName>
                                        </p:attrNameLst>
                                      </p:cBhvr>
                                      <p:tavLst>
                                        <p:tav tm="0">
                                          <p:val>
                                            <p:strVal val="#ppt_y-#ppt_h/2"/>
                                          </p:val>
                                        </p:tav>
                                        <p:tav tm="100000">
                                          <p:val>
                                            <p:strVal val="#ppt_y"/>
                                          </p:val>
                                        </p:tav>
                                      </p:tavLst>
                                    </p:anim>
                                    <p:anim calcmode="lin" valueType="num">
                                      <p:cBhvr>
                                        <p:cTn id="9" dur="500" fill="hold"/>
                                        <p:tgtEl>
                                          <p:spTgt spid="11"/>
                                        </p:tgtEl>
                                        <p:attrNameLst>
                                          <p:attrName>ppt_w</p:attrName>
                                        </p:attrNameLst>
                                      </p:cBhvr>
                                      <p:tavLst>
                                        <p:tav tm="0">
                                          <p:val>
                                            <p:strVal val="#ppt_w"/>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ppt_h/2"/>
                                          </p:val>
                                        </p:tav>
                                        <p:tav tm="100000">
                                          <p:val>
                                            <p:strVal val="#ppt_y"/>
                                          </p:val>
                                        </p:tav>
                                      </p:tavLst>
                                    </p:anim>
                                    <p:anim calcmode="lin" valueType="num">
                                      <p:cBhvr>
                                        <p:cTn id="15" dur="500" fill="hold"/>
                                        <p:tgtEl>
                                          <p:spTgt spid="10"/>
                                        </p:tgtEl>
                                        <p:attrNameLst>
                                          <p:attrName>ppt_w</p:attrName>
                                        </p:attrNameLst>
                                      </p:cBhvr>
                                      <p:tavLst>
                                        <p:tav tm="0">
                                          <p:val>
                                            <p:strVal val="#ppt_w"/>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par>
                                <p:cTn id="17" presetID="10" presetClass="entr" presetSubtype="0" fill="hold" grpId="0" nodeType="with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14">
                                            <p:txEl>
                                              <p:pRg st="1" end="1"/>
                                            </p:txEl>
                                          </p:spTgt>
                                        </p:tgtEl>
                                        <p:attrNameLst>
                                          <p:attrName>style.visibility</p:attrName>
                                        </p:attrNameLst>
                                      </p:cBhvr>
                                      <p:to>
                                        <p:strVal val="visible"/>
                                      </p:to>
                                    </p:set>
                                    <p:animEffect transition="in" filter="fade">
                                      <p:cBhvr>
                                        <p:cTn id="26" dur="500"/>
                                        <p:tgtEl>
                                          <p:spTgt spid="14">
                                            <p:txEl>
                                              <p:pRg st="1" end="1"/>
                                            </p:txEl>
                                          </p:spTgt>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14">
                                            <p:txEl>
                                              <p:pRg st="2" end="2"/>
                                            </p:txEl>
                                          </p:spTgt>
                                        </p:tgtEl>
                                        <p:attrNameLst>
                                          <p:attrName>style.visibility</p:attrName>
                                        </p:attrNameLst>
                                      </p:cBhvr>
                                      <p:to>
                                        <p:strVal val="visible"/>
                                      </p:to>
                                    </p:set>
                                    <p:animEffect transition="in" filter="fade">
                                      <p:cBhvr>
                                        <p:cTn id="29" dur="500"/>
                                        <p:tgtEl>
                                          <p:spTgt spid="14">
                                            <p:txEl>
                                              <p:pRg st="2" end="2"/>
                                            </p:txEl>
                                          </p:spTgt>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14">
                                            <p:txEl>
                                              <p:pRg st="3" end="3"/>
                                            </p:txEl>
                                          </p:spTgt>
                                        </p:tgtEl>
                                        <p:attrNameLst>
                                          <p:attrName>style.visibility</p:attrName>
                                        </p:attrNameLst>
                                      </p:cBhvr>
                                      <p:to>
                                        <p:strVal val="visible"/>
                                      </p:to>
                                    </p:set>
                                    <p:animEffect transition="in" filter="fade">
                                      <p:cBhvr>
                                        <p:cTn id="32"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animBg="1">
        <p:tmplLst>
          <p:tmpl>
            <p:tnLst>
              <p:par>
                <p:cTn presetID="17" presetClass="entr" presetSubtype="1"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p:cTn dur="500" fill="hold"/>
                        <p:tgtEl>
                          <p:spTgt spid="10"/>
                        </p:tgtEl>
                        <p:attrNameLst>
                          <p:attrName>ppt_x</p:attrName>
                        </p:attrNameLst>
                      </p:cBhvr>
                      <p:tavLst>
                        <p:tav tm="0">
                          <p:val>
                            <p:strVal val="#ppt_x"/>
                          </p:val>
                        </p:tav>
                        <p:tav tm="100000">
                          <p:val>
                            <p:strVal val="#ppt_x"/>
                          </p:val>
                        </p:tav>
                      </p:tavLst>
                    </p:anim>
                    <p:anim calcmode="lin" valueType="num">
                      <p:cBhvr>
                        <p:cTn dur="500" fill="hold"/>
                        <p:tgtEl>
                          <p:spTgt spid="10"/>
                        </p:tgtEl>
                        <p:attrNameLst>
                          <p:attrName>ppt_y</p:attrName>
                        </p:attrNameLst>
                      </p:cBhvr>
                      <p:tavLst>
                        <p:tav tm="0">
                          <p:val>
                            <p:strVal val="#ppt_y-#ppt_h/2"/>
                          </p:val>
                        </p:tav>
                        <p:tav tm="100000">
                          <p:val>
                            <p:strVal val="#ppt_y"/>
                          </p:val>
                        </p:tav>
                      </p:tavLst>
                    </p:anim>
                    <p:anim calcmode="lin" valueType="num">
                      <p:cBhvr>
                        <p:cTn dur="500" fill="hold"/>
                        <p:tgtEl>
                          <p:spTgt spid="10"/>
                        </p:tgtEl>
                        <p:attrNameLst>
                          <p:attrName>ppt_w</p:attrName>
                        </p:attrNameLst>
                      </p:cBhvr>
                      <p:tavLst>
                        <p:tav tm="0">
                          <p:val>
                            <p:strVal val="#ppt_w"/>
                          </p:val>
                        </p:tav>
                        <p:tav tm="100000">
                          <p:val>
                            <p:strVal val="#ppt_w"/>
                          </p:val>
                        </p:tav>
                      </p:tavLst>
                    </p:anim>
                    <p:anim calcmode="lin" valueType="num">
                      <p:cBhvr>
                        <p:cTn dur="500" fill="hold"/>
                        <p:tgtEl>
                          <p:spTgt spid="10"/>
                        </p:tgtEl>
                        <p:attrNameLst>
                          <p:attrName>ppt_h</p:attrName>
                        </p:attrNameLst>
                      </p:cBhvr>
                      <p:tavLst>
                        <p:tav tm="0">
                          <p:val>
                            <p:fltVal val="0"/>
                          </p:val>
                        </p:tav>
                        <p:tav tm="100000">
                          <p:val>
                            <p:strVal val="#ppt_h"/>
                          </p:val>
                        </p:tav>
                      </p:tavLst>
                    </p:anim>
                  </p:childTnLst>
                </p:cTn>
              </p:par>
            </p:tnLst>
          </p:tmpl>
        </p:tmplLst>
      </p:bldP>
      <p:bldP spid="11" grpId="0" animBg="1">
        <p:tmplLst>
          <p:tmpl>
            <p:tnLst>
              <p:par>
                <p:cTn presetID="17" presetClass="entr" presetSubtype="1"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p:cTn dur="500" fill="hold"/>
                        <p:tgtEl>
                          <p:spTgt spid="11"/>
                        </p:tgtEl>
                        <p:attrNameLst>
                          <p:attrName>ppt_x</p:attrName>
                        </p:attrNameLst>
                      </p:cBhvr>
                      <p:tavLst>
                        <p:tav tm="0">
                          <p:val>
                            <p:strVal val="#ppt_x"/>
                          </p:val>
                        </p:tav>
                        <p:tav tm="100000">
                          <p:val>
                            <p:strVal val="#ppt_x"/>
                          </p:val>
                        </p:tav>
                      </p:tavLst>
                    </p:anim>
                    <p:anim calcmode="lin" valueType="num">
                      <p:cBhvr>
                        <p:cTn dur="500" fill="hold"/>
                        <p:tgtEl>
                          <p:spTgt spid="11"/>
                        </p:tgtEl>
                        <p:attrNameLst>
                          <p:attrName>ppt_y</p:attrName>
                        </p:attrNameLst>
                      </p:cBhvr>
                      <p:tavLst>
                        <p:tav tm="0">
                          <p:val>
                            <p:strVal val="#ppt_y-#ppt_h/2"/>
                          </p:val>
                        </p:tav>
                        <p:tav tm="100000">
                          <p:val>
                            <p:strVal val="#ppt_y"/>
                          </p:val>
                        </p:tav>
                      </p:tavLst>
                    </p:anim>
                    <p:anim calcmode="lin" valueType="num">
                      <p:cBhvr>
                        <p:cTn dur="500" fill="hold"/>
                        <p:tgtEl>
                          <p:spTgt spid="11"/>
                        </p:tgtEl>
                        <p:attrNameLst>
                          <p:attrName>ppt_w</p:attrName>
                        </p:attrNameLst>
                      </p:cBhvr>
                      <p:tavLst>
                        <p:tav tm="0">
                          <p:val>
                            <p:strVal val="#ppt_w"/>
                          </p:val>
                        </p:tav>
                        <p:tav tm="100000">
                          <p:val>
                            <p:strVal val="#ppt_w"/>
                          </p:val>
                        </p:tav>
                      </p:tavLst>
                    </p:anim>
                    <p:anim calcmode="lin" valueType="num">
                      <p:cBhvr>
                        <p:cTn dur="500" fill="hold"/>
                        <p:tgtEl>
                          <p:spTgt spid="11"/>
                        </p:tgtEl>
                        <p:attrNameLst>
                          <p:attrName>ppt_h</p:attrName>
                        </p:attrNameLst>
                      </p:cBhvr>
                      <p:tavLst>
                        <p:tav tm="0">
                          <p:val>
                            <p:fltVal val="0"/>
                          </p:val>
                        </p:tav>
                        <p:tav tm="100000">
                          <p:val>
                            <p:strVal val="#ppt_h"/>
                          </p:val>
                        </p:tav>
                      </p:tavLst>
                    </p:anim>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2">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3">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 lvl="4">
            <p:tnLst>
              <p:par>
                <p:cTn presetID="10" presetClass="entr" presetSubtype="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E6405-7303-4F6E-86C5-C9CB46B3D1B4}"/>
              </a:ext>
            </a:extLst>
          </p:cNvPr>
          <p:cNvSpPr>
            <a:spLocks noGrp="1"/>
          </p:cNvSpPr>
          <p:nvPr>
            <p:ph type="title"/>
          </p:nvPr>
        </p:nvSpPr>
        <p:spPr>
          <a:xfrm>
            <a:off x="609441" y="4229599"/>
            <a:ext cx="10969943" cy="822960"/>
          </a:xfrm>
        </p:spPr>
        <p:txBody>
          <a:bodyPr anchor="t" anchorCtr="0"/>
          <a:lstStyle>
            <a:lvl1pPr algn="ctr">
              <a:defRPr sz="1747">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BE360B8-235D-4664-A0F7-C39EC3F59F2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415" b="-303"/>
          <a:stretch/>
        </p:blipFill>
        <p:spPr>
          <a:xfrm>
            <a:off x="4175971" y="946366"/>
            <a:ext cx="3836886" cy="2878412"/>
          </a:xfrm>
          <a:prstGeom prst="rect">
            <a:avLst/>
          </a:prstGeom>
        </p:spPr>
      </p:pic>
    </p:spTree>
    <p:extLst>
      <p:ext uri="{BB962C8B-B14F-4D97-AF65-F5344CB8AC3E}">
        <p14:creationId xmlns:p14="http://schemas.microsoft.com/office/powerpoint/2010/main" val="36297618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894C45-9F10-4C0A-9E7D-1A2378947469}"/>
              </a:ext>
            </a:extLst>
          </p:cNvPr>
          <p:cNvSpPr/>
          <p:nvPr userDrawn="1"/>
        </p:nvSpPr>
        <p:spPr bwMode="gray">
          <a:xfrm>
            <a:off x="19" y="0"/>
            <a:ext cx="12188829" cy="5833872"/>
          </a:xfrm>
          <a:prstGeom prst="rect">
            <a:avLst/>
          </a:prstGeom>
          <a:solidFill>
            <a:srgbClr val="CFE3F2"/>
          </a:solidFill>
          <a:ln>
            <a:noFill/>
          </a:ln>
        </p:spPr>
        <p:style>
          <a:lnRef idx="2">
            <a:schemeClr val="accent1">
              <a:shade val="50000"/>
            </a:schemeClr>
          </a:lnRef>
          <a:fillRef idx="1">
            <a:schemeClr val="accent1"/>
          </a:fillRef>
          <a:effectRef idx="0">
            <a:schemeClr val="accent1"/>
          </a:effectRef>
          <a:fontRef idx="minor">
            <a:schemeClr val="lt1"/>
          </a:fontRef>
        </p:style>
        <p:txBody>
          <a:bodyPr lIns="80575" tIns="40286" rIns="80575" bIns="40286" rtlCol="0" anchor="ctr"/>
          <a:lstStyle/>
          <a:p>
            <a:pPr algn="ctr" defTabSz="897749" fontAlgn="auto">
              <a:spcBef>
                <a:spcPts val="0"/>
              </a:spcBef>
              <a:spcAft>
                <a:spcPts val="0"/>
              </a:spcAft>
            </a:pPr>
            <a:endParaRPr lang="en-US" dirty="0">
              <a:solidFill>
                <a:srgbClr val="FFFFFF"/>
              </a:solidFill>
            </a:endParaRPr>
          </a:p>
        </p:txBody>
      </p:sp>
      <p:sp>
        <p:nvSpPr>
          <p:cNvPr id="9" name="Rectangle 8">
            <a:extLst>
              <a:ext uri="{FF2B5EF4-FFF2-40B4-BE49-F238E27FC236}">
                <a16:creationId xmlns:a16="http://schemas.microsoft.com/office/drawing/2014/main" id="{90E69F33-A075-4ECB-9877-7BAFD76769E9}"/>
              </a:ext>
            </a:extLst>
          </p:cNvPr>
          <p:cNvSpPr/>
          <p:nvPr userDrawn="1"/>
        </p:nvSpPr>
        <p:spPr bwMode="gray">
          <a:xfrm>
            <a:off x="10969942" y="0"/>
            <a:ext cx="1218883"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0575" tIns="40286" rIns="80575" bIns="40286" rtlCol="0" anchor="ctr"/>
          <a:lstStyle/>
          <a:p>
            <a:pPr algn="ctr" defTabSz="897749" fontAlgn="auto">
              <a:spcBef>
                <a:spcPts val="0"/>
              </a:spcBef>
              <a:spcAft>
                <a:spcPts val="0"/>
              </a:spcAft>
            </a:pPr>
            <a:endParaRPr lang="en-US" dirty="0">
              <a:solidFill>
                <a:srgbClr val="FFFFFF"/>
              </a:solidFill>
            </a:endParaRPr>
          </a:p>
        </p:txBody>
      </p:sp>
      <p:pic>
        <p:nvPicPr>
          <p:cNvPr id="2" name="Picture 1">
            <a:extLst>
              <a:ext uri="{FF2B5EF4-FFF2-40B4-BE49-F238E27FC236}">
                <a16:creationId xmlns:a16="http://schemas.microsoft.com/office/drawing/2014/main" id="{1EF684CC-256D-EE40-B04E-E406E18C56A9}"/>
              </a:ext>
            </a:extLst>
          </p:cNvPr>
          <p:cNvPicPr>
            <a:picLocks noChangeAspect="1"/>
          </p:cNvPicPr>
          <p:nvPr userDrawn="1"/>
        </p:nvPicPr>
        <p:blipFill>
          <a:blip r:embed="rId2"/>
          <a:stretch>
            <a:fillRect/>
          </a:stretch>
        </p:blipFill>
        <p:spPr bwMode="gray">
          <a:xfrm>
            <a:off x="10969942" y="0"/>
            <a:ext cx="1218883" cy="5833872"/>
          </a:xfrm>
          <a:prstGeom prst="rect">
            <a:avLst/>
          </a:prstGeom>
        </p:spPr>
      </p:pic>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2011680"/>
            <a:ext cx="12188825" cy="1828800"/>
          </a:xfrm>
          <a:solidFill>
            <a:schemeClr val="bg1"/>
          </a:solidFill>
          <a:effectLst>
            <a:innerShdw dist="76200" dir="16200000">
              <a:schemeClr val="accent1"/>
            </a:innerShdw>
          </a:effectLst>
        </p:spPr>
        <p:txBody>
          <a:bodyPr lIns="273934" tIns="0" rIns="273934" bIns="0" anchor="ctr" anchorCtr="0"/>
          <a:lstStyle>
            <a:lvl1pPr marL="0" indent="0" algn="ctr">
              <a:spcAft>
                <a:spcPts val="1059"/>
              </a:spcAft>
              <a:buNone/>
              <a:defRPr sz="3177" b="1" baseline="0">
                <a:solidFill>
                  <a:schemeClr val="accent1"/>
                </a:solidFill>
              </a:defRPr>
            </a:lvl1pPr>
            <a:lvl2pPr marL="0" indent="0" algn="ctr">
              <a:spcBef>
                <a:spcPts val="0"/>
              </a:spcBef>
              <a:buNone/>
              <a:defRPr sz="1412" b="1"/>
            </a:lvl2pPr>
            <a:lvl3pPr marL="0" indent="0">
              <a:buNone/>
              <a:tabLst/>
              <a:defRPr sz="1412"/>
            </a:lvl3pPr>
            <a:lvl4pPr marL="450421" indent="-160864">
              <a:defRPr/>
            </a:lvl4pPr>
            <a:lvl5pPr marL="805716" indent="-160864">
              <a:tabLst/>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8D128FD2-75AE-47DC-B07D-94589D01F293}"/>
              </a:ext>
            </a:extLst>
          </p:cNvPr>
          <p:cNvSpPr>
            <a:spLocks noGrp="1"/>
          </p:cNvSpPr>
          <p:nvPr>
            <p:ph type="body" sz="quarter" idx="14"/>
          </p:nvPr>
        </p:nvSpPr>
        <p:spPr bwMode="gray">
          <a:xfrm>
            <a:off x="609441" y="5943600"/>
            <a:ext cx="10116725" cy="731520"/>
          </a:xfrm>
        </p:spPr>
        <p:txBody>
          <a:bodyPr lIns="91318" tIns="0" bIns="0" anchor="b" anchorCtr="0"/>
          <a:lstStyle>
            <a:lvl1pPr marL="100714" indent="-100714">
              <a:lnSpc>
                <a:spcPct val="90000"/>
              </a:lnSpc>
              <a:spcBef>
                <a:spcPts val="441"/>
              </a:spcBef>
              <a:buNone/>
              <a:defRPr sz="706">
                <a:latin typeface="Arial Narrow" panose="020B0606020202030204" pitchFamily="34" charset="0"/>
              </a:defRPr>
            </a:lvl1pPr>
            <a:lvl2pPr marL="402857" indent="0">
              <a:lnSpc>
                <a:spcPct val="90000"/>
              </a:lnSpc>
              <a:spcBef>
                <a:spcPts val="441"/>
              </a:spcBef>
              <a:buNone/>
              <a:defRPr sz="706"/>
            </a:lvl2pPr>
            <a:lvl3pPr marL="805993" indent="0">
              <a:lnSpc>
                <a:spcPct val="90000"/>
              </a:lnSpc>
              <a:spcBef>
                <a:spcPts val="441"/>
              </a:spcBef>
              <a:buNone/>
              <a:defRPr sz="706"/>
            </a:lvl3pPr>
            <a:lvl4pPr marL="1128281" indent="0">
              <a:lnSpc>
                <a:spcPct val="90000"/>
              </a:lnSpc>
              <a:spcBef>
                <a:spcPts val="441"/>
              </a:spcBef>
              <a:buNone/>
              <a:defRPr sz="706"/>
            </a:lvl4pPr>
            <a:lvl5pPr marL="1531137" indent="0">
              <a:lnSpc>
                <a:spcPct val="90000"/>
              </a:lnSpc>
              <a:spcBef>
                <a:spcPts val="441"/>
              </a:spcBef>
              <a:buNone/>
              <a:defRPr sz="706"/>
            </a:lvl5pPr>
          </a:lstStyle>
          <a:p>
            <a:pPr lvl="0"/>
            <a:r>
              <a:rPr lang="en-US" dirty="0"/>
              <a:t>Edit Master text styles</a:t>
            </a:r>
          </a:p>
        </p:txBody>
      </p:sp>
      <p:sp>
        <p:nvSpPr>
          <p:cNvPr id="11" name="Slide Number Placeholder 10">
            <a:extLst>
              <a:ext uri="{FF2B5EF4-FFF2-40B4-BE49-F238E27FC236}">
                <a16:creationId xmlns:a16="http://schemas.microsoft.com/office/drawing/2014/main" id="{6F2F01A9-D4BE-4062-BC79-508ACDDCF095}"/>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7443ED0A-6602-424E-86FE-2E6E34917B0B}"/>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3663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Indente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D0E24EFA-647A-48D6-9AB2-3E4DCAAEA401}"/>
              </a:ext>
            </a:extLst>
          </p:cNvPr>
          <p:cNvCxnSpPr/>
          <p:nvPr userDrawn="1"/>
        </p:nvCxnSpPr>
        <p:spPr bwMode="gray">
          <a:xfrm>
            <a:off x="0" y="5852159"/>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5D49BD7-A185-45FD-BE21-E37B96B2B83D}"/>
              </a:ext>
            </a:extLst>
          </p:cNvPr>
          <p:cNvSpPr>
            <a:spLocks noGrp="1"/>
          </p:cNvSpPr>
          <p:nvPr>
            <p:ph type="title"/>
          </p:nvPr>
        </p:nvSpPr>
        <p:spPr>
          <a:xfrm>
            <a:off x="1828324" y="182880"/>
            <a:ext cx="9751060" cy="822960"/>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1828324" y="1142998"/>
            <a:ext cx="9751060" cy="4572000"/>
          </a:xfrm>
        </p:spPr>
        <p:txBody>
          <a:bodyPr>
            <a:noAutofit/>
          </a:bodyPr>
          <a:lstStyle>
            <a:lvl1pPr marL="0" indent="0">
              <a:spcBef>
                <a:spcPts val="1800"/>
              </a:spcBef>
              <a:buNone/>
              <a:defRPr sz="1600" b="1"/>
            </a:lvl1pPr>
            <a:lvl2pPr marL="182880" indent="-182880">
              <a:spcBef>
                <a:spcPts val="1200"/>
              </a:spcBef>
              <a:buFont typeface="Arial" panose="020B0604020202020204" pitchFamily="34" charset="0"/>
              <a:buChar char="•"/>
              <a:defRPr sz="1600"/>
            </a:lvl2pPr>
            <a:lvl3pPr marL="685800" indent="-228600">
              <a:spcBef>
                <a:spcPts val="900"/>
              </a:spcBef>
              <a:buFont typeface="Arial" panose="020B0604020202020204" pitchFamily="34" charset="0"/>
              <a:buChar char="–"/>
              <a:defRPr sz="1400"/>
            </a:lvl3pPr>
            <a:lvl4pPr marL="1097280" indent="-182880">
              <a:spcBef>
                <a:spcPts val="600"/>
              </a:spcBef>
              <a:buFont typeface="Arial" panose="020B0604020202020204" pitchFamily="34" charset="0"/>
              <a:buChar char="•"/>
              <a:defRPr sz="1400"/>
            </a:lvl4pPr>
            <a:lvl5pPr marL="1463040">
              <a:spcBef>
                <a:spcPts val="6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97D54B0F-3A96-4B1C-9534-44D3BBE9AF27}"/>
              </a:ext>
            </a:extLst>
          </p:cNvPr>
          <p:cNvSpPr/>
          <p:nvPr userDrawn="1"/>
        </p:nvSpPr>
        <p:spPr>
          <a:xfrm>
            <a:off x="0" y="0"/>
            <a:ext cx="1218883" cy="583387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7" name="Rectangle 6">
            <a:extLst>
              <a:ext uri="{FF2B5EF4-FFF2-40B4-BE49-F238E27FC236}">
                <a16:creationId xmlns:a16="http://schemas.microsoft.com/office/drawing/2014/main" id="{8E29E1B3-F8C3-47E5-BA7D-180E57BDE897}"/>
              </a:ext>
            </a:extLst>
          </p:cNvPr>
          <p:cNvSpPr/>
          <p:nvPr userDrawn="1"/>
        </p:nvSpPr>
        <p:spPr>
          <a:xfrm>
            <a:off x="0" y="0"/>
            <a:ext cx="853218"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9" name="Text Placeholder 8">
            <a:extLst>
              <a:ext uri="{FF2B5EF4-FFF2-40B4-BE49-F238E27FC236}">
                <a16:creationId xmlns:a16="http://schemas.microsoft.com/office/drawing/2014/main" id="{3EFA04AB-C924-44F8-ACE4-23C382F5D3A9}"/>
              </a:ext>
            </a:extLst>
          </p:cNvPr>
          <p:cNvSpPr>
            <a:spLocks noGrp="1"/>
          </p:cNvSpPr>
          <p:nvPr>
            <p:ph type="body" sz="quarter" idx="13"/>
          </p:nvPr>
        </p:nvSpPr>
        <p:spPr>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buNone/>
              <a:defRPr/>
            </a:lvl2pPr>
          </a:lstStyle>
          <a:p>
            <a:pPr lvl="0"/>
            <a:r>
              <a:rPr lang="en-US" dirty="0"/>
              <a:t>Edit Master text styles</a:t>
            </a:r>
          </a:p>
        </p:txBody>
      </p:sp>
      <p:sp>
        <p:nvSpPr>
          <p:cNvPr id="10" name="Slide Number Placeholder 9">
            <a:extLst>
              <a:ext uri="{FF2B5EF4-FFF2-40B4-BE49-F238E27FC236}">
                <a16:creationId xmlns:a16="http://schemas.microsoft.com/office/drawing/2014/main" id="{7EE22BEE-38FD-4B7B-8F57-1651F323D75A}"/>
              </a:ext>
            </a:extLst>
          </p:cNvPr>
          <p:cNvSpPr>
            <a:spLocks noGrp="1"/>
          </p:cNvSpPr>
          <p:nvPr>
            <p:ph type="sldNum" sz="quarter" idx="14"/>
          </p:nvPr>
        </p:nvSpPr>
        <p:spPr/>
        <p:txBody>
          <a:bodyPr/>
          <a:lstStyle/>
          <a:p>
            <a:fld id="{B6111AC5-A6EA-4123-B1C6-358C02E6D565}" type="slidenum">
              <a:rPr lang="en-US" smtClean="0">
                <a:solidFill>
                  <a:srgbClr val="3A5A78"/>
                </a:solidFill>
              </a:rPr>
              <a:pPr/>
              <a:t>‹#›</a:t>
            </a:fld>
            <a:endParaRPr lang="en-US" dirty="0">
              <a:solidFill>
                <a:srgbClr val="3A5A78"/>
              </a:solidFill>
            </a:endParaRPr>
          </a:p>
        </p:txBody>
      </p:sp>
    </p:spTree>
    <p:extLst>
      <p:ext uri="{BB962C8B-B14F-4D97-AF65-F5344CB8AC3E}">
        <p14:creationId xmlns:p14="http://schemas.microsoft.com/office/powerpoint/2010/main" val="29260434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100000">
                                          <p:val>
                                            <p:strVal val="#ppt_x"/>
                                          </p:val>
                                        </p:tav>
                                      </p:tavLst>
                                    </p:anim>
                                    <p:anim calcmode="lin" valueType="num">
                                      <p:cBhvr>
                                        <p:cTn id="8" dur="500" fill="hold"/>
                                        <p:tgtEl>
                                          <p:spTgt spid="6"/>
                                        </p:tgtEl>
                                        <p:attrNameLst>
                                          <p:attrName>ppt_y</p:attrName>
                                        </p:attrNameLst>
                                      </p:cBhvr>
                                      <p:tavLst>
                                        <p:tav tm="0">
                                          <p:val>
                                            <p:strVal val="#ppt_y-#ppt_h/2"/>
                                          </p:val>
                                        </p:tav>
                                        <p:tav tm="100000">
                                          <p:val>
                                            <p:strVal val="#ppt_y"/>
                                          </p:val>
                                        </p:tav>
                                      </p:tavLst>
                                    </p:anim>
                                    <p:anim calcmode="lin" valueType="num">
                                      <p:cBhvr>
                                        <p:cTn id="9" dur="500" fill="hold"/>
                                        <p:tgtEl>
                                          <p:spTgt spid="6"/>
                                        </p:tgtEl>
                                        <p:attrNameLst>
                                          <p:attrName>ppt_w</p:attrName>
                                        </p:attrNameLst>
                                      </p:cBhvr>
                                      <p:tavLst>
                                        <p:tav tm="0">
                                          <p:val>
                                            <p:strVal val="#ppt_w"/>
                                          </p:val>
                                        </p:tav>
                                        <p:tav tm="100000">
                                          <p:val>
                                            <p:strVal val="#ppt_w"/>
                                          </p:val>
                                        </p:tav>
                                      </p:tavLst>
                                    </p:anim>
                                    <p:anim calcmode="lin" valueType="num">
                                      <p:cBhvr>
                                        <p:cTn id="10" dur="500" fill="hold"/>
                                        <p:tgtEl>
                                          <p:spTgt spid="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ppt_h/2"/>
                                          </p:val>
                                        </p:tav>
                                        <p:tav tm="100000">
                                          <p:val>
                                            <p:strVal val="#ppt_y"/>
                                          </p:val>
                                        </p:tav>
                                      </p:tavLst>
                                    </p:anim>
                                    <p:anim calcmode="lin" valueType="num">
                                      <p:cBhvr>
                                        <p:cTn id="15" dur="500" fill="hold"/>
                                        <p:tgtEl>
                                          <p:spTgt spid="7"/>
                                        </p:tgtEl>
                                        <p:attrNameLst>
                                          <p:attrName>ppt_w</p:attrName>
                                        </p:attrNameLst>
                                      </p:cBhvr>
                                      <p:tavLst>
                                        <p:tav tm="0">
                                          <p:val>
                                            <p:strVal val="#ppt_w"/>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tmplLst>
          <p:tmpl>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animBg="1"/>
      <p:bldP spid="7"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71C9EF52-FC3B-1D49-856B-F96D95A712FB}"/>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44B59E-2E4F-FA44-911F-FE4EE3A3BE45}"/>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106435771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CA45D-1559-1143-AC60-23915BC5985D}"/>
              </a:ext>
            </a:extLst>
          </p:cNvPr>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36AF446-80FD-EE4E-B73F-35229628C736}"/>
              </a:ext>
            </a:extLst>
          </p:cNvPr>
          <p:cNvSpPr>
            <a:spLocks noGrp="1"/>
          </p:cNvSpPr>
          <p:nvPr>
            <p:ph idx="1"/>
          </p:nvPr>
        </p:nvSpPr>
        <p:spPr>
          <a:xfrm>
            <a:off x="837982" y="1825625"/>
            <a:ext cx="10512862"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E764B-B2EC-0446-A74A-A78948712BE4}"/>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9/3/2024</a:t>
            </a:fld>
            <a:endParaRPr lang="en-US"/>
          </a:p>
        </p:txBody>
      </p:sp>
      <p:sp>
        <p:nvSpPr>
          <p:cNvPr id="5" name="Footer Placeholder 4">
            <a:extLst>
              <a:ext uri="{FF2B5EF4-FFF2-40B4-BE49-F238E27FC236}">
                <a16:creationId xmlns:a16="http://schemas.microsoft.com/office/drawing/2014/main" id="{DFDCDA43-E27C-2C4C-B941-3529454B9F39}"/>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F95FD7-B4E9-684E-93E3-59C32D1BEE82}"/>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2731638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31834-02A1-5C45-BEAC-E5BE1384FD74}"/>
              </a:ext>
            </a:extLst>
          </p:cNvPr>
          <p:cNvSpPr>
            <a:spLocks noGrp="1"/>
          </p:cNvSpPr>
          <p:nvPr>
            <p:ph type="title"/>
          </p:nvPr>
        </p:nvSpPr>
        <p:spPr>
          <a:xfrm>
            <a:off x="831634" y="1709739"/>
            <a:ext cx="10512862"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B4EFCF-77D8-5B4B-B547-B18CC8577890}"/>
              </a:ext>
            </a:extLst>
          </p:cNvPr>
          <p:cNvSpPr>
            <a:spLocks noGrp="1"/>
          </p:cNvSpPr>
          <p:nvPr>
            <p:ph type="body" idx="1"/>
          </p:nvPr>
        </p:nvSpPr>
        <p:spPr>
          <a:xfrm>
            <a:off x="831634" y="4589464"/>
            <a:ext cx="10512862"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F45D6A-9728-F143-83CE-63C59078FB9D}"/>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9/3/2024</a:t>
            </a:fld>
            <a:endParaRPr lang="en-US"/>
          </a:p>
        </p:txBody>
      </p:sp>
      <p:sp>
        <p:nvSpPr>
          <p:cNvPr id="5" name="Footer Placeholder 4">
            <a:extLst>
              <a:ext uri="{FF2B5EF4-FFF2-40B4-BE49-F238E27FC236}">
                <a16:creationId xmlns:a16="http://schemas.microsoft.com/office/drawing/2014/main" id="{D1601A0F-912C-B647-A605-623675414603}"/>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CDBB9E7-0F49-324D-9508-306B2EBD806F}"/>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419896384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53A49-5C59-7242-9270-FC6FC0973FE5}"/>
              </a:ext>
            </a:extLst>
          </p:cNvPr>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5072775-EE4D-5A41-A59E-A22542DFD862}"/>
              </a:ext>
            </a:extLst>
          </p:cNvPr>
          <p:cNvSpPr>
            <a:spLocks noGrp="1"/>
          </p:cNvSpPr>
          <p:nvPr>
            <p:ph sz="half" idx="1"/>
          </p:nvPr>
        </p:nvSpPr>
        <p:spPr>
          <a:xfrm>
            <a:off x="837982" y="1825625"/>
            <a:ext cx="5154857"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C60C354-99ED-D247-9530-B7902CA0AE26}"/>
              </a:ext>
            </a:extLst>
          </p:cNvPr>
          <p:cNvSpPr>
            <a:spLocks noGrp="1"/>
          </p:cNvSpPr>
          <p:nvPr>
            <p:ph sz="half" idx="2"/>
          </p:nvPr>
        </p:nvSpPr>
        <p:spPr>
          <a:xfrm>
            <a:off x="6195986" y="1825625"/>
            <a:ext cx="5154857"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3544FE0-0CF3-694D-9406-9D14BB7EE24E}"/>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9/3/2024</a:t>
            </a:fld>
            <a:endParaRPr lang="en-US"/>
          </a:p>
        </p:txBody>
      </p:sp>
      <p:sp>
        <p:nvSpPr>
          <p:cNvPr id="6" name="Footer Placeholder 5">
            <a:extLst>
              <a:ext uri="{FF2B5EF4-FFF2-40B4-BE49-F238E27FC236}">
                <a16:creationId xmlns:a16="http://schemas.microsoft.com/office/drawing/2014/main" id="{0B2EFED3-43D4-9744-AD69-D89D46FA9486}"/>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0DE885-6D56-3C4B-830F-383DA505222B}"/>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41518218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6277F-2376-324C-B067-BD642ADD47E4}"/>
              </a:ext>
            </a:extLst>
          </p:cNvPr>
          <p:cNvSpPr>
            <a:spLocks noGrp="1"/>
          </p:cNvSpPr>
          <p:nvPr>
            <p:ph type="title"/>
          </p:nvPr>
        </p:nvSpPr>
        <p:spPr>
          <a:xfrm>
            <a:off x="840098" y="365126"/>
            <a:ext cx="10512862"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A6922EC-6928-C444-AEB1-E2CCB67BAF35}"/>
              </a:ext>
            </a:extLst>
          </p:cNvPr>
          <p:cNvSpPr>
            <a:spLocks noGrp="1"/>
          </p:cNvSpPr>
          <p:nvPr>
            <p:ph type="body" idx="1"/>
          </p:nvPr>
        </p:nvSpPr>
        <p:spPr>
          <a:xfrm>
            <a:off x="840099" y="1681163"/>
            <a:ext cx="5156973"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54894DD-2DA8-CF49-9AA9-560F0DE9F732}"/>
              </a:ext>
            </a:extLst>
          </p:cNvPr>
          <p:cNvSpPr>
            <a:spLocks noGrp="1"/>
          </p:cNvSpPr>
          <p:nvPr>
            <p:ph sz="half" idx="2"/>
          </p:nvPr>
        </p:nvSpPr>
        <p:spPr>
          <a:xfrm>
            <a:off x="840099" y="2505075"/>
            <a:ext cx="5156973"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2D76C3-A817-7E44-B4DC-B10373569CE7}"/>
              </a:ext>
            </a:extLst>
          </p:cNvPr>
          <p:cNvSpPr>
            <a:spLocks noGrp="1"/>
          </p:cNvSpPr>
          <p:nvPr>
            <p:ph type="body" sz="quarter" idx="3"/>
          </p:nvPr>
        </p:nvSpPr>
        <p:spPr>
          <a:xfrm>
            <a:off x="6170593" y="1681163"/>
            <a:ext cx="518236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5D85407-91FC-6A4D-A8C7-C270E9966B04}"/>
              </a:ext>
            </a:extLst>
          </p:cNvPr>
          <p:cNvSpPr>
            <a:spLocks noGrp="1"/>
          </p:cNvSpPr>
          <p:nvPr>
            <p:ph sz="quarter" idx="4"/>
          </p:nvPr>
        </p:nvSpPr>
        <p:spPr>
          <a:xfrm>
            <a:off x="6170593" y="2505075"/>
            <a:ext cx="518236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D22B5C-B58D-FD4D-9018-E90AF30ACECD}"/>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9/3/2024</a:t>
            </a:fld>
            <a:endParaRPr lang="en-US"/>
          </a:p>
        </p:txBody>
      </p:sp>
      <p:sp>
        <p:nvSpPr>
          <p:cNvPr id="8" name="Footer Placeholder 7">
            <a:extLst>
              <a:ext uri="{FF2B5EF4-FFF2-40B4-BE49-F238E27FC236}">
                <a16:creationId xmlns:a16="http://schemas.microsoft.com/office/drawing/2014/main" id="{2C7EAA51-21F4-214C-9E2E-B324D1E16ACC}"/>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80E81A5-A374-8D46-B75D-FB8D071B4C8E}"/>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23502696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01C05-ABA0-6448-A7AF-DD1DA899D9F5}"/>
              </a:ext>
            </a:extLst>
          </p:cNvPr>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3F71D84-996D-7D4D-92EB-54AC3F11F11B}"/>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9/3/2024</a:t>
            </a:fld>
            <a:endParaRPr lang="en-US"/>
          </a:p>
        </p:txBody>
      </p:sp>
      <p:sp>
        <p:nvSpPr>
          <p:cNvPr id="4" name="Footer Placeholder 3">
            <a:extLst>
              <a:ext uri="{FF2B5EF4-FFF2-40B4-BE49-F238E27FC236}">
                <a16:creationId xmlns:a16="http://schemas.microsoft.com/office/drawing/2014/main" id="{07862070-59E0-DB49-90F1-2A64CBACDD57}"/>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ED12C47B-6D46-344C-8AA5-E10BD69D1366}"/>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9278832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F88301-C00C-D140-93EF-8BC02F56FEDE}"/>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9/3/2024</a:t>
            </a:fld>
            <a:endParaRPr lang="en-US"/>
          </a:p>
        </p:txBody>
      </p:sp>
      <p:sp>
        <p:nvSpPr>
          <p:cNvPr id="3" name="Footer Placeholder 2">
            <a:extLst>
              <a:ext uri="{FF2B5EF4-FFF2-40B4-BE49-F238E27FC236}">
                <a16:creationId xmlns:a16="http://schemas.microsoft.com/office/drawing/2014/main" id="{3A379073-F07D-9F48-80B7-8368610E512E}"/>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D4F36CF-94A9-9C45-B107-0866E3A15AA5}"/>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15596657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223C7-3D09-EA40-95CF-D9F54F12C1D4}"/>
              </a:ext>
            </a:extLst>
          </p:cNvPr>
          <p:cNvSpPr>
            <a:spLocks noGrp="1"/>
          </p:cNvSpPr>
          <p:nvPr>
            <p:ph type="title"/>
          </p:nvPr>
        </p:nvSpPr>
        <p:spPr>
          <a:xfrm>
            <a:off x="840099" y="457200"/>
            <a:ext cx="3931743"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A14B19-B805-9E4D-9A38-362055E19782}"/>
              </a:ext>
            </a:extLst>
          </p:cNvPr>
          <p:cNvSpPr>
            <a:spLocks noGrp="1"/>
          </p:cNvSpPr>
          <p:nvPr>
            <p:ph idx="1"/>
          </p:nvPr>
        </p:nvSpPr>
        <p:spPr>
          <a:xfrm>
            <a:off x="5182367" y="987426"/>
            <a:ext cx="6170593"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39C181-0431-8149-8B0B-B966920CF7FA}"/>
              </a:ext>
            </a:extLst>
          </p:cNvPr>
          <p:cNvSpPr>
            <a:spLocks noGrp="1"/>
          </p:cNvSpPr>
          <p:nvPr>
            <p:ph type="body" sz="half" idx="2"/>
          </p:nvPr>
        </p:nvSpPr>
        <p:spPr>
          <a:xfrm>
            <a:off x="840099" y="2057400"/>
            <a:ext cx="39317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33A4A2-8882-0343-A846-4FD2F2C34429}"/>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9/3/2024</a:t>
            </a:fld>
            <a:endParaRPr lang="en-US"/>
          </a:p>
        </p:txBody>
      </p:sp>
      <p:sp>
        <p:nvSpPr>
          <p:cNvPr id="6" name="Footer Placeholder 5">
            <a:extLst>
              <a:ext uri="{FF2B5EF4-FFF2-40B4-BE49-F238E27FC236}">
                <a16:creationId xmlns:a16="http://schemas.microsoft.com/office/drawing/2014/main" id="{0BE8466A-59F3-FD41-A5C4-E5174E638ED3}"/>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713F031-252E-FD4B-8951-C6A1AD22CE91}"/>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8181846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4F5FB-F368-2145-87D6-9858639113E1}"/>
              </a:ext>
            </a:extLst>
          </p:cNvPr>
          <p:cNvSpPr>
            <a:spLocks noGrp="1"/>
          </p:cNvSpPr>
          <p:nvPr>
            <p:ph type="title"/>
          </p:nvPr>
        </p:nvSpPr>
        <p:spPr>
          <a:xfrm>
            <a:off x="840099" y="457200"/>
            <a:ext cx="3931743"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A16EDB-C8AE-C64A-A6A2-53C9FEE466C8}"/>
              </a:ext>
            </a:extLst>
          </p:cNvPr>
          <p:cNvSpPr>
            <a:spLocks noGrp="1"/>
          </p:cNvSpPr>
          <p:nvPr>
            <p:ph type="pic" idx="1"/>
          </p:nvPr>
        </p:nvSpPr>
        <p:spPr>
          <a:xfrm>
            <a:off x="5182367" y="987426"/>
            <a:ext cx="6170593"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B1E4A4-25A7-5245-9289-F527431469A0}"/>
              </a:ext>
            </a:extLst>
          </p:cNvPr>
          <p:cNvSpPr>
            <a:spLocks noGrp="1"/>
          </p:cNvSpPr>
          <p:nvPr>
            <p:ph type="body" sz="half" idx="2"/>
          </p:nvPr>
        </p:nvSpPr>
        <p:spPr>
          <a:xfrm>
            <a:off x="840099" y="2057400"/>
            <a:ext cx="3931743"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7B8B3B-8DDA-8F41-9005-77F96A7438B5}"/>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9/3/2024</a:t>
            </a:fld>
            <a:endParaRPr lang="en-US"/>
          </a:p>
        </p:txBody>
      </p:sp>
      <p:sp>
        <p:nvSpPr>
          <p:cNvPr id="6" name="Footer Placeholder 5">
            <a:extLst>
              <a:ext uri="{FF2B5EF4-FFF2-40B4-BE49-F238E27FC236}">
                <a16:creationId xmlns:a16="http://schemas.microsoft.com/office/drawing/2014/main" id="{41EE2BBB-97CF-094C-B3A3-946D3DB746F5}"/>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BA8A-0538-954C-98EC-44D8845BB58A}"/>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135654566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A3B29-2D67-FE47-8491-D58149C5B587}"/>
              </a:ext>
            </a:extLst>
          </p:cNvPr>
          <p:cNvSpPr>
            <a:spLocks noGrp="1"/>
          </p:cNvSpPr>
          <p:nvPr>
            <p:ph type="title"/>
          </p:nvPr>
        </p:nvSpPr>
        <p:spPr>
          <a:xfrm>
            <a:off x="837982" y="365126"/>
            <a:ext cx="10512862"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9BF7E4-F46C-B74D-BE26-296C50DE2310}"/>
              </a:ext>
            </a:extLst>
          </p:cNvPr>
          <p:cNvSpPr>
            <a:spLocks noGrp="1"/>
          </p:cNvSpPr>
          <p:nvPr>
            <p:ph type="body" orient="vert" idx="1"/>
          </p:nvPr>
        </p:nvSpPr>
        <p:spPr>
          <a:xfrm>
            <a:off x="837982" y="1825625"/>
            <a:ext cx="10512862"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7EAE12-B6F9-854A-ADED-BE2E30B94F8F}"/>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9/3/2024</a:t>
            </a:fld>
            <a:endParaRPr lang="en-US"/>
          </a:p>
        </p:txBody>
      </p:sp>
      <p:sp>
        <p:nvSpPr>
          <p:cNvPr id="5" name="Footer Placeholder 4">
            <a:extLst>
              <a:ext uri="{FF2B5EF4-FFF2-40B4-BE49-F238E27FC236}">
                <a16:creationId xmlns:a16="http://schemas.microsoft.com/office/drawing/2014/main" id="{A5C1AF7B-6C71-1240-8338-4F8478BAF216}"/>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08F8C4E-3C69-9145-866C-C0BCE2E3B36C}"/>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1015080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9894C45-9F10-4C0A-9E7D-1A2378947469}"/>
              </a:ext>
            </a:extLst>
          </p:cNvPr>
          <p:cNvSpPr/>
          <p:nvPr userDrawn="1"/>
        </p:nvSpPr>
        <p:spPr bwMode="gray">
          <a:xfrm>
            <a:off x="0" y="0"/>
            <a:ext cx="12188828" cy="5833872"/>
          </a:xfrm>
          <a:prstGeom prst="rect">
            <a:avLst/>
          </a:prstGeom>
          <a:solidFill>
            <a:srgbClr val="CFE3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 name="Rectangle 8">
            <a:extLst>
              <a:ext uri="{FF2B5EF4-FFF2-40B4-BE49-F238E27FC236}">
                <a16:creationId xmlns:a16="http://schemas.microsoft.com/office/drawing/2014/main" id="{90E69F33-A075-4ECB-9877-7BAFD76769E9}"/>
              </a:ext>
            </a:extLst>
          </p:cNvPr>
          <p:cNvSpPr/>
          <p:nvPr userDrawn="1"/>
        </p:nvSpPr>
        <p:spPr bwMode="gray">
          <a:xfrm>
            <a:off x="10969942" y="0"/>
            <a:ext cx="1218883" cy="583387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pic>
        <p:nvPicPr>
          <p:cNvPr id="2" name="Picture 1">
            <a:extLst>
              <a:ext uri="{FF2B5EF4-FFF2-40B4-BE49-F238E27FC236}">
                <a16:creationId xmlns:a16="http://schemas.microsoft.com/office/drawing/2014/main" id="{1EF684CC-256D-EE40-B04E-E406E18C56A9}"/>
              </a:ext>
            </a:extLst>
          </p:cNvPr>
          <p:cNvPicPr>
            <a:picLocks noChangeAspect="1"/>
          </p:cNvPicPr>
          <p:nvPr userDrawn="1"/>
        </p:nvPicPr>
        <p:blipFill>
          <a:blip r:embed="rId2"/>
          <a:stretch>
            <a:fillRect/>
          </a:stretch>
        </p:blipFill>
        <p:spPr bwMode="gray">
          <a:xfrm>
            <a:off x="10969942" y="0"/>
            <a:ext cx="1218883" cy="5833872"/>
          </a:xfrm>
          <a:prstGeom prst="rect">
            <a:avLst/>
          </a:prstGeom>
        </p:spPr>
      </p:pic>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2011680"/>
            <a:ext cx="12188825" cy="1828800"/>
          </a:xfrm>
          <a:solidFill>
            <a:schemeClr val="bg1"/>
          </a:solidFill>
          <a:effectLst>
            <a:innerShdw dist="76200" dir="16200000">
              <a:schemeClr val="accent1"/>
            </a:innerShdw>
          </a:effectLst>
        </p:spPr>
        <p:txBody>
          <a:bodyPr lIns="274320" tIns="0" rIns="274320" bIns="0" anchor="ctr" anchorCtr="0"/>
          <a:lstStyle>
            <a:lvl1pPr marL="0" indent="0" algn="ctr">
              <a:spcAft>
                <a:spcPts val="1200"/>
              </a:spcAft>
              <a:buNone/>
              <a:defRPr sz="3600" b="1" baseline="0">
                <a:solidFill>
                  <a:schemeClr val="accent1"/>
                </a:solidFill>
              </a:defRPr>
            </a:lvl1pPr>
            <a:lvl2pPr marL="0" indent="0" algn="ctr">
              <a:spcBef>
                <a:spcPts val="0"/>
              </a:spcBef>
              <a:buNone/>
              <a:defRPr sz="1600" b="1"/>
            </a:lvl2pPr>
            <a:lvl3pPr marL="0" indent="0">
              <a:buNone/>
              <a:tabLst/>
              <a:defRPr sz="1600"/>
            </a:lvl3pPr>
            <a:lvl4pPr marL="511175" indent="-182563">
              <a:defRPr/>
            </a:lvl4pPr>
            <a:lvl5pPr marL="914400" indent="-182563">
              <a:tabLst/>
              <a:defRPr/>
            </a:lvl5pPr>
          </a:lstStyle>
          <a:p>
            <a:pPr lvl="0"/>
            <a:r>
              <a:rPr lang="en-US" dirty="0"/>
              <a:t>Edit Master Text Styles</a:t>
            </a:r>
          </a:p>
          <a:p>
            <a:pPr lvl="1"/>
            <a:r>
              <a:rPr lang="en-US" dirty="0"/>
              <a:t>Second level</a:t>
            </a:r>
          </a:p>
        </p:txBody>
      </p:sp>
      <p:sp>
        <p:nvSpPr>
          <p:cNvPr id="5" name="Text Placeholder 4">
            <a:extLst>
              <a:ext uri="{FF2B5EF4-FFF2-40B4-BE49-F238E27FC236}">
                <a16:creationId xmlns:a16="http://schemas.microsoft.com/office/drawing/2014/main" id="{8D128FD2-75AE-47DC-B07D-94589D01F293}"/>
              </a:ext>
            </a:extLst>
          </p:cNvPr>
          <p:cNvSpPr>
            <a:spLocks noGrp="1"/>
          </p:cNvSpPr>
          <p:nvPr>
            <p:ph type="body" sz="quarter" idx="14"/>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vl2pPr>
            <a:lvl3pPr marL="914717" indent="0">
              <a:lnSpc>
                <a:spcPct val="90000"/>
              </a:lnSpc>
              <a:spcBef>
                <a:spcPts val="500"/>
              </a:spcBef>
              <a:buNone/>
              <a:defRPr sz="800"/>
            </a:lvl3pPr>
            <a:lvl4pPr marL="1280477" indent="0">
              <a:lnSpc>
                <a:spcPct val="90000"/>
              </a:lnSpc>
              <a:spcBef>
                <a:spcPts val="500"/>
              </a:spcBef>
              <a:buNone/>
              <a:defRPr sz="800"/>
            </a:lvl4pPr>
            <a:lvl5pPr marL="1737677" indent="0">
              <a:lnSpc>
                <a:spcPct val="90000"/>
              </a:lnSpc>
              <a:spcBef>
                <a:spcPts val="500"/>
              </a:spcBef>
              <a:buNone/>
              <a:defRPr sz="800"/>
            </a:lvl5pPr>
          </a:lstStyle>
          <a:p>
            <a:pPr lvl="0"/>
            <a:r>
              <a:rPr lang="en-US" dirty="0"/>
              <a:t>Edit Master text styles</a:t>
            </a:r>
          </a:p>
        </p:txBody>
      </p:sp>
      <p:sp>
        <p:nvSpPr>
          <p:cNvPr id="11" name="Slide Number Placeholder 10">
            <a:extLst>
              <a:ext uri="{FF2B5EF4-FFF2-40B4-BE49-F238E27FC236}">
                <a16:creationId xmlns:a16="http://schemas.microsoft.com/office/drawing/2014/main" id="{6F2F01A9-D4BE-4062-BC79-508ACDDCF095}"/>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cxnSp>
        <p:nvCxnSpPr>
          <p:cNvPr id="7" name="Straight Connector 6">
            <a:extLst>
              <a:ext uri="{FF2B5EF4-FFF2-40B4-BE49-F238E27FC236}">
                <a16:creationId xmlns:a16="http://schemas.microsoft.com/office/drawing/2014/main" id="{7443ED0A-6602-424E-86FE-2E6E34917B0B}"/>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599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
                                            <p:bg/>
                                          </p:spTgt>
                                        </p:tgtEl>
                                        <p:attrNameLst>
                                          <p:attrName>style.visibility</p:attrName>
                                        </p:attrNameLst>
                                      </p:cBhvr>
                                      <p:to>
                                        <p:strVal val="visible"/>
                                      </p:to>
                                    </p:set>
                                    <p:anim calcmode="lin" valueType="num">
                                      <p:cBhvr additive="base">
                                        <p:cTn id="7"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0">
                                            <p:bg/>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additive="base">
                                        <p:cTn id="12"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0">
                                            <p:txEl>
                                              <p:pRg st="0" end="0"/>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0">
                                            <p:txEl>
                                              <p:pRg st="1" end="1"/>
                                            </p:txEl>
                                          </p:spTgt>
                                        </p:tgtEl>
                                        <p:attrNameLst>
                                          <p:attrName>style.visibility</p:attrName>
                                        </p:attrNameLst>
                                      </p:cBhvr>
                                      <p:to>
                                        <p:strVal val="visible"/>
                                      </p:to>
                                    </p:set>
                                    <p:anim calcmode="lin" valueType="num">
                                      <p:cBhvr additive="base">
                                        <p:cTn id="16"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7" presetClass="entr" presetSubtype="1" fill="hold" grpId="0" nodeType="afterEffect">
                                  <p:stCondLst>
                                    <p:cond delay="25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ppt_x</p:attrName>
                                        </p:attrNameLst>
                                      </p:cBhvr>
                                      <p:tavLst>
                                        <p:tav tm="0">
                                          <p:val>
                                            <p:strVal val="#ppt_x"/>
                                          </p:val>
                                        </p:tav>
                                        <p:tav tm="100000">
                                          <p:val>
                                            <p:strVal val="#ppt_x"/>
                                          </p:val>
                                        </p:tav>
                                      </p:tavLst>
                                    </p:anim>
                                    <p:anim calcmode="lin" valueType="num">
                                      <p:cBhvr>
                                        <p:cTn id="22" dur="500" fill="hold"/>
                                        <p:tgtEl>
                                          <p:spTgt spid="9"/>
                                        </p:tgtEl>
                                        <p:attrNameLst>
                                          <p:attrName>ppt_y</p:attrName>
                                        </p:attrNameLst>
                                      </p:cBhvr>
                                      <p:tavLst>
                                        <p:tav tm="0">
                                          <p:val>
                                            <p:strVal val="#ppt_y-#ppt_h/2"/>
                                          </p:val>
                                        </p:tav>
                                        <p:tav tm="100000">
                                          <p:val>
                                            <p:strVal val="#ppt_y"/>
                                          </p:val>
                                        </p:tav>
                                      </p:tavLst>
                                    </p:anim>
                                    <p:anim calcmode="lin" valueType="num">
                                      <p:cBhvr>
                                        <p:cTn id="23" dur="500" fill="hold"/>
                                        <p:tgtEl>
                                          <p:spTgt spid="9"/>
                                        </p:tgtEl>
                                        <p:attrNameLst>
                                          <p:attrName>ppt_w</p:attrName>
                                        </p:attrNameLst>
                                      </p:cBhvr>
                                      <p:tavLst>
                                        <p:tav tm="0">
                                          <p:val>
                                            <p:strVal val="#ppt_w"/>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build="p" animBg="1">
        <p:tmplLst>
          <p:tmpl>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5A8156-8920-F94B-AC73-E2E9A76E20DD}"/>
              </a:ext>
            </a:extLst>
          </p:cNvPr>
          <p:cNvSpPr>
            <a:spLocks noGrp="1"/>
          </p:cNvSpPr>
          <p:nvPr>
            <p:ph type="title" orient="vert"/>
          </p:nvPr>
        </p:nvSpPr>
        <p:spPr>
          <a:xfrm>
            <a:off x="8722629" y="365125"/>
            <a:ext cx="262821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CBE2E6-7544-784A-8722-B5464592EE3C}"/>
              </a:ext>
            </a:extLst>
          </p:cNvPr>
          <p:cNvSpPr>
            <a:spLocks noGrp="1"/>
          </p:cNvSpPr>
          <p:nvPr>
            <p:ph type="body" orient="vert" idx="1"/>
          </p:nvPr>
        </p:nvSpPr>
        <p:spPr>
          <a:xfrm>
            <a:off x="837982" y="365125"/>
            <a:ext cx="7681499"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D2030-2427-EE42-9CA6-EA0F79E3C0B1}"/>
              </a:ext>
            </a:extLst>
          </p:cNvPr>
          <p:cNvSpPr>
            <a:spLocks noGrp="1"/>
          </p:cNvSpPr>
          <p:nvPr>
            <p:ph type="dt" sz="half" idx="10"/>
          </p:nvPr>
        </p:nvSpPr>
        <p:spPr>
          <a:xfrm>
            <a:off x="837982" y="6356351"/>
            <a:ext cx="2742486" cy="365125"/>
          </a:xfrm>
          <a:prstGeom prst="rect">
            <a:avLst/>
          </a:prstGeom>
        </p:spPr>
        <p:txBody>
          <a:bodyPr/>
          <a:lstStyle/>
          <a:p>
            <a:fld id="{0E04E602-D12B-264A-A9CE-317B47A14EB7}" type="datetimeFigureOut">
              <a:rPr lang="en-US" smtClean="0"/>
              <a:t>9/3/2024</a:t>
            </a:fld>
            <a:endParaRPr lang="en-US"/>
          </a:p>
        </p:txBody>
      </p:sp>
      <p:sp>
        <p:nvSpPr>
          <p:cNvPr id="5" name="Footer Placeholder 4">
            <a:extLst>
              <a:ext uri="{FF2B5EF4-FFF2-40B4-BE49-F238E27FC236}">
                <a16:creationId xmlns:a16="http://schemas.microsoft.com/office/drawing/2014/main" id="{2DD405C1-7D81-964F-B622-80C76A37BC25}"/>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9C86EA0-856E-5E4E-8044-A41909E9A713}"/>
              </a:ext>
            </a:extLst>
          </p:cNvPr>
          <p:cNvSpPr>
            <a:spLocks noGrp="1"/>
          </p:cNvSpPr>
          <p:nvPr>
            <p:ph type="sldNum" sz="quarter" idx="12"/>
          </p:nvPr>
        </p:nvSpPr>
        <p:spPr>
          <a:xfrm>
            <a:off x="8608357" y="6356351"/>
            <a:ext cx="2742486" cy="365125"/>
          </a:xfrm>
          <a:prstGeom prst="rect">
            <a:avLst/>
          </a:prstGeom>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0116998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9A0EDC-2434-D241-824C-FC6462B93740}" type="slidenum">
              <a:rPr lang="en-US" smtClean="0"/>
              <a:pPr/>
              <a:t>‹#›</a:t>
            </a:fld>
            <a:endParaRPr lang="en-US" dirty="0"/>
          </a:p>
        </p:txBody>
      </p:sp>
    </p:spTree>
    <p:extLst>
      <p:ext uri="{BB962C8B-B14F-4D97-AF65-F5344CB8AC3E}">
        <p14:creationId xmlns:p14="http://schemas.microsoft.com/office/powerpoint/2010/main" val="23473688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04E602-D12B-264A-A9CE-317B47A14EB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6454670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endParaRPr lang="en-US" dirty="0"/>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04E602-D12B-264A-A9CE-317B47A14EB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88570738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04E602-D12B-264A-A9CE-317B47A14EB7}"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404169732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04E602-D12B-264A-A9CE-317B47A14EB7}" type="datetimeFigureOut">
              <a:rPr lang="en-US" smtClean="0"/>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41581566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04E602-D12B-264A-A9CE-317B47A14EB7}" type="datetimeFigureOut">
              <a:rPr lang="en-US" smtClean="0"/>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26117759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04E602-D12B-264A-A9CE-317B47A14EB7}" type="datetimeFigureOut">
              <a:rPr lang="en-US" smtClean="0"/>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564789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04E602-D12B-264A-A9CE-317B47A14EB7}"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70936560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endParaRPr lang="en-US" dirty="0"/>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E04E602-D12B-264A-A9CE-317B47A14EB7}" type="datetimeFigureOut">
              <a:rPr lang="en-US" smtClean="0"/>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401333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2D9E4B6-69E2-4640-80DC-9362F0201ECC}"/>
              </a:ext>
            </a:extLst>
          </p:cNvPr>
          <p:cNvSpPr>
            <a:spLocks noGrp="1"/>
          </p:cNvSpPr>
          <p:nvPr>
            <p:ph type="pic" sz="quarter" idx="16" hasCustomPrompt="1"/>
          </p:nvPr>
        </p:nvSpPr>
        <p:spPr bwMode="gray">
          <a:xfrm>
            <a:off x="0" y="1"/>
            <a:ext cx="12188825" cy="5851525"/>
          </a:xfrm>
        </p:spPr>
        <p:txBody>
          <a:bodyPr lIns="5394960" rIns="822960" anchor="ctr" anchorCtr="0"/>
          <a:lstStyle>
            <a:lvl1pPr marL="0" indent="0" algn="r">
              <a:buNone/>
              <a:defRPr sz="2400"/>
            </a:lvl1pPr>
          </a:lstStyle>
          <a:p>
            <a:r>
              <a:rPr lang="en-US" dirty="0"/>
              <a:t> Insert picture in this placeholder</a:t>
            </a:r>
          </a:p>
        </p:txBody>
      </p:sp>
      <p:sp>
        <p:nvSpPr>
          <p:cNvPr id="15" name="Text Placeholder 14">
            <a:extLst>
              <a:ext uri="{FF2B5EF4-FFF2-40B4-BE49-F238E27FC236}">
                <a16:creationId xmlns:a16="http://schemas.microsoft.com/office/drawing/2014/main" id="{5947122D-1B43-457D-AADC-CB5F08B826BE}"/>
              </a:ext>
            </a:extLst>
          </p:cNvPr>
          <p:cNvSpPr>
            <a:spLocks noGrp="1"/>
          </p:cNvSpPr>
          <p:nvPr>
            <p:ph type="body" sz="quarter" idx="18" hasCustomPrompt="1"/>
          </p:nvPr>
        </p:nvSpPr>
        <p:spPr bwMode="gray">
          <a:xfrm>
            <a:off x="0" y="0"/>
            <a:ext cx="1218883" cy="5833872"/>
          </a:xfrm>
          <a:solidFill>
            <a:schemeClr val="bg2">
              <a:alpha val="50000"/>
            </a:schemeClr>
          </a:solidFill>
        </p:spPr>
        <p:txBody>
          <a:bodyPr/>
          <a:lstStyle>
            <a:lvl1pPr marL="0" indent="0">
              <a:buNone/>
              <a:defRPr sz="1100"/>
            </a:lvl1pPr>
          </a:lstStyle>
          <a:p>
            <a:pPr lvl="0"/>
            <a:r>
              <a:rPr lang="en-US" dirty="0"/>
              <a:t> </a:t>
            </a:r>
          </a:p>
        </p:txBody>
      </p:sp>
      <p:sp>
        <p:nvSpPr>
          <p:cNvPr id="13" name="Text Placeholder 12">
            <a:extLst>
              <a:ext uri="{FF2B5EF4-FFF2-40B4-BE49-F238E27FC236}">
                <a16:creationId xmlns:a16="http://schemas.microsoft.com/office/drawing/2014/main" id="{2C634B4E-1D40-4DB2-BB0C-A06EA69A3983}"/>
              </a:ext>
            </a:extLst>
          </p:cNvPr>
          <p:cNvSpPr>
            <a:spLocks noGrp="1"/>
          </p:cNvSpPr>
          <p:nvPr>
            <p:ph type="body" sz="quarter" idx="17" hasCustomPrompt="1"/>
          </p:nvPr>
        </p:nvSpPr>
        <p:spPr bwMode="gray">
          <a:xfrm>
            <a:off x="0" y="0"/>
            <a:ext cx="853218" cy="5833872"/>
          </a:xfrm>
          <a:solidFill>
            <a:schemeClr val="bg2"/>
          </a:solidFill>
        </p:spPr>
        <p:txBody>
          <a:bodyPr/>
          <a:lstStyle>
            <a:lvl1pPr marL="0" indent="0">
              <a:buNone/>
              <a:defRPr sz="1100"/>
            </a:lvl1pPr>
          </a:lstStyle>
          <a:p>
            <a:pPr lvl="0"/>
            <a:r>
              <a:rPr lang="en-US" dirty="0"/>
              <a:t> </a:t>
            </a:r>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3291840"/>
            <a:ext cx="6703854" cy="1828800"/>
          </a:xfrm>
          <a:solidFill>
            <a:srgbClr val="FFFFFF">
              <a:alpha val="84706"/>
            </a:srgbClr>
          </a:solidFill>
          <a:effectLst/>
        </p:spPr>
        <p:txBody>
          <a:bodyPr lIns="640080" rIns="274320" anchor="ctr" anchorCtr="0"/>
          <a:lstStyle>
            <a:lvl1pPr marL="0" indent="0">
              <a:spcBef>
                <a:spcPts val="0"/>
              </a:spcBef>
              <a:spcAft>
                <a:spcPts val="0"/>
              </a:spcAft>
              <a:buNone/>
              <a:defRPr sz="3200" b="1" baseline="0">
                <a:solidFill>
                  <a:schemeClr val="accent1"/>
                </a:solidFill>
              </a:defRPr>
            </a:lvl1pPr>
            <a:lvl2pPr marL="0" indent="0">
              <a:spcBef>
                <a:spcPts val="900"/>
              </a:spcBef>
              <a:buNone/>
              <a:defRPr sz="1600" b="1"/>
            </a:lvl2pPr>
            <a:lvl3pPr marL="182563" indent="-182563">
              <a:tabLst/>
              <a:defRPr sz="1400"/>
            </a:lvl3pPr>
            <a:lvl4pPr marL="511175" indent="-182563">
              <a:defRPr sz="1400"/>
            </a:lvl4pPr>
            <a:lvl5pPr marL="914400" indent="-182563">
              <a:tabLst/>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8291644-5221-46BB-8E9F-FEE5076F7A76}"/>
              </a:ext>
            </a:extLst>
          </p:cNvPr>
          <p:cNvSpPr>
            <a:spLocks noGrp="1"/>
          </p:cNvSpPr>
          <p:nvPr>
            <p:ph type="body" sz="quarter" idx="14"/>
          </p:nvPr>
        </p:nvSpPr>
        <p:spPr bwMode="gray">
          <a:xfrm>
            <a:off x="609441" y="5943600"/>
            <a:ext cx="10116725" cy="731520"/>
          </a:xfrm>
        </p:spPr>
        <p:txBody>
          <a:bodyPr lIns="91440" tIns="0" bIns="0" anchor="b" anchorCtr="0"/>
          <a:lstStyle>
            <a:lvl1pPr marL="114300" indent="-114300">
              <a:lnSpc>
                <a:spcPct val="90000"/>
              </a:lnSpc>
              <a:spcBef>
                <a:spcPts val="500"/>
              </a:spcBef>
              <a:buNone/>
              <a:defRPr sz="800">
                <a:latin typeface="Arial Narrow" panose="020B0606020202030204" pitchFamily="34" charset="0"/>
              </a:defRPr>
            </a:lvl1pPr>
            <a:lvl2pPr marL="457200" indent="0">
              <a:lnSpc>
                <a:spcPct val="90000"/>
              </a:lnSpc>
              <a:spcBef>
                <a:spcPts val="500"/>
              </a:spcBef>
              <a:buNone/>
              <a:defRPr sz="800">
                <a:latin typeface="Arial Narrow" panose="020B0606020202030204" pitchFamily="34" charset="0"/>
              </a:defRPr>
            </a:lvl2pPr>
            <a:lvl3pPr marL="914717" indent="0">
              <a:lnSpc>
                <a:spcPct val="90000"/>
              </a:lnSpc>
              <a:spcBef>
                <a:spcPts val="500"/>
              </a:spcBef>
              <a:buNone/>
              <a:defRPr sz="800">
                <a:latin typeface="Arial Narrow" panose="020B0606020202030204" pitchFamily="34" charset="0"/>
              </a:defRPr>
            </a:lvl3pPr>
            <a:lvl4pPr marL="1280477" indent="0">
              <a:lnSpc>
                <a:spcPct val="90000"/>
              </a:lnSpc>
              <a:spcBef>
                <a:spcPts val="500"/>
              </a:spcBef>
              <a:buNone/>
              <a:defRPr sz="800">
                <a:latin typeface="Arial Narrow" panose="020B0606020202030204" pitchFamily="34" charset="0"/>
              </a:defRPr>
            </a:lvl4pPr>
            <a:lvl5pPr marL="1737677" indent="0">
              <a:lnSpc>
                <a:spcPct val="90000"/>
              </a:lnSpc>
              <a:spcBef>
                <a:spcPts val="500"/>
              </a:spcBef>
              <a:buNone/>
              <a:defRPr sz="800">
                <a:latin typeface="Arial Narrow" panose="020B0606020202030204" pitchFamily="34" charset="0"/>
              </a:defRPr>
            </a:lvl5pPr>
          </a:lstStyle>
          <a:p>
            <a:pPr lvl="0"/>
            <a:r>
              <a:rPr lang="en-US" dirty="0"/>
              <a:t>Edit Master text styles</a:t>
            </a:r>
          </a:p>
        </p:txBody>
      </p:sp>
      <p:sp>
        <p:nvSpPr>
          <p:cNvPr id="8" name="Slide Number Placeholder 7">
            <a:extLst>
              <a:ext uri="{FF2B5EF4-FFF2-40B4-BE49-F238E27FC236}">
                <a16:creationId xmlns:a16="http://schemas.microsoft.com/office/drawing/2014/main" id="{B399F087-D077-4C0B-B510-68BDD9832F82}"/>
              </a:ext>
            </a:extLst>
          </p:cNvPr>
          <p:cNvSpPr>
            <a:spLocks noGrp="1"/>
          </p:cNvSpPr>
          <p:nvPr>
            <p:ph type="sldNum" sz="quarter" idx="15"/>
          </p:nvPr>
        </p:nvSpPr>
        <p:spPr bwMode="gray"/>
        <p:txBody>
          <a:bodyPr/>
          <a:lstStyle/>
          <a:p>
            <a:fld id="{B6111AC5-A6EA-4123-B1C6-358C02E6D565}" type="slidenum">
              <a:rPr lang="en-US" smtClean="0">
                <a:solidFill>
                  <a:srgbClr val="3A5A78"/>
                </a:solidFill>
              </a:rPr>
              <a:pPr/>
              <a:t>‹#›</a:t>
            </a:fld>
            <a:endParaRPr lang="en-US" dirty="0">
              <a:solidFill>
                <a:srgbClr val="3A5A78"/>
              </a:solidFill>
            </a:endParaRPr>
          </a:p>
        </p:txBody>
      </p:sp>
      <p:sp>
        <p:nvSpPr>
          <p:cNvPr id="17" name="Text Placeholder 16">
            <a:extLst>
              <a:ext uri="{FF2B5EF4-FFF2-40B4-BE49-F238E27FC236}">
                <a16:creationId xmlns:a16="http://schemas.microsoft.com/office/drawing/2014/main" id="{8D30806C-798C-46AD-AA70-7DE0AE5065E9}"/>
              </a:ext>
            </a:extLst>
          </p:cNvPr>
          <p:cNvSpPr>
            <a:spLocks noGrp="1"/>
          </p:cNvSpPr>
          <p:nvPr>
            <p:ph type="body" sz="quarter" idx="19" hasCustomPrompt="1"/>
          </p:nvPr>
        </p:nvSpPr>
        <p:spPr bwMode="gray">
          <a:xfrm>
            <a:off x="0" y="3291840"/>
            <a:ext cx="6703854" cy="82296"/>
          </a:xfrm>
          <a:solidFill>
            <a:schemeClr val="accent1"/>
          </a:solidFill>
        </p:spPr>
        <p:txBody>
          <a:bodyPr/>
          <a:lstStyle>
            <a:lvl1pPr marL="0" indent="0">
              <a:buNone/>
              <a:defRPr sz="1050"/>
            </a:lvl1pPr>
          </a:lstStyle>
          <a:p>
            <a:pPr lvl="0"/>
            <a:r>
              <a:rPr lang="en-US" dirty="0"/>
              <a:t> </a:t>
            </a:r>
          </a:p>
        </p:txBody>
      </p:sp>
      <p:cxnSp>
        <p:nvCxnSpPr>
          <p:cNvPr id="9" name="Straight Connector 8">
            <a:extLst>
              <a:ext uri="{FF2B5EF4-FFF2-40B4-BE49-F238E27FC236}">
                <a16:creationId xmlns:a16="http://schemas.microsoft.com/office/drawing/2014/main" id="{B023A24F-856C-4B7A-B07F-C42D0F77E964}"/>
              </a:ext>
            </a:extLst>
          </p:cNvPr>
          <p:cNvCxnSpPr/>
          <p:nvPr userDrawn="1"/>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26905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100000">
                                          <p:val>
                                            <p:strVal val="#ppt_x"/>
                                          </p:val>
                                        </p:tav>
                                      </p:tavLst>
                                    </p:anim>
                                    <p:anim calcmode="lin" valueType="num">
                                      <p:cBhvr>
                                        <p:cTn id="8" dur="500" fill="hold"/>
                                        <p:tgtEl>
                                          <p:spTgt spid="13"/>
                                        </p:tgtEl>
                                        <p:attrNameLst>
                                          <p:attrName>ppt_y</p:attrName>
                                        </p:attrNameLst>
                                      </p:cBhvr>
                                      <p:tavLst>
                                        <p:tav tm="0">
                                          <p:val>
                                            <p:strVal val="#ppt_y-#ppt_h/2"/>
                                          </p:val>
                                        </p:tav>
                                        <p:tav tm="100000">
                                          <p:val>
                                            <p:strVal val="#ppt_y"/>
                                          </p:val>
                                        </p:tav>
                                      </p:tavLst>
                                    </p:anim>
                                    <p:anim calcmode="lin" valueType="num">
                                      <p:cBhvr>
                                        <p:cTn id="9" dur="500" fill="hold"/>
                                        <p:tgtEl>
                                          <p:spTgt spid="13"/>
                                        </p:tgtEl>
                                        <p:attrNameLst>
                                          <p:attrName>ppt_w</p:attrName>
                                        </p:attrNameLst>
                                      </p:cBhvr>
                                      <p:tavLst>
                                        <p:tav tm="0">
                                          <p:val>
                                            <p:strVal val="#ppt_w"/>
                                          </p:val>
                                        </p:tav>
                                        <p:tav tm="100000">
                                          <p:val>
                                            <p:strVal val="#ppt_w"/>
                                          </p:val>
                                        </p:tav>
                                      </p:tavLst>
                                    </p:anim>
                                    <p:anim calcmode="lin" valueType="num">
                                      <p:cBhvr>
                                        <p:cTn id="10" dur="500" fill="hold"/>
                                        <p:tgtEl>
                                          <p:spTgt spid="13"/>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0">
                                            <p:bg/>
                                          </p:spTgt>
                                        </p:tgtEl>
                                        <p:attrNameLst>
                                          <p:attrName>style.visibility</p:attrName>
                                        </p:attrNameLst>
                                      </p:cBhvr>
                                      <p:to>
                                        <p:strVal val="visible"/>
                                      </p:to>
                                    </p:set>
                                    <p:anim calcmode="lin" valueType="num">
                                      <p:cBhvr additive="base">
                                        <p:cTn id="20" dur="500" fill="hold"/>
                                        <p:tgtEl>
                                          <p:spTgt spid="10">
                                            <p:bg/>
                                          </p:spTgt>
                                        </p:tgtEl>
                                        <p:attrNameLst>
                                          <p:attrName>ppt_x</p:attrName>
                                        </p:attrNameLst>
                                      </p:cBhvr>
                                      <p:tavLst>
                                        <p:tav tm="0">
                                          <p:val>
                                            <p:strVal val="0-#ppt_w/2"/>
                                          </p:val>
                                        </p:tav>
                                        <p:tav tm="100000">
                                          <p:val>
                                            <p:strVal val="#ppt_x"/>
                                          </p:val>
                                        </p:tav>
                                      </p:tavLst>
                                    </p:anim>
                                    <p:anim calcmode="lin" valueType="num">
                                      <p:cBhvr additive="base">
                                        <p:cTn id="21" dur="500" fill="hold"/>
                                        <p:tgtEl>
                                          <p:spTgt spid="10">
                                            <p:bg/>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fade">
                                      <p:cBhvr>
                                        <p:cTn id="25" dur="500"/>
                                        <p:tgtEl>
                                          <p:spTgt spid="10">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500"/>
                                        <p:tgtEl>
                                          <p:spTgt spid="10">
                                            <p:txEl>
                                              <p:pRg st="1" end="1"/>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Effect transition="in" filter="fade">
                                      <p:cBhvr>
                                        <p:cTn id="31" dur="500"/>
                                        <p:tgtEl>
                                          <p:spTgt spid="10">
                                            <p:txEl>
                                              <p:pRg st="2" end="2"/>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500"/>
                                        <p:tgtEl>
                                          <p:spTgt spid="10">
                                            <p:txEl>
                                              <p:pRg st="3" end="3"/>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Effect transition="in" filter="fade">
                                      <p:cBhvr>
                                        <p:cTn id="37" dur="500"/>
                                        <p:tgtEl>
                                          <p:spTgt spid="10">
                                            <p:txEl>
                                              <p:pRg st="4" end="4"/>
                                            </p:txEl>
                                          </p:spTgt>
                                        </p:tgtEl>
                                      </p:cBhvr>
                                    </p:animEffect>
                                  </p:childTnLst>
                                </p:cTn>
                              </p:par>
                              <p:par>
                                <p:cTn id="38" presetID="2" presetClass="entr" presetSubtype="8"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250" fill="hold"/>
                                        <p:tgtEl>
                                          <p:spTgt spid="17"/>
                                        </p:tgtEl>
                                        <p:attrNameLst>
                                          <p:attrName>ppt_x</p:attrName>
                                        </p:attrNameLst>
                                      </p:cBhvr>
                                      <p:tavLst>
                                        <p:tav tm="0">
                                          <p:val>
                                            <p:strVal val="0-#ppt_w/2"/>
                                          </p:val>
                                        </p:tav>
                                        <p:tav tm="100000">
                                          <p:val>
                                            <p:strVal val="#ppt_x"/>
                                          </p:val>
                                        </p:tav>
                                      </p:tavLst>
                                    </p:anim>
                                    <p:anim calcmode="lin" valueType="num">
                                      <p:cBhvr additive="base">
                                        <p:cTn id="41" dur="25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tmplLst>
          <p:tmpl>
            <p:tnLst>
              <p:par>
                <p:cTn presetID="17" presetClass="entr" presetSubtype="1"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500" fill="hold"/>
                        <p:tgtEl>
                          <p:spTgt spid="15"/>
                        </p:tgtEl>
                        <p:attrNameLst>
                          <p:attrName>ppt_x</p:attrName>
                        </p:attrNameLst>
                      </p:cBhvr>
                      <p:tavLst>
                        <p:tav tm="0">
                          <p:val>
                            <p:strVal val="#ppt_x"/>
                          </p:val>
                        </p:tav>
                        <p:tav tm="100000">
                          <p:val>
                            <p:strVal val="#ppt_x"/>
                          </p:val>
                        </p:tav>
                      </p:tavLst>
                    </p:anim>
                    <p:anim calcmode="lin" valueType="num">
                      <p:cBhvr>
                        <p:cTn dur="500" fill="hold"/>
                        <p:tgtEl>
                          <p:spTgt spid="15"/>
                        </p:tgtEl>
                        <p:attrNameLst>
                          <p:attrName>ppt_y</p:attrName>
                        </p:attrNameLst>
                      </p:cBhvr>
                      <p:tavLst>
                        <p:tav tm="0">
                          <p:val>
                            <p:strVal val="#ppt_y-#ppt_h/2"/>
                          </p:val>
                        </p:tav>
                        <p:tav tm="100000">
                          <p:val>
                            <p:strVal val="#ppt_y"/>
                          </p:val>
                        </p:tav>
                      </p:tavLst>
                    </p:anim>
                    <p:anim calcmode="lin" valueType="num">
                      <p:cBhvr>
                        <p:cTn dur="500" fill="hold"/>
                        <p:tgtEl>
                          <p:spTgt spid="15"/>
                        </p:tgtEl>
                        <p:attrNameLst>
                          <p:attrName>ppt_w</p:attrName>
                        </p:attrNameLst>
                      </p:cBhvr>
                      <p:tavLst>
                        <p:tav tm="0">
                          <p:val>
                            <p:strVal val="#ppt_w"/>
                          </p:val>
                        </p:tav>
                        <p:tav tm="100000">
                          <p:val>
                            <p:strVal val="#ppt_w"/>
                          </p:val>
                        </p:tav>
                      </p:tavLst>
                    </p:anim>
                    <p:anim calcmode="lin" valueType="num">
                      <p:cBhvr>
                        <p:cTn dur="500" fill="hold"/>
                        <p:tgtEl>
                          <p:spTgt spid="15"/>
                        </p:tgtEl>
                        <p:attrNameLst>
                          <p:attrName>ppt_h</p:attrName>
                        </p:attrNameLst>
                      </p:cBhvr>
                      <p:tavLst>
                        <p:tav tm="0">
                          <p:val>
                            <p:fltVal val="0"/>
                          </p:val>
                        </p:tav>
                        <p:tav tm="100000">
                          <p:val>
                            <p:strVal val="#ppt_h"/>
                          </p:val>
                        </p:tav>
                      </p:tavLst>
                    </p:anim>
                  </p:childTnLst>
                </p:cTn>
              </p:par>
            </p:tnLst>
          </p:tmpl>
        </p:tmplLst>
      </p:bldP>
      <p:bldP spid="13" grpId="0" animBg="1">
        <p:tmplLst>
          <p:tmpl>
            <p:tnLst>
              <p:par>
                <p:cTn presetID="17" presetClass="entr" presetSubtype="1" fill="hold" nodeType="with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p:cTn dur="500" fill="hold"/>
                        <p:tgtEl>
                          <p:spTgt spid="13"/>
                        </p:tgtEl>
                        <p:attrNameLst>
                          <p:attrName>ppt_x</p:attrName>
                        </p:attrNameLst>
                      </p:cBhvr>
                      <p:tavLst>
                        <p:tav tm="0">
                          <p:val>
                            <p:strVal val="#ppt_x"/>
                          </p:val>
                        </p:tav>
                        <p:tav tm="100000">
                          <p:val>
                            <p:strVal val="#ppt_x"/>
                          </p:val>
                        </p:tav>
                      </p:tavLst>
                    </p:anim>
                    <p:anim calcmode="lin" valueType="num">
                      <p:cBhvr>
                        <p:cTn dur="500" fill="hold"/>
                        <p:tgtEl>
                          <p:spTgt spid="13"/>
                        </p:tgtEl>
                        <p:attrNameLst>
                          <p:attrName>ppt_y</p:attrName>
                        </p:attrNameLst>
                      </p:cBhvr>
                      <p:tavLst>
                        <p:tav tm="0">
                          <p:val>
                            <p:strVal val="#ppt_y-#ppt_h/2"/>
                          </p:val>
                        </p:tav>
                        <p:tav tm="100000">
                          <p:val>
                            <p:strVal val="#ppt_y"/>
                          </p:val>
                        </p:tav>
                      </p:tavLst>
                    </p:anim>
                    <p:anim calcmode="lin" valueType="num">
                      <p:cBhvr>
                        <p:cTn dur="500" fill="hold"/>
                        <p:tgtEl>
                          <p:spTgt spid="13"/>
                        </p:tgtEl>
                        <p:attrNameLst>
                          <p:attrName>ppt_w</p:attrName>
                        </p:attrNameLst>
                      </p:cBhvr>
                      <p:tavLst>
                        <p:tav tm="0">
                          <p:val>
                            <p:strVal val="#ppt_w"/>
                          </p:val>
                        </p:tav>
                        <p:tav tm="100000">
                          <p:val>
                            <p:strVal val="#ppt_w"/>
                          </p:val>
                        </p:tav>
                      </p:tavLst>
                    </p:anim>
                    <p:anim calcmode="lin" valueType="num">
                      <p:cBhvr>
                        <p:cTn dur="500" fill="hold"/>
                        <p:tgtEl>
                          <p:spTgt spid="13"/>
                        </p:tgtEl>
                        <p:attrNameLst>
                          <p:attrName>ppt_h</p:attrName>
                        </p:attrNameLst>
                      </p:cBhvr>
                      <p:tavLst>
                        <p:tav tm="0">
                          <p:val>
                            <p:fltVal val="0"/>
                          </p:val>
                        </p:tav>
                        <p:tav tm="100000">
                          <p:val>
                            <p:strVal val="#ppt_h"/>
                          </p:val>
                        </p:tav>
                      </p:tavLst>
                    </p:anim>
                  </p:childTnLst>
                </p:cTn>
              </p:par>
            </p:tnLst>
          </p:tmpl>
        </p:tmplLst>
      </p:bldP>
      <p:bldP spid="10" grpId="0" build="p" animBg="1">
        <p:tmplLst>
          <p:tmpl>
            <p:tnLst>
              <p:par>
                <p:cTn presetID="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0-#ppt_w/2"/>
                          </p:val>
                        </p:tav>
                        <p:tav tm="100000">
                          <p:val>
                            <p:strVal val="#ppt_x"/>
                          </p:val>
                        </p:tav>
                      </p:tavLst>
                    </p:anim>
                    <p:anim calcmode="lin" valueType="num">
                      <p:cBhvr additive="base">
                        <p:cTn dur="500" fill="hold"/>
                        <p:tgtEl>
                          <p:spTgt spid="10"/>
                        </p:tgtEl>
                        <p:attrNameLst>
                          <p:attrName>ppt_y</p:attrName>
                        </p:attrNameLst>
                      </p:cBhvr>
                      <p:tavLst>
                        <p:tav tm="0">
                          <p:val>
                            <p:strVal val="#ppt_y"/>
                          </p:val>
                        </p:tav>
                        <p:tav tm="100000">
                          <p:val>
                            <p:strVal val="#ppt_y"/>
                          </p:val>
                        </p:tav>
                      </p:tavLst>
                    </p:anim>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7" grpId="0" animBg="1">
        <p:tmplLst>
          <p:tmpl>
            <p:tnLst>
              <p:par>
                <p:cTn presetID="2" presetClass="entr" presetSubtype="8"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250" fill="hold"/>
                        <p:tgtEl>
                          <p:spTgt spid="17"/>
                        </p:tgtEl>
                        <p:attrNameLst>
                          <p:attrName>ppt_x</p:attrName>
                        </p:attrNameLst>
                      </p:cBhvr>
                      <p:tavLst>
                        <p:tav tm="0">
                          <p:val>
                            <p:strVal val="0-#ppt_w/2"/>
                          </p:val>
                        </p:tav>
                        <p:tav tm="100000">
                          <p:val>
                            <p:strVal val="#ppt_x"/>
                          </p:val>
                        </p:tav>
                      </p:tavLst>
                    </p:anim>
                    <p:anim calcmode="lin" valueType="num">
                      <p:cBhvr additive="base">
                        <p:cTn dur="250" fill="hold"/>
                        <p:tgtEl>
                          <p:spTgt spid="1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04E602-D12B-264A-A9CE-317B47A14EB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35291539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04E602-D12B-264A-A9CE-317B47A14EB7}" type="datetimeFigureOut">
              <a:rPr lang="en-US" smtClean="0"/>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156FD3-EA60-5548-AD90-43716125D9D7}" type="slidenum">
              <a:rPr lang="en-US" smtClean="0"/>
              <a:t>‹#›</a:t>
            </a:fld>
            <a:endParaRPr lang="en-US"/>
          </a:p>
        </p:txBody>
      </p:sp>
    </p:spTree>
    <p:extLst>
      <p:ext uri="{BB962C8B-B14F-4D97-AF65-F5344CB8AC3E}">
        <p14:creationId xmlns:p14="http://schemas.microsoft.com/office/powerpoint/2010/main" val="193461803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Emphasis Lef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8C5362-1548-4C72-A38C-0E566A496F41}"/>
              </a:ext>
            </a:extLst>
          </p:cNvPr>
          <p:cNvSpPr/>
          <p:nvPr/>
        </p:nvSpPr>
        <p:spPr bwMode="gray">
          <a:xfrm>
            <a:off x="2742486" y="0"/>
            <a:ext cx="9446339" cy="5852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10" name="Text Placeholder 9">
            <a:extLst>
              <a:ext uri="{FF2B5EF4-FFF2-40B4-BE49-F238E27FC236}">
                <a16:creationId xmlns:a16="http://schemas.microsoft.com/office/drawing/2014/main" id="{F426DEA0-D62E-469B-97E5-9603F7A31490}"/>
              </a:ext>
            </a:extLst>
          </p:cNvPr>
          <p:cNvSpPr>
            <a:spLocks noGrp="1"/>
          </p:cNvSpPr>
          <p:nvPr>
            <p:ph type="body" sz="quarter" idx="12" hasCustomPrompt="1"/>
          </p:nvPr>
        </p:nvSpPr>
        <p:spPr bwMode="gray">
          <a:xfrm>
            <a:off x="0" y="502919"/>
            <a:ext cx="5049889" cy="4846320"/>
          </a:xfrm>
          <a:solidFill>
            <a:schemeClr val="accent1"/>
          </a:solidFill>
          <a:effectLst>
            <a:innerShdw dist="76200" dir="16200000">
              <a:schemeClr val="accent1"/>
            </a:innerShdw>
          </a:effectLst>
        </p:spPr>
        <p:txBody>
          <a:bodyPr lIns="640080" rIns="457200" anchor="ctr" anchorCtr="0"/>
          <a:lstStyle>
            <a:lvl1pPr marL="0" indent="0">
              <a:spcBef>
                <a:spcPts val="0"/>
              </a:spcBef>
              <a:spcAft>
                <a:spcPts val="0"/>
              </a:spcAft>
              <a:buNone/>
              <a:defRPr sz="2399" b="1" i="0" baseline="0">
                <a:solidFill>
                  <a:schemeClr val="bg1"/>
                </a:solidFill>
                <a:latin typeface="Arial" panose="020B0604020202020204" pitchFamily="34" charset="0"/>
                <a:cs typeface="Arial" panose="020B0604020202020204" pitchFamily="34" charset="0"/>
              </a:defRPr>
            </a:lvl1pPr>
            <a:lvl2pPr marL="0" indent="0">
              <a:spcBef>
                <a:spcPts val="1200"/>
              </a:spcBef>
              <a:spcAft>
                <a:spcPts val="0"/>
              </a:spcAft>
              <a:buNone/>
              <a:defRPr sz="1600" b="1">
                <a:solidFill>
                  <a:schemeClr val="bg1"/>
                </a:solidFill>
              </a:defRPr>
            </a:lvl2pPr>
            <a:lvl3pPr marL="182508" indent="-182508">
              <a:spcBef>
                <a:spcPts val="900"/>
              </a:spcBef>
              <a:tabLst/>
              <a:defRPr sz="1400">
                <a:solidFill>
                  <a:schemeClr val="bg1"/>
                </a:solidFill>
              </a:defRPr>
            </a:lvl3pPr>
            <a:lvl4pPr marL="502769" indent="-182508">
              <a:defRPr sz="1400">
                <a:solidFill>
                  <a:schemeClr val="bg1"/>
                </a:solidFill>
              </a:defRPr>
            </a:lvl4pPr>
            <a:lvl5pPr marL="914126" indent="-182508">
              <a:tabLst/>
              <a:defRPr sz="1400">
                <a:solidFill>
                  <a:schemeClr val="bg1"/>
                </a:solidFill>
              </a:defRPr>
            </a:lvl5pPr>
          </a:lstStyle>
          <a:p>
            <a:pPr lvl="0"/>
            <a:r>
              <a:rPr lang="en-US" dirty="0"/>
              <a:t>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B546846-0939-4343-80D7-A70455B28B9A}"/>
              </a:ext>
            </a:extLst>
          </p:cNvPr>
          <p:cNvSpPr>
            <a:spLocks noGrp="1"/>
          </p:cNvSpPr>
          <p:nvPr>
            <p:ph type="body" sz="quarter" idx="14"/>
          </p:nvPr>
        </p:nvSpPr>
        <p:spPr bwMode="gray">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6" name="Slide Number Placeholder 5">
            <a:extLst>
              <a:ext uri="{FF2B5EF4-FFF2-40B4-BE49-F238E27FC236}">
                <a16:creationId xmlns:a16="http://schemas.microsoft.com/office/drawing/2014/main" id="{998B0F1A-6B52-4448-846F-D98A6D05FD1C}"/>
              </a:ext>
            </a:extLst>
          </p:cNvPr>
          <p:cNvSpPr>
            <a:spLocks noGrp="1"/>
          </p:cNvSpPr>
          <p:nvPr>
            <p:ph type="sldNum" sz="quarter" idx="15"/>
          </p:nvPr>
        </p:nvSpPr>
        <p:spPr bwMode="gray"/>
        <p:txBody>
          <a:bodyPr/>
          <a:lstStyle/>
          <a:p>
            <a:fld id="{B6111AC5-A6EA-4123-B1C6-358C02E6D565}" type="slidenum">
              <a:rPr lang="en-US" smtClean="0"/>
              <a:pPr/>
              <a:t>‹#›</a:t>
            </a:fld>
            <a:endParaRPr lang="en-US" dirty="0"/>
          </a:p>
        </p:txBody>
      </p:sp>
      <p:sp>
        <p:nvSpPr>
          <p:cNvPr id="9" name="Content Placeholder 8">
            <a:extLst>
              <a:ext uri="{FF2B5EF4-FFF2-40B4-BE49-F238E27FC236}">
                <a16:creationId xmlns:a16="http://schemas.microsoft.com/office/drawing/2014/main" id="{5ED05FAF-47A2-472C-8080-770A66EF46FD}"/>
              </a:ext>
            </a:extLst>
          </p:cNvPr>
          <p:cNvSpPr>
            <a:spLocks noGrp="1"/>
          </p:cNvSpPr>
          <p:nvPr>
            <p:ph sz="quarter" idx="16"/>
          </p:nvPr>
        </p:nvSpPr>
        <p:spPr bwMode="gray">
          <a:xfrm>
            <a:off x="6094413" y="503240"/>
            <a:ext cx="5484971" cy="4846637"/>
          </a:xfrm>
        </p:spPr>
        <p:txBody>
          <a:bodyPr anchor="ctr" anchorCtr="0"/>
          <a:lstStyle>
            <a:lvl1pPr>
              <a:spcBef>
                <a:spcPts val="1799"/>
              </a:spcBef>
              <a:defRPr sz="1600"/>
            </a:lvl1pPr>
            <a:lvl2pPr>
              <a:spcBef>
                <a:spcPts val="900"/>
              </a:spcBef>
              <a:defRPr sz="14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5538BEF6-2306-4DAE-9922-8817114851BF}"/>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18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Text Righ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73AC1E-CC5E-40AB-8573-AB4E0292FD1A}"/>
              </a:ext>
            </a:extLst>
          </p:cNvPr>
          <p:cNvSpPr/>
          <p:nvPr/>
        </p:nvSpPr>
        <p:spPr>
          <a:xfrm>
            <a:off x="0" y="0"/>
            <a:ext cx="5850636" cy="58338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Rectangle 8">
            <a:extLst>
              <a:ext uri="{FF2B5EF4-FFF2-40B4-BE49-F238E27FC236}">
                <a16:creationId xmlns:a16="http://schemas.microsoft.com/office/drawing/2014/main" id="{F59D010D-5D0A-4E39-9195-F56A0BD6C925}"/>
              </a:ext>
            </a:extLst>
          </p:cNvPr>
          <p:cNvSpPr/>
          <p:nvPr/>
        </p:nvSpPr>
        <p:spPr>
          <a:xfrm>
            <a:off x="5850636" y="0"/>
            <a:ext cx="243777" cy="5833872"/>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hasCustomPrompt="1"/>
          </p:nvPr>
        </p:nvSpPr>
        <p:spPr>
          <a:xfrm>
            <a:off x="6581965" y="2226811"/>
            <a:ext cx="5119307" cy="1380250"/>
          </a:xfrm>
        </p:spPr>
        <p:txBody>
          <a:bodyPr anchor="ctr" anchorCtr="0">
            <a:spAutoFit/>
          </a:bodyPr>
          <a:lstStyle>
            <a:lvl1pPr marL="0" indent="0">
              <a:spcBef>
                <a:spcPts val="0"/>
              </a:spcBef>
              <a:spcAft>
                <a:spcPts val="0"/>
              </a:spcAft>
              <a:buNone/>
              <a:defRPr sz="2399" b="1" i="0">
                <a:solidFill>
                  <a:schemeClr val="accent1"/>
                </a:solidFill>
                <a:latin typeface="Arial" panose="020B0604020202020204" pitchFamily="34" charset="0"/>
                <a:cs typeface="Arial" panose="020B0604020202020204" pitchFamily="34" charset="0"/>
              </a:defRPr>
            </a:lvl1pPr>
            <a:lvl2pPr marL="0" indent="0">
              <a:spcBef>
                <a:spcPts val="1200"/>
              </a:spcBef>
              <a:spcAft>
                <a:spcPts val="0"/>
              </a:spcAft>
              <a:buFontTx/>
              <a:buNone/>
              <a:defRPr sz="1600" b="1">
                <a:solidFill>
                  <a:schemeClr val="tx1"/>
                </a:solidFill>
              </a:defRPr>
            </a:lvl2pPr>
            <a:lvl3pPr marL="182508" indent="-182508">
              <a:spcBef>
                <a:spcPts val="900"/>
              </a:spcBef>
              <a:spcAft>
                <a:spcPts val="0"/>
              </a:spcAft>
              <a:buFont typeface="Arial" panose="020B0604020202020204" pitchFamily="34" charset="0"/>
              <a:buChar char="•"/>
              <a:defRPr sz="1400"/>
            </a:lvl3pPr>
            <a:lvl4pPr marL="457063" indent="-182508">
              <a:spcBef>
                <a:spcPts val="600"/>
              </a:spcBef>
              <a:spcAft>
                <a:spcPts val="0"/>
              </a:spcAft>
              <a:buFont typeface="Arial" panose="020B0604020202020204" pitchFamily="34" charset="0"/>
              <a:buChar cha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7" name="Text Placeholder 6">
            <a:extLst>
              <a:ext uri="{FF2B5EF4-FFF2-40B4-BE49-F238E27FC236}">
                <a16:creationId xmlns:a16="http://schemas.microsoft.com/office/drawing/2014/main" id="{97818781-23F9-4EC9-B365-ACF7EEA5D71B}"/>
              </a:ext>
            </a:extLst>
          </p:cNvPr>
          <p:cNvSpPr>
            <a:spLocks noGrp="1"/>
          </p:cNvSpPr>
          <p:nvPr>
            <p:ph type="body" sz="quarter" idx="13"/>
          </p:nvPr>
        </p:nvSpPr>
        <p:spPr>
          <a:xfrm>
            <a:off x="609441" y="5943600"/>
            <a:ext cx="10116725"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sz="800">
                <a:latin typeface="Arial Narrow" panose="020B0606020202030204" pitchFamily="34" charset="0"/>
              </a:defRPr>
            </a:lvl2pPr>
            <a:lvl3pPr marL="914443" indent="0">
              <a:lnSpc>
                <a:spcPct val="90000"/>
              </a:lnSpc>
              <a:spcBef>
                <a:spcPts val="500"/>
              </a:spcBef>
              <a:buNone/>
              <a:defRPr sz="800">
                <a:latin typeface="Arial Narrow" panose="020B0606020202030204" pitchFamily="34" charset="0"/>
              </a:defRPr>
            </a:lvl3pPr>
            <a:lvl4pPr marL="1280093" indent="0">
              <a:lnSpc>
                <a:spcPct val="90000"/>
              </a:lnSpc>
              <a:spcBef>
                <a:spcPts val="500"/>
              </a:spcBef>
              <a:buNone/>
              <a:defRPr sz="800">
                <a:latin typeface="Arial Narrow" panose="020B0606020202030204" pitchFamily="34" charset="0"/>
              </a:defRPr>
            </a:lvl4pPr>
            <a:lvl5pPr marL="1737156" indent="0">
              <a:lnSpc>
                <a:spcPct val="90000"/>
              </a:lnSpc>
              <a:spcBef>
                <a:spcPts val="500"/>
              </a:spcBef>
              <a:buNone/>
              <a:defRPr sz="800">
                <a:latin typeface="Arial Narrow" panose="020B0606020202030204" pitchFamily="34" charset="0"/>
              </a:defRPr>
            </a:lvl5pPr>
          </a:lstStyle>
          <a:p>
            <a:pPr lvl="0"/>
            <a:r>
              <a:rPr lang="en-US"/>
              <a:t>Edit Master text styles</a:t>
            </a:r>
          </a:p>
        </p:txBody>
      </p:sp>
      <p:sp>
        <p:nvSpPr>
          <p:cNvPr id="11" name="Slide Number Placeholder 10">
            <a:extLst>
              <a:ext uri="{FF2B5EF4-FFF2-40B4-BE49-F238E27FC236}">
                <a16:creationId xmlns:a16="http://schemas.microsoft.com/office/drawing/2014/main" id="{9CAA2E8B-82D1-4427-B1AA-FBF192328E49}"/>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10" name="Straight Connector 9">
            <a:extLst>
              <a:ext uri="{FF2B5EF4-FFF2-40B4-BE49-F238E27FC236}">
                <a16:creationId xmlns:a16="http://schemas.microsoft.com/office/drawing/2014/main" id="{666A549D-553F-4D95-953D-3A31980C94C4}"/>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E812B04-88FC-4338-BBC7-4B8EB4DA0BD6}"/>
              </a:ext>
            </a:extLst>
          </p:cNvPr>
          <p:cNvSpPr>
            <a:spLocks noGrp="1"/>
          </p:cNvSpPr>
          <p:nvPr>
            <p:ph sz="quarter" idx="15"/>
          </p:nvPr>
        </p:nvSpPr>
        <p:spPr>
          <a:xfrm>
            <a:off x="609441" y="539496"/>
            <a:ext cx="4631754" cy="4754880"/>
          </a:xfrm>
        </p:spPr>
        <p:txBody>
          <a:bodyPr lIns="91440" tIns="45720" rIns="91440" bIns="45720" anchor="ctr" anchorCtr="0"/>
          <a:lstStyle>
            <a:lvl1pPr>
              <a:spcBef>
                <a:spcPts val="1799"/>
              </a:spcBef>
              <a:defRPr sz="1600">
                <a:solidFill>
                  <a:schemeClr val="bg1"/>
                </a:solidFill>
              </a:defRPr>
            </a:lvl1pPr>
            <a:lvl2pPr>
              <a:spcBef>
                <a:spcPts val="900"/>
              </a:spcBef>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12554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18" name="Picture Placeholder 17">
            <a:extLst>
              <a:ext uri="{FF2B5EF4-FFF2-40B4-BE49-F238E27FC236}">
                <a16:creationId xmlns:a16="http://schemas.microsoft.com/office/drawing/2014/main" id="{26AD0006-A234-E94B-BE82-DFB1183F8E69}"/>
              </a:ext>
            </a:extLst>
          </p:cNvPr>
          <p:cNvSpPr>
            <a:spLocks noGrp="1"/>
          </p:cNvSpPr>
          <p:nvPr>
            <p:ph type="pic" sz="quarter" idx="10"/>
          </p:nvPr>
        </p:nvSpPr>
        <p:spPr>
          <a:xfrm>
            <a:off x="7267999" y="0"/>
            <a:ext cx="4921225" cy="6853280"/>
          </a:xfrm>
          <a:prstGeom prst="rect">
            <a:avLst/>
          </a:prstGeom>
          <a:noFill/>
        </p:spPr>
        <p:txBody>
          <a:bodyPr lIns="3383280" rIns="548640" anchor="ctr" anchorCtr="0"/>
          <a:lstStyle>
            <a:lvl1pPr marL="0" indent="0" algn="l">
              <a:buNone/>
              <a:defRPr sz="1200">
                <a:solidFill>
                  <a:schemeClr val="tx1"/>
                </a:solidFill>
              </a:defRPr>
            </a:lvl1pPr>
          </a:lstStyle>
          <a:p>
            <a:r>
              <a:rPr lang="en-US"/>
              <a:t>Click icon to add picture</a:t>
            </a:r>
            <a:endParaRPr lang="en-US" dirty="0"/>
          </a:p>
        </p:txBody>
      </p:sp>
      <p:sp>
        <p:nvSpPr>
          <p:cNvPr id="3" name="Text Placeholder 2">
            <a:extLst>
              <a:ext uri="{FF2B5EF4-FFF2-40B4-BE49-F238E27FC236}">
                <a16:creationId xmlns:a16="http://schemas.microsoft.com/office/drawing/2014/main" id="{5D9F87FB-92AB-4CBF-BBFD-F6B3A5FD45E9}"/>
              </a:ext>
            </a:extLst>
          </p:cNvPr>
          <p:cNvSpPr>
            <a:spLocks noGrp="1"/>
          </p:cNvSpPr>
          <p:nvPr>
            <p:ph type="body" sz="quarter" idx="15" hasCustomPrompt="1"/>
          </p:nvPr>
        </p:nvSpPr>
        <p:spPr>
          <a:xfrm>
            <a:off x="0" y="0"/>
            <a:ext cx="7267998" cy="6853280"/>
          </a:xfrm>
          <a:solidFill>
            <a:schemeClr val="accent1"/>
          </a:solidFill>
        </p:spPr>
        <p:txBody>
          <a:bodyPr/>
          <a:lstStyle>
            <a:lvl1pPr marL="0" indent="0">
              <a:buNone/>
              <a:defRPr/>
            </a:lvl1pPr>
          </a:lstStyle>
          <a:p>
            <a:pPr lvl="0"/>
            <a:r>
              <a:rPr lang="en-US" dirty="0"/>
              <a:t> </a:t>
            </a:r>
          </a:p>
        </p:txBody>
      </p:sp>
      <p:sp>
        <p:nvSpPr>
          <p:cNvPr id="28" name="Text Placeholder 27">
            <a:extLst>
              <a:ext uri="{FF2B5EF4-FFF2-40B4-BE49-F238E27FC236}">
                <a16:creationId xmlns:a16="http://schemas.microsoft.com/office/drawing/2014/main" id="{43493609-BE76-7C4B-960E-CB39BA239393}"/>
              </a:ext>
            </a:extLst>
          </p:cNvPr>
          <p:cNvSpPr>
            <a:spLocks noGrp="1"/>
          </p:cNvSpPr>
          <p:nvPr>
            <p:ph type="body" sz="quarter" idx="13" hasCustomPrompt="1"/>
          </p:nvPr>
        </p:nvSpPr>
        <p:spPr>
          <a:xfrm>
            <a:off x="609442" y="4195463"/>
            <a:ext cx="4207381" cy="293179"/>
          </a:xfrm>
          <a:prstGeom prst="rect">
            <a:avLst/>
          </a:prstGeom>
        </p:spPr>
        <p:txBody>
          <a:bodyPr>
            <a:noAutofit/>
          </a:bodyPr>
          <a:lstStyle>
            <a:lvl1pPr marL="0" indent="0">
              <a:buNone/>
              <a:defRPr sz="1600" b="0" cap="none" baseline="0">
                <a:solidFill>
                  <a:schemeClr val="bg1"/>
                </a:solidFill>
                <a:latin typeface="Arial" panose="020B0604020202020204" pitchFamily="34" charset="0"/>
                <a:cs typeface="Arial" panose="020B0604020202020204" pitchFamily="34" charset="0"/>
              </a:defRPr>
            </a:lvl1pPr>
          </a:lstStyle>
          <a:p>
            <a:pPr lvl="0"/>
            <a:r>
              <a:rPr lang="en-US" dirty="0"/>
              <a:t>Company Name Here</a:t>
            </a:r>
          </a:p>
        </p:txBody>
      </p:sp>
      <p:sp>
        <p:nvSpPr>
          <p:cNvPr id="30" name="Picture Placeholder 29">
            <a:extLst>
              <a:ext uri="{FF2B5EF4-FFF2-40B4-BE49-F238E27FC236}">
                <a16:creationId xmlns:a16="http://schemas.microsoft.com/office/drawing/2014/main" id="{359262F9-5D41-F74B-9700-0332C3DA33B3}"/>
              </a:ext>
            </a:extLst>
          </p:cNvPr>
          <p:cNvSpPr>
            <a:spLocks noGrp="1"/>
          </p:cNvSpPr>
          <p:nvPr>
            <p:ph type="pic" sz="quarter" idx="14" hasCustomPrompt="1"/>
          </p:nvPr>
        </p:nvSpPr>
        <p:spPr>
          <a:xfrm>
            <a:off x="609442" y="4596016"/>
            <a:ext cx="1943089" cy="732847"/>
          </a:xfrm>
          <a:prstGeom prst="rect">
            <a:avLst/>
          </a:prstGeom>
        </p:spPr>
        <p:txBody>
          <a:bodyPr anchor="ctr">
            <a:normAutofit/>
          </a:bodyPr>
          <a:lstStyle>
            <a:lvl1pPr marL="0" indent="0" algn="ctr">
              <a:buNone/>
              <a:defRPr sz="800">
                <a:solidFill>
                  <a:schemeClr val="tx1"/>
                </a:solidFill>
                <a:latin typeface="Arial" panose="020B0604020202020204" pitchFamily="34" charset="0"/>
                <a:cs typeface="Arial" panose="020B0604020202020204" pitchFamily="34" charset="0"/>
              </a:defRPr>
            </a:lvl1pPr>
          </a:lstStyle>
          <a:p>
            <a:r>
              <a:rPr lang="en-US" dirty="0"/>
              <a:t>Place logo here</a:t>
            </a:r>
          </a:p>
        </p:txBody>
      </p:sp>
      <p:sp>
        <p:nvSpPr>
          <p:cNvPr id="24" name="Text Placeholder 23">
            <a:extLst>
              <a:ext uri="{FF2B5EF4-FFF2-40B4-BE49-F238E27FC236}">
                <a16:creationId xmlns:a16="http://schemas.microsoft.com/office/drawing/2014/main" id="{2A0E38F7-313D-CE40-A44E-98FB45A12BBD}"/>
              </a:ext>
            </a:extLst>
          </p:cNvPr>
          <p:cNvSpPr>
            <a:spLocks noGrp="1"/>
          </p:cNvSpPr>
          <p:nvPr>
            <p:ph type="body" sz="quarter" idx="12" hasCustomPrompt="1"/>
          </p:nvPr>
        </p:nvSpPr>
        <p:spPr>
          <a:xfrm>
            <a:off x="600684" y="2761964"/>
            <a:ext cx="5441727" cy="859378"/>
          </a:xfrm>
          <a:prstGeom prst="rect">
            <a:avLst/>
          </a:prstGeom>
        </p:spPr>
        <p:txBody>
          <a:bodyPr>
            <a:normAutofit/>
          </a:bodyPr>
          <a:lstStyle>
            <a:lvl1pPr marL="0" indent="0">
              <a:lnSpc>
                <a:spcPct val="100000"/>
              </a:lnSpc>
              <a:spcBef>
                <a:spcPts val="0"/>
              </a:spcBef>
              <a:buNone/>
              <a:defRPr sz="2399" b="1" i="0" baseline="0">
                <a:solidFill>
                  <a:schemeClr val="bg1"/>
                </a:solidFill>
                <a:latin typeface="Arial" panose="020B0604020202020204" pitchFamily="34" charset="0"/>
                <a:cs typeface="Arial" panose="020B0604020202020204" pitchFamily="34" charset="0"/>
              </a:defRPr>
            </a:lvl1pPr>
          </a:lstStyle>
          <a:p>
            <a:pPr lvl="0"/>
            <a:r>
              <a:rPr lang="en-US" dirty="0"/>
              <a:t>ALL TITLES </a:t>
            </a:r>
            <a:br>
              <a:rPr lang="en-US" dirty="0"/>
            </a:br>
            <a:r>
              <a:rPr lang="en-US" dirty="0"/>
              <a:t>24pt Arial Bold</a:t>
            </a:r>
          </a:p>
        </p:txBody>
      </p:sp>
      <p:sp>
        <p:nvSpPr>
          <p:cNvPr id="6" name="Content Placeholder 5">
            <a:extLst>
              <a:ext uri="{FF2B5EF4-FFF2-40B4-BE49-F238E27FC236}">
                <a16:creationId xmlns:a16="http://schemas.microsoft.com/office/drawing/2014/main" id="{CD9C1939-41E6-2A46-97A8-754DD9AA1C95}"/>
              </a:ext>
            </a:extLst>
          </p:cNvPr>
          <p:cNvSpPr>
            <a:spLocks noGrp="1"/>
          </p:cNvSpPr>
          <p:nvPr>
            <p:ph sz="quarter" idx="18" hasCustomPrompt="1"/>
          </p:nvPr>
        </p:nvSpPr>
        <p:spPr>
          <a:xfrm>
            <a:off x="609442" y="3649362"/>
            <a:ext cx="7202199" cy="416226"/>
          </a:xfrm>
          <a:solidFill>
            <a:schemeClr val="bg2"/>
          </a:solidFill>
          <a:ln>
            <a:noFill/>
          </a:ln>
        </p:spPr>
        <p:txBody>
          <a:bodyPr/>
          <a:lstStyle>
            <a:lvl1pPr marL="0" indent="0">
              <a:buNone/>
              <a:defRPr/>
            </a:lvl1pPr>
          </a:lstStyle>
          <a:p>
            <a:pPr lvl="0"/>
            <a:r>
              <a:rPr lang="en-US" dirty="0"/>
              <a:t> </a:t>
            </a:r>
          </a:p>
        </p:txBody>
      </p:sp>
      <p:sp>
        <p:nvSpPr>
          <p:cNvPr id="13" name="Picture Placeholder 12">
            <a:extLst>
              <a:ext uri="{FF2B5EF4-FFF2-40B4-BE49-F238E27FC236}">
                <a16:creationId xmlns:a16="http://schemas.microsoft.com/office/drawing/2014/main" id="{41CB1E5C-8398-8F49-898D-97D3DEDAC660}"/>
              </a:ext>
            </a:extLst>
          </p:cNvPr>
          <p:cNvSpPr>
            <a:spLocks noGrp="1"/>
          </p:cNvSpPr>
          <p:nvPr>
            <p:ph type="pic" sz="quarter" idx="17" hasCustomPrompt="1"/>
          </p:nvPr>
        </p:nvSpPr>
        <p:spPr>
          <a:xfrm>
            <a:off x="6903612" y="3160187"/>
            <a:ext cx="728773" cy="747654"/>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9" name="Content Placeholder 8">
            <a:extLst>
              <a:ext uri="{FF2B5EF4-FFF2-40B4-BE49-F238E27FC236}">
                <a16:creationId xmlns:a16="http://schemas.microsoft.com/office/drawing/2014/main" id="{93E9A8C5-ABEF-D445-92AA-8BB5F923EECC}"/>
              </a:ext>
            </a:extLst>
          </p:cNvPr>
          <p:cNvSpPr>
            <a:spLocks noGrp="1"/>
          </p:cNvSpPr>
          <p:nvPr>
            <p:ph sz="quarter" idx="19" hasCustomPrompt="1"/>
          </p:nvPr>
        </p:nvSpPr>
        <p:spPr>
          <a:xfrm>
            <a:off x="421430" y="2865447"/>
            <a:ext cx="67427" cy="610893"/>
          </a:xfrm>
          <a:solidFill>
            <a:schemeClr val="accent2"/>
          </a:solidFill>
          <a:ln>
            <a:noFill/>
          </a:ln>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3443408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023A24F-856C-4B7A-B07F-C42D0F77E964}"/>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D5EDE6-FC4F-724F-B18B-6B0037AD9528}"/>
              </a:ext>
            </a:extLst>
          </p:cNvPr>
          <p:cNvSpPr/>
          <p:nvPr/>
        </p:nvSpPr>
        <p:spPr>
          <a:xfrm>
            <a:off x="0" y="5718288"/>
            <a:ext cx="12188825" cy="110011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12" name="PICTURE PLACEHOLDER">
            <a:extLst>
              <a:ext uri="{FF2B5EF4-FFF2-40B4-BE49-F238E27FC236}">
                <a16:creationId xmlns:a16="http://schemas.microsoft.com/office/drawing/2014/main" id="{60F7A5E3-A102-D74F-AB3F-4045CD3A4641}"/>
              </a:ext>
            </a:extLst>
          </p:cNvPr>
          <p:cNvSpPr>
            <a:spLocks noGrp="1"/>
          </p:cNvSpPr>
          <p:nvPr>
            <p:ph type="pic" sz="quarter" idx="13" hasCustomPrompt="1"/>
          </p:nvPr>
        </p:nvSpPr>
        <p:spPr>
          <a:xfrm>
            <a:off x="0" y="0"/>
            <a:ext cx="12188825" cy="6853280"/>
          </a:xfrm>
          <a:prstGeom prst="rect">
            <a:avLst/>
          </a:prstGeom>
          <a:noFill/>
        </p:spPr>
        <p:txBody>
          <a:bodyPr lIns="3383280" rIns="548640" anchor="ctr" anchorCtr="0"/>
          <a:lstStyle>
            <a:lvl1pPr marL="0" indent="0" algn="r">
              <a:buNone/>
              <a:defRPr sz="3199">
                <a:solidFill>
                  <a:schemeClr val="tx1"/>
                </a:solidFill>
              </a:defRPr>
            </a:lvl1pPr>
          </a:lstStyle>
          <a:p>
            <a:r>
              <a:rPr lang="en-US" dirty="0"/>
              <a:t> </a:t>
            </a:r>
          </a:p>
        </p:txBody>
      </p:sp>
      <p:sp>
        <p:nvSpPr>
          <p:cNvPr id="14" name="Content Placeholder 9">
            <a:extLst>
              <a:ext uri="{FF2B5EF4-FFF2-40B4-BE49-F238E27FC236}">
                <a16:creationId xmlns:a16="http://schemas.microsoft.com/office/drawing/2014/main" id="{D6FCAF13-890A-A242-980A-E7B0E8429FA3}"/>
              </a:ext>
            </a:extLst>
          </p:cNvPr>
          <p:cNvSpPr>
            <a:spLocks noGrp="1"/>
          </p:cNvSpPr>
          <p:nvPr>
            <p:ph sz="quarter" idx="16" hasCustomPrompt="1"/>
          </p:nvPr>
        </p:nvSpPr>
        <p:spPr>
          <a:xfrm>
            <a:off x="741398" y="1081495"/>
            <a:ext cx="3995623" cy="4475913"/>
          </a:xfrm>
          <a:prstGeom prst="rect">
            <a:avLst/>
          </a:prstGeom>
          <a:solidFill>
            <a:srgbClr val="3A5A78">
              <a:alpha val="74510"/>
            </a:srgbClr>
          </a:solidFill>
        </p:spPr>
        <p:txBody>
          <a:bodyPr/>
          <a:lstStyle>
            <a:lvl1pPr marL="0" indent="0">
              <a:buNone/>
              <a:defRPr/>
            </a:lvl1pPr>
          </a:lstStyle>
          <a:p>
            <a:pPr lvl="0"/>
            <a:r>
              <a:rPr lang="en-US" dirty="0"/>
              <a:t> </a:t>
            </a:r>
          </a:p>
        </p:txBody>
      </p:sp>
      <p:sp>
        <p:nvSpPr>
          <p:cNvPr id="16" name="Content Placeholder 9">
            <a:extLst>
              <a:ext uri="{FF2B5EF4-FFF2-40B4-BE49-F238E27FC236}">
                <a16:creationId xmlns:a16="http://schemas.microsoft.com/office/drawing/2014/main" id="{832783FF-1625-7B45-8662-FBA6C6005A32}"/>
              </a:ext>
            </a:extLst>
          </p:cNvPr>
          <p:cNvSpPr>
            <a:spLocks noGrp="1"/>
          </p:cNvSpPr>
          <p:nvPr>
            <p:ph sz="quarter" idx="17" hasCustomPrompt="1"/>
          </p:nvPr>
        </p:nvSpPr>
        <p:spPr>
          <a:xfrm>
            <a:off x="1188352" y="3877649"/>
            <a:ext cx="9586173" cy="440320"/>
          </a:xfrm>
          <a:prstGeom prst="rect">
            <a:avLst/>
          </a:prstGeom>
          <a:solidFill>
            <a:srgbClr val="B6D3E9"/>
          </a:solidFill>
        </p:spPr>
        <p:txBody>
          <a:bodyPr/>
          <a:lstStyle>
            <a:lvl1pPr marL="0" indent="0">
              <a:buNone/>
              <a:defRPr/>
            </a:lvl1pPr>
          </a:lstStyle>
          <a:p>
            <a:pPr lvl="0"/>
            <a:r>
              <a:rPr lang="en-US" dirty="0"/>
              <a:t> </a:t>
            </a:r>
          </a:p>
        </p:txBody>
      </p:sp>
      <p:sp>
        <p:nvSpPr>
          <p:cNvPr id="18" name="Picture Placeholder 12">
            <a:extLst>
              <a:ext uri="{FF2B5EF4-FFF2-40B4-BE49-F238E27FC236}">
                <a16:creationId xmlns:a16="http://schemas.microsoft.com/office/drawing/2014/main" id="{721542C6-D923-6B40-BEA4-80A13B267B17}"/>
              </a:ext>
            </a:extLst>
          </p:cNvPr>
          <p:cNvSpPr>
            <a:spLocks noGrp="1"/>
          </p:cNvSpPr>
          <p:nvPr>
            <p:ph type="pic" sz="quarter" idx="18" hasCustomPrompt="1"/>
          </p:nvPr>
        </p:nvSpPr>
        <p:spPr>
          <a:xfrm>
            <a:off x="9355076" y="3162247"/>
            <a:ext cx="971327" cy="996492"/>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19" name="TITLE BAR">
            <a:extLst>
              <a:ext uri="{FF2B5EF4-FFF2-40B4-BE49-F238E27FC236}">
                <a16:creationId xmlns:a16="http://schemas.microsoft.com/office/drawing/2014/main" id="{086B352B-B271-CB48-B0EA-F9B7FF3809A9}"/>
              </a:ext>
            </a:extLst>
          </p:cNvPr>
          <p:cNvSpPr>
            <a:spLocks noGrp="1"/>
          </p:cNvSpPr>
          <p:nvPr>
            <p:ph type="body" sz="quarter" idx="19"/>
          </p:nvPr>
        </p:nvSpPr>
        <p:spPr>
          <a:xfrm>
            <a:off x="1414302" y="2438386"/>
            <a:ext cx="2898863" cy="1278383"/>
          </a:xfrm>
          <a:prstGeom prst="rect">
            <a:avLst/>
          </a:prstGeom>
        </p:spPr>
        <p:txBody>
          <a:bodyPr anchor="b" anchorCtr="0"/>
          <a:lstStyle>
            <a:lvl1pPr marL="0" indent="0">
              <a:lnSpc>
                <a:spcPct val="100000"/>
              </a:lnSpc>
              <a:buNone/>
              <a:defRPr sz="2399" b="1"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20" name="Content Placeholder 17">
            <a:extLst>
              <a:ext uri="{FF2B5EF4-FFF2-40B4-BE49-F238E27FC236}">
                <a16:creationId xmlns:a16="http://schemas.microsoft.com/office/drawing/2014/main" id="{79FC525E-3B6C-0447-9DC6-32A6561BF1F8}"/>
              </a:ext>
            </a:extLst>
          </p:cNvPr>
          <p:cNvSpPr>
            <a:spLocks noGrp="1"/>
          </p:cNvSpPr>
          <p:nvPr>
            <p:ph sz="quarter" idx="20" hasCustomPrompt="1"/>
          </p:nvPr>
        </p:nvSpPr>
        <p:spPr>
          <a:xfrm flipH="1">
            <a:off x="1188353" y="2438384"/>
            <a:ext cx="72169" cy="1278384"/>
          </a:xfrm>
          <a:prstGeom prst="rect">
            <a:avLst/>
          </a:prstGeom>
          <a:solidFill>
            <a:srgbClr val="F7941F"/>
          </a:solidFill>
        </p:spPr>
        <p:txBody>
          <a:bodyPr/>
          <a:lstStyle>
            <a:lvl1pPr marL="0" indent="0">
              <a:buNone/>
              <a:defRPr/>
            </a:lvl1pPr>
          </a:lstStyle>
          <a:p>
            <a:pPr lvl="0"/>
            <a:r>
              <a:rPr lang="en-US" dirty="0"/>
              <a:t>  </a:t>
            </a:r>
          </a:p>
        </p:txBody>
      </p:sp>
      <p:sp>
        <p:nvSpPr>
          <p:cNvPr id="21" name="Text Placeholder 19">
            <a:extLst>
              <a:ext uri="{FF2B5EF4-FFF2-40B4-BE49-F238E27FC236}">
                <a16:creationId xmlns:a16="http://schemas.microsoft.com/office/drawing/2014/main" id="{FE3AEF3F-5257-F64A-AA84-970BF5DED9E2}"/>
              </a:ext>
            </a:extLst>
          </p:cNvPr>
          <p:cNvSpPr>
            <a:spLocks noGrp="1"/>
          </p:cNvSpPr>
          <p:nvPr>
            <p:ph type="body" sz="quarter" idx="21" hasCustomPrompt="1"/>
          </p:nvPr>
        </p:nvSpPr>
        <p:spPr>
          <a:xfrm>
            <a:off x="1413558" y="4441815"/>
            <a:ext cx="2899607" cy="252412"/>
          </a:xfrm>
          <a:prstGeom prst="rect">
            <a:avLst/>
          </a:prstGeom>
        </p:spPr>
        <p:txBody>
          <a:bodyPr/>
          <a:lstStyle>
            <a:lvl1pPr marL="0" indent="0">
              <a:buNone/>
              <a:defRPr sz="1050">
                <a:solidFill>
                  <a:schemeClr val="bg1"/>
                </a:solidFill>
                <a:latin typeface="Arial" panose="020B0604020202020204" pitchFamily="34" charset="0"/>
                <a:cs typeface="Arial" panose="020B0604020202020204" pitchFamily="34" charset="0"/>
              </a:defRPr>
            </a:lvl1pPr>
            <a:lvl2pPr>
              <a:defRPr sz="1400"/>
            </a:lvl2pPr>
            <a:lvl3pPr>
              <a:defRPr sz="1400"/>
            </a:lvl3pPr>
            <a:lvl4pPr>
              <a:defRPr sz="1400"/>
            </a:lvl4pPr>
            <a:lvl5pPr>
              <a:defRPr sz="1400"/>
            </a:lvl5pPr>
          </a:lstStyle>
          <a:p>
            <a:pPr lvl="0"/>
            <a:r>
              <a:rPr lang="en-US" dirty="0"/>
              <a:t>PREPARED FOR [PROSPECT NAME]</a:t>
            </a:r>
          </a:p>
        </p:txBody>
      </p:sp>
      <p:sp>
        <p:nvSpPr>
          <p:cNvPr id="8" name="Slide Number Placeholder 7">
            <a:extLst>
              <a:ext uri="{FF2B5EF4-FFF2-40B4-BE49-F238E27FC236}">
                <a16:creationId xmlns:a16="http://schemas.microsoft.com/office/drawing/2014/main" id="{B399F087-D077-4C0B-B510-68BDD9832F82}"/>
              </a:ext>
            </a:extLst>
          </p:cNvPr>
          <p:cNvSpPr>
            <a:spLocks noGrp="1"/>
          </p:cNvSpPr>
          <p:nvPr>
            <p:ph type="sldNum" sz="quarter" idx="15"/>
          </p:nvPr>
        </p:nvSpPr>
        <p:spPr bwMode="gray">
          <a:xfrm>
            <a:off x="10192335" y="3989463"/>
            <a:ext cx="487553" cy="169277"/>
          </a:xfrm>
        </p:spPr>
        <p:txBody>
          <a:bodyPr/>
          <a:lstStyle/>
          <a:p>
            <a:fld id="{B6111AC5-A6EA-4123-B1C6-358C02E6D565}" type="slidenum">
              <a:rPr lang="en-US" smtClean="0"/>
              <a:pPr/>
              <a:t>‹#›</a:t>
            </a:fld>
            <a:endParaRPr lang="en-US" dirty="0"/>
          </a:p>
        </p:txBody>
      </p:sp>
    </p:spTree>
    <p:extLst>
      <p:ext uri="{BB962C8B-B14F-4D97-AF65-F5344CB8AC3E}">
        <p14:creationId xmlns:p14="http://schemas.microsoft.com/office/powerpoint/2010/main" val="370731970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FUll bleed photo With text box whit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023A24F-856C-4B7A-B07F-C42D0F77E964}"/>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D5EDE6-FC4F-724F-B18B-6B0037AD9528}"/>
              </a:ext>
            </a:extLst>
          </p:cNvPr>
          <p:cNvSpPr/>
          <p:nvPr/>
        </p:nvSpPr>
        <p:spPr>
          <a:xfrm>
            <a:off x="0" y="5718288"/>
            <a:ext cx="12188825" cy="110011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12" name="PICTURE PLACEHOLDER">
            <a:extLst>
              <a:ext uri="{FF2B5EF4-FFF2-40B4-BE49-F238E27FC236}">
                <a16:creationId xmlns:a16="http://schemas.microsoft.com/office/drawing/2014/main" id="{60F7A5E3-A102-D74F-AB3F-4045CD3A4641}"/>
              </a:ext>
            </a:extLst>
          </p:cNvPr>
          <p:cNvSpPr>
            <a:spLocks noGrp="1"/>
          </p:cNvSpPr>
          <p:nvPr>
            <p:ph type="pic" sz="quarter" idx="13" hasCustomPrompt="1"/>
          </p:nvPr>
        </p:nvSpPr>
        <p:spPr>
          <a:xfrm>
            <a:off x="0" y="0"/>
            <a:ext cx="12188825" cy="6853280"/>
          </a:xfrm>
          <a:prstGeom prst="rect">
            <a:avLst/>
          </a:prstGeom>
          <a:noFill/>
        </p:spPr>
        <p:txBody>
          <a:bodyPr lIns="3383280" rIns="548640" anchor="ctr" anchorCtr="0"/>
          <a:lstStyle>
            <a:lvl1pPr marL="0" indent="0" algn="r">
              <a:buNone/>
              <a:defRPr sz="3199">
                <a:solidFill>
                  <a:schemeClr val="tx1"/>
                </a:solidFill>
              </a:defRPr>
            </a:lvl1pPr>
          </a:lstStyle>
          <a:p>
            <a:r>
              <a:rPr lang="en-US" dirty="0"/>
              <a:t> click to add photo (FULL BLEED)</a:t>
            </a:r>
          </a:p>
        </p:txBody>
      </p:sp>
      <p:sp>
        <p:nvSpPr>
          <p:cNvPr id="14" name="Content Placeholder 9">
            <a:extLst>
              <a:ext uri="{FF2B5EF4-FFF2-40B4-BE49-F238E27FC236}">
                <a16:creationId xmlns:a16="http://schemas.microsoft.com/office/drawing/2014/main" id="{D6FCAF13-890A-A242-980A-E7B0E8429FA3}"/>
              </a:ext>
            </a:extLst>
          </p:cNvPr>
          <p:cNvSpPr>
            <a:spLocks noGrp="1"/>
          </p:cNvSpPr>
          <p:nvPr>
            <p:ph sz="quarter" idx="16" hasCustomPrompt="1"/>
          </p:nvPr>
        </p:nvSpPr>
        <p:spPr>
          <a:xfrm>
            <a:off x="855499" y="1388714"/>
            <a:ext cx="3685979" cy="4168693"/>
          </a:xfrm>
          <a:prstGeom prst="rect">
            <a:avLst/>
          </a:prstGeom>
          <a:solidFill>
            <a:srgbClr val="FFFFFF">
              <a:alpha val="74510"/>
            </a:srgbClr>
          </a:solidFill>
        </p:spPr>
        <p:txBody>
          <a:bodyPr/>
          <a:lstStyle>
            <a:lvl1pPr marL="0" indent="0">
              <a:buNone/>
              <a:defRPr/>
            </a:lvl1pPr>
          </a:lstStyle>
          <a:p>
            <a:pPr lvl="0"/>
            <a:r>
              <a:rPr lang="en-US" dirty="0"/>
              <a:t> </a:t>
            </a:r>
          </a:p>
        </p:txBody>
      </p:sp>
      <p:sp>
        <p:nvSpPr>
          <p:cNvPr id="18" name="Picture Placeholder 12">
            <a:extLst>
              <a:ext uri="{FF2B5EF4-FFF2-40B4-BE49-F238E27FC236}">
                <a16:creationId xmlns:a16="http://schemas.microsoft.com/office/drawing/2014/main" id="{721542C6-D923-6B40-BEA4-80A13B267B17}"/>
              </a:ext>
            </a:extLst>
          </p:cNvPr>
          <p:cNvSpPr>
            <a:spLocks noGrp="1"/>
          </p:cNvSpPr>
          <p:nvPr>
            <p:ph type="pic" sz="quarter" idx="18" hasCustomPrompt="1"/>
          </p:nvPr>
        </p:nvSpPr>
        <p:spPr>
          <a:xfrm>
            <a:off x="11080740" y="5795540"/>
            <a:ext cx="862027" cy="884361"/>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19" name="TITLE BAR">
            <a:extLst>
              <a:ext uri="{FF2B5EF4-FFF2-40B4-BE49-F238E27FC236}">
                <a16:creationId xmlns:a16="http://schemas.microsoft.com/office/drawing/2014/main" id="{086B352B-B271-CB48-B0EA-F9B7FF3809A9}"/>
              </a:ext>
            </a:extLst>
          </p:cNvPr>
          <p:cNvSpPr>
            <a:spLocks noGrp="1"/>
          </p:cNvSpPr>
          <p:nvPr>
            <p:ph type="body" sz="quarter" idx="19" hasCustomPrompt="1"/>
          </p:nvPr>
        </p:nvSpPr>
        <p:spPr>
          <a:xfrm>
            <a:off x="1164985" y="1848535"/>
            <a:ext cx="2898863" cy="1278383"/>
          </a:xfrm>
          <a:prstGeom prst="rect">
            <a:avLst/>
          </a:prstGeom>
        </p:spPr>
        <p:txBody>
          <a:bodyPr anchor="b" anchorCtr="0"/>
          <a:lstStyle>
            <a:lvl1pPr marL="0" indent="0">
              <a:lnSpc>
                <a:spcPct val="100000"/>
              </a:lnSpc>
              <a:buNone/>
              <a:defRPr sz="2399" b="1" i="0">
                <a:solidFill>
                  <a:schemeClr val="accent1"/>
                </a:solidFill>
                <a:latin typeface="Arial" panose="020B0604020202020204" pitchFamily="34" charset="0"/>
                <a:cs typeface="Arial" panose="020B0604020202020204" pitchFamily="34" charset="0"/>
              </a:defRPr>
            </a:lvl1pPr>
          </a:lstStyle>
          <a:p>
            <a:pPr lvl="0"/>
            <a:r>
              <a:rPr lang="en-US" dirty="0"/>
              <a:t>Headline Here</a:t>
            </a:r>
          </a:p>
        </p:txBody>
      </p:sp>
      <p:sp>
        <p:nvSpPr>
          <p:cNvPr id="4" name="Text Placeholder 3">
            <a:extLst>
              <a:ext uri="{FF2B5EF4-FFF2-40B4-BE49-F238E27FC236}">
                <a16:creationId xmlns:a16="http://schemas.microsoft.com/office/drawing/2014/main" id="{9E3B8830-16FF-EF4F-8C1D-68388937E3F7}"/>
              </a:ext>
            </a:extLst>
          </p:cNvPr>
          <p:cNvSpPr>
            <a:spLocks noGrp="1"/>
          </p:cNvSpPr>
          <p:nvPr>
            <p:ph type="body" sz="quarter" idx="20"/>
          </p:nvPr>
        </p:nvSpPr>
        <p:spPr>
          <a:xfrm>
            <a:off x="1164985" y="3247787"/>
            <a:ext cx="2898864" cy="20518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407662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Full bleed photo with text box blu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023A24F-856C-4B7A-B07F-C42D0F77E964}"/>
              </a:ext>
            </a:extLst>
          </p:cNvPr>
          <p:cNvCxnSpPr/>
          <p:nvPr/>
        </p:nvCxnSpPr>
        <p:spPr bwMode="gray">
          <a:xfrm>
            <a:off x="0" y="584835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5D5EDE6-FC4F-724F-B18B-6B0037AD9528}"/>
              </a:ext>
            </a:extLst>
          </p:cNvPr>
          <p:cNvSpPr/>
          <p:nvPr/>
        </p:nvSpPr>
        <p:spPr>
          <a:xfrm>
            <a:off x="0" y="5718288"/>
            <a:ext cx="12188825" cy="1100112"/>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12" name="PICTURE PLACEHOLDER">
            <a:extLst>
              <a:ext uri="{FF2B5EF4-FFF2-40B4-BE49-F238E27FC236}">
                <a16:creationId xmlns:a16="http://schemas.microsoft.com/office/drawing/2014/main" id="{60F7A5E3-A102-D74F-AB3F-4045CD3A4641}"/>
              </a:ext>
            </a:extLst>
          </p:cNvPr>
          <p:cNvSpPr>
            <a:spLocks noGrp="1"/>
          </p:cNvSpPr>
          <p:nvPr>
            <p:ph type="pic" sz="quarter" idx="13" hasCustomPrompt="1"/>
          </p:nvPr>
        </p:nvSpPr>
        <p:spPr>
          <a:xfrm>
            <a:off x="0" y="0"/>
            <a:ext cx="12188825" cy="6853280"/>
          </a:xfrm>
          <a:prstGeom prst="rect">
            <a:avLst/>
          </a:prstGeom>
          <a:noFill/>
        </p:spPr>
        <p:txBody>
          <a:bodyPr lIns="3383280" rIns="548640" anchor="ctr" anchorCtr="0"/>
          <a:lstStyle>
            <a:lvl1pPr marL="0" indent="0" algn="r">
              <a:buNone/>
              <a:defRPr sz="3199">
                <a:solidFill>
                  <a:schemeClr val="tx1"/>
                </a:solidFill>
              </a:defRPr>
            </a:lvl1pPr>
          </a:lstStyle>
          <a:p>
            <a:r>
              <a:rPr lang="en-US" dirty="0"/>
              <a:t> click to add photo (FULL BLEED)</a:t>
            </a:r>
          </a:p>
        </p:txBody>
      </p:sp>
      <p:sp>
        <p:nvSpPr>
          <p:cNvPr id="14" name="Content Placeholder 9">
            <a:extLst>
              <a:ext uri="{FF2B5EF4-FFF2-40B4-BE49-F238E27FC236}">
                <a16:creationId xmlns:a16="http://schemas.microsoft.com/office/drawing/2014/main" id="{D6FCAF13-890A-A242-980A-E7B0E8429FA3}"/>
              </a:ext>
            </a:extLst>
          </p:cNvPr>
          <p:cNvSpPr>
            <a:spLocks noGrp="1"/>
          </p:cNvSpPr>
          <p:nvPr>
            <p:ph sz="quarter" idx="16" hasCustomPrompt="1"/>
          </p:nvPr>
        </p:nvSpPr>
        <p:spPr>
          <a:xfrm>
            <a:off x="855499" y="1388714"/>
            <a:ext cx="3685979" cy="4168693"/>
          </a:xfrm>
          <a:prstGeom prst="rect">
            <a:avLst/>
          </a:prstGeom>
          <a:solidFill>
            <a:schemeClr val="accent1">
              <a:alpha val="74510"/>
            </a:schemeClr>
          </a:solidFill>
        </p:spPr>
        <p:txBody>
          <a:bodyPr/>
          <a:lstStyle>
            <a:lvl1pPr marL="0" indent="0">
              <a:buNone/>
              <a:defRPr/>
            </a:lvl1pPr>
          </a:lstStyle>
          <a:p>
            <a:pPr lvl="0"/>
            <a:r>
              <a:rPr lang="en-US" dirty="0"/>
              <a:t> </a:t>
            </a:r>
          </a:p>
        </p:txBody>
      </p:sp>
      <p:sp>
        <p:nvSpPr>
          <p:cNvPr id="18" name="Picture Placeholder 12">
            <a:extLst>
              <a:ext uri="{FF2B5EF4-FFF2-40B4-BE49-F238E27FC236}">
                <a16:creationId xmlns:a16="http://schemas.microsoft.com/office/drawing/2014/main" id="{721542C6-D923-6B40-BEA4-80A13B267B17}"/>
              </a:ext>
            </a:extLst>
          </p:cNvPr>
          <p:cNvSpPr>
            <a:spLocks noGrp="1"/>
          </p:cNvSpPr>
          <p:nvPr>
            <p:ph type="pic" sz="quarter" idx="18" hasCustomPrompt="1"/>
          </p:nvPr>
        </p:nvSpPr>
        <p:spPr>
          <a:xfrm>
            <a:off x="11080740" y="5795540"/>
            <a:ext cx="862027" cy="884361"/>
          </a:xfrm>
          <a:prstGeom prst="rect">
            <a:avLst/>
          </a:prstGeom>
          <a:blipFill dpi="0" rotWithShape="1">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a:lvl1pPr>
          </a:lstStyle>
          <a:p>
            <a:r>
              <a:rPr lang="en-US" dirty="0"/>
              <a:t> </a:t>
            </a:r>
          </a:p>
        </p:txBody>
      </p:sp>
      <p:sp>
        <p:nvSpPr>
          <p:cNvPr id="19" name="TITLE BAR">
            <a:extLst>
              <a:ext uri="{FF2B5EF4-FFF2-40B4-BE49-F238E27FC236}">
                <a16:creationId xmlns:a16="http://schemas.microsoft.com/office/drawing/2014/main" id="{086B352B-B271-CB48-B0EA-F9B7FF3809A9}"/>
              </a:ext>
            </a:extLst>
          </p:cNvPr>
          <p:cNvSpPr>
            <a:spLocks noGrp="1"/>
          </p:cNvSpPr>
          <p:nvPr>
            <p:ph type="body" sz="quarter" idx="19"/>
          </p:nvPr>
        </p:nvSpPr>
        <p:spPr>
          <a:xfrm>
            <a:off x="1164985" y="1848535"/>
            <a:ext cx="2898863" cy="1278383"/>
          </a:xfrm>
          <a:prstGeom prst="rect">
            <a:avLst/>
          </a:prstGeom>
        </p:spPr>
        <p:txBody>
          <a:bodyPr anchor="b" anchorCtr="0"/>
          <a:lstStyle>
            <a:lvl1pPr marL="0" indent="0">
              <a:lnSpc>
                <a:spcPct val="100000"/>
              </a:lnSpc>
              <a:buNone/>
              <a:defRPr sz="2399" b="1" i="0">
                <a:solidFill>
                  <a:schemeClr val="bg1"/>
                </a:solidFill>
                <a:latin typeface="Arial" panose="020B0604020202020204" pitchFamily="34" charset="0"/>
                <a:cs typeface="Arial" panose="020B0604020202020204" pitchFamily="34" charset="0"/>
              </a:defRPr>
            </a:lvl1pPr>
          </a:lstStyle>
          <a:p>
            <a:pPr lvl="0"/>
            <a:r>
              <a:rPr lang="en-US"/>
              <a:t>Edit Master text styles</a:t>
            </a:r>
          </a:p>
        </p:txBody>
      </p:sp>
      <p:sp>
        <p:nvSpPr>
          <p:cNvPr id="4" name="Text Placeholder 3">
            <a:extLst>
              <a:ext uri="{FF2B5EF4-FFF2-40B4-BE49-F238E27FC236}">
                <a16:creationId xmlns:a16="http://schemas.microsoft.com/office/drawing/2014/main" id="{9E3B8830-16FF-EF4F-8C1D-68388937E3F7}"/>
              </a:ext>
            </a:extLst>
          </p:cNvPr>
          <p:cNvSpPr>
            <a:spLocks noGrp="1"/>
          </p:cNvSpPr>
          <p:nvPr>
            <p:ph type="body" sz="quarter" idx="20"/>
          </p:nvPr>
        </p:nvSpPr>
        <p:spPr>
          <a:xfrm>
            <a:off x="1164985" y="3247787"/>
            <a:ext cx="2898864" cy="205181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961083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F9C13B-AD8C-494A-8E09-50B8A683E14C}"/>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2" name="Title 1">
            <a:extLst>
              <a:ext uri="{FF2B5EF4-FFF2-40B4-BE49-F238E27FC236}">
                <a16:creationId xmlns:a16="http://schemas.microsoft.com/office/drawing/2014/main" id="{35D49BD7-A185-45FD-BE21-E37B96B2B83D}"/>
              </a:ext>
            </a:extLst>
          </p:cNvPr>
          <p:cNvSpPr>
            <a:spLocks noGrp="1"/>
          </p:cNvSpPr>
          <p:nvPr>
            <p:ph type="title" hasCustomPrompt="1"/>
          </p:nvPr>
        </p:nvSpPr>
        <p:spPr>
          <a:xfrm>
            <a:off x="609441" y="182880"/>
            <a:ext cx="10969943" cy="82296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6" name="Text Placeholder 5">
            <a:extLst>
              <a:ext uri="{FF2B5EF4-FFF2-40B4-BE49-F238E27FC236}">
                <a16:creationId xmlns:a16="http://schemas.microsoft.com/office/drawing/2014/main" id="{0DF04880-C8D4-4E38-BD1B-E997B1F3D9A3}"/>
              </a:ext>
            </a:extLst>
          </p:cNvPr>
          <p:cNvSpPr>
            <a:spLocks noGrp="1"/>
          </p:cNvSpPr>
          <p:nvPr>
            <p:ph type="body" sz="quarter" idx="12"/>
          </p:nvPr>
        </p:nvSpPr>
        <p:spPr>
          <a:xfrm>
            <a:off x="609441" y="5943600"/>
            <a:ext cx="9751060" cy="73152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buNone/>
              <a:defRPr sz="800">
                <a:latin typeface="Arial Narrow" panose="020B0606020202030204" pitchFamily="34" charset="0"/>
              </a:defRPr>
            </a:lvl2pPr>
            <a:lvl3pPr>
              <a:defRPr sz="800">
                <a:latin typeface="Arial Narrow" panose="020B0606020202030204" pitchFamily="34" charset="0"/>
              </a:defRPr>
            </a:lvl3pPr>
            <a:lvl4pPr>
              <a:defRPr sz="800">
                <a:latin typeface="Arial Narrow" panose="020B0606020202030204" pitchFamily="34" charset="0"/>
              </a:defRPr>
            </a:lvl4pPr>
            <a:lvl5pPr>
              <a:defRPr sz="800">
                <a:latin typeface="Arial Narrow" panose="020B0606020202030204" pitchFamily="34" charset="0"/>
              </a:defRPr>
            </a:lvl5pPr>
          </a:lstStyle>
          <a:p>
            <a:pPr lvl="0"/>
            <a:r>
              <a:rPr lang="en-US"/>
              <a:t>Edit Master text styles</a:t>
            </a:r>
          </a:p>
        </p:txBody>
      </p:sp>
      <p:sp>
        <p:nvSpPr>
          <p:cNvPr id="9" name="Slide Number Placeholder 8">
            <a:extLst>
              <a:ext uri="{FF2B5EF4-FFF2-40B4-BE49-F238E27FC236}">
                <a16:creationId xmlns:a16="http://schemas.microsoft.com/office/drawing/2014/main" id="{7B00407B-AF1D-45D6-9BE7-B034AF6C7A9D}"/>
              </a:ext>
            </a:extLst>
          </p:cNvPr>
          <p:cNvSpPr>
            <a:spLocks noGrp="1"/>
          </p:cNvSpPr>
          <p:nvPr>
            <p:ph type="sldNum" sz="quarter" idx="13"/>
          </p:nvPr>
        </p:nvSpPr>
        <p:spPr/>
        <p:txBody>
          <a:bodyPr/>
          <a:lstStyle/>
          <a:p>
            <a:fld id="{B6111AC5-A6EA-4123-B1C6-358C02E6D565}" type="slidenum">
              <a:rPr lang="en-US" smtClean="0"/>
              <a:pPr/>
              <a:t>‹#›</a:t>
            </a:fld>
            <a:endParaRPr lang="en-US" dirty="0"/>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0"/>
            <a:ext cx="10969943" cy="4709160"/>
          </a:xfrm>
        </p:spPr>
        <p:txBody>
          <a:bodyPr/>
          <a:lstStyle>
            <a:lvl1pPr>
              <a:spcBef>
                <a:spcPts val="1799"/>
              </a:spcBef>
              <a:defRPr sz="1799"/>
            </a:lvl1pPr>
            <a:lvl2pPr>
              <a:spcBef>
                <a:spcPts val="900"/>
              </a:spcBef>
              <a:defRPr sz="1600"/>
            </a:lvl2pPr>
            <a:lvl3pPr>
              <a:defRPr sz="14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31236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itle and Content Bold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6F04DB4-8A9C-3A46-B705-D80C49A8CA61}"/>
              </a:ext>
            </a:extLst>
          </p:cNvPr>
          <p:cNvSpPr/>
          <p:nvPr/>
        </p:nvSpPr>
        <p:spPr>
          <a:xfrm>
            <a:off x="121889" y="6408484"/>
            <a:ext cx="10955602" cy="338098"/>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2" name="Title 1">
            <a:extLst>
              <a:ext uri="{FF2B5EF4-FFF2-40B4-BE49-F238E27FC236}">
                <a16:creationId xmlns:a16="http://schemas.microsoft.com/office/drawing/2014/main" id="{35D49BD7-A185-45FD-BE21-E37B96B2B83D}"/>
              </a:ext>
            </a:extLst>
          </p:cNvPr>
          <p:cNvSpPr>
            <a:spLocks noGrp="1"/>
          </p:cNvSpPr>
          <p:nvPr>
            <p:ph type="title" hasCustomPrompt="1"/>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p>
        </p:txBody>
      </p:sp>
      <p:sp>
        <p:nvSpPr>
          <p:cNvPr id="5" name="Content Placeholder 4">
            <a:extLst>
              <a:ext uri="{FF2B5EF4-FFF2-40B4-BE49-F238E27FC236}">
                <a16:creationId xmlns:a16="http://schemas.microsoft.com/office/drawing/2014/main" id="{B75D9CE5-7CDD-4E04-8C28-17972037618A}"/>
              </a:ext>
            </a:extLst>
          </p:cNvPr>
          <p:cNvSpPr>
            <a:spLocks noGrp="1"/>
          </p:cNvSpPr>
          <p:nvPr>
            <p:ph sz="quarter" idx="11"/>
          </p:nvPr>
        </p:nvSpPr>
        <p:spPr>
          <a:xfrm>
            <a:off x="609441" y="1143001"/>
            <a:ext cx="10969943" cy="4251961"/>
          </a:xfrm>
        </p:spPr>
        <p:txBody>
          <a:bodyPr/>
          <a:lstStyle>
            <a:lvl1pPr marL="0" indent="0">
              <a:spcBef>
                <a:spcPts val="1799"/>
              </a:spcBef>
              <a:buNone/>
              <a:defRPr sz="1600" b="1"/>
            </a:lvl1pPr>
            <a:lvl2pPr marL="0" indent="0">
              <a:spcBef>
                <a:spcPts val="1200"/>
              </a:spcBef>
              <a:buFont typeface="Arial" panose="020B0604020202020204" pitchFamily="34" charset="0"/>
              <a:buNone/>
              <a:defRPr sz="1600"/>
            </a:lvl2pPr>
            <a:lvl3pPr marL="502769" indent="-182508">
              <a:spcBef>
                <a:spcPts val="900"/>
              </a:spcBef>
              <a:buFont typeface="Arial" panose="020B0604020202020204" pitchFamily="34" charset="0"/>
              <a:buChar char="•"/>
              <a:defRPr sz="1600"/>
            </a:lvl3pPr>
            <a:lvl4pPr marL="914126" indent="-182508">
              <a:spcBef>
                <a:spcPts val="600"/>
              </a:spcBef>
              <a:buFont typeface="Arial" panose="020B0604020202020204" pitchFamily="34" charset="0"/>
              <a:buChar char="–"/>
              <a:defRPr sz="1400"/>
            </a:lvl4pPr>
            <a:lvl5pPr marL="1250575" indent="-182508">
              <a:spcBef>
                <a:spcPts val="600"/>
              </a:spcBef>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C4715757-A99F-4D11-88E3-0448A9EF7611}"/>
              </a:ext>
            </a:extLst>
          </p:cNvPr>
          <p:cNvSpPr>
            <a:spLocks noGrp="1"/>
          </p:cNvSpPr>
          <p:nvPr>
            <p:ph type="body" sz="quarter" idx="13"/>
          </p:nvPr>
        </p:nvSpPr>
        <p:spPr>
          <a:xfrm>
            <a:off x="609441" y="5577840"/>
            <a:ext cx="10116725" cy="1097280"/>
          </a:xfrm>
        </p:spPr>
        <p:txBody>
          <a:bodyPr lIns="91440" tIns="0" bIns="0" anchor="b" anchorCtr="0"/>
          <a:lstStyle>
            <a:lvl1pPr marL="114266" indent="-114266">
              <a:lnSpc>
                <a:spcPct val="90000"/>
              </a:lnSpc>
              <a:spcBef>
                <a:spcPts val="500"/>
              </a:spcBef>
              <a:buNone/>
              <a:defRPr sz="800">
                <a:latin typeface="Arial Narrow" panose="020B0606020202030204" pitchFamily="34" charset="0"/>
              </a:defRPr>
            </a:lvl1pPr>
            <a:lvl2pPr marL="457063" indent="0">
              <a:lnSpc>
                <a:spcPct val="90000"/>
              </a:lnSpc>
              <a:spcBef>
                <a:spcPts val="500"/>
              </a:spcBef>
              <a:buNone/>
              <a:defRPr/>
            </a:lvl2pPr>
            <a:lvl3pPr>
              <a:lnSpc>
                <a:spcPct val="90000"/>
              </a:lnSpc>
              <a:spcBef>
                <a:spcPts val="500"/>
              </a:spcBef>
              <a:defRPr/>
            </a:lvl3pPr>
            <a:lvl4pPr>
              <a:lnSpc>
                <a:spcPct val="90000"/>
              </a:lnSpc>
              <a:spcBef>
                <a:spcPts val="500"/>
              </a:spcBef>
              <a:defRPr/>
            </a:lvl4pPr>
            <a:lvl5pPr>
              <a:lnSpc>
                <a:spcPct val="90000"/>
              </a:lnSpc>
              <a:spcBef>
                <a:spcPts val="500"/>
              </a:spcBef>
              <a:defRPr/>
            </a:lvl5pPr>
          </a:lstStyle>
          <a:p>
            <a:pPr lvl="0"/>
            <a:r>
              <a:rPr lang="en-US"/>
              <a:t>Edit Master text styles</a:t>
            </a:r>
          </a:p>
        </p:txBody>
      </p:sp>
      <p:sp>
        <p:nvSpPr>
          <p:cNvPr id="9" name="Slide Number Placeholder 8">
            <a:extLst>
              <a:ext uri="{FF2B5EF4-FFF2-40B4-BE49-F238E27FC236}">
                <a16:creationId xmlns:a16="http://schemas.microsoft.com/office/drawing/2014/main" id="{B872CCFA-BAB8-47B2-BA97-CF8752ACE5D6}"/>
              </a:ext>
            </a:extLst>
          </p:cNvPr>
          <p:cNvSpPr>
            <a:spLocks noGrp="1"/>
          </p:cNvSpPr>
          <p:nvPr>
            <p:ph type="sldNum" sz="quarter" idx="14"/>
          </p:nvPr>
        </p:nvSpPr>
        <p:spPr/>
        <p:txBody>
          <a:bodyPr/>
          <a:lstStyle/>
          <a:p>
            <a:fld id="{B6111AC5-A6EA-4123-B1C6-358C02E6D565}" type="slidenum">
              <a:rPr lang="en-US" smtClean="0"/>
              <a:pPr/>
              <a:t>‹#›</a:t>
            </a:fld>
            <a:endParaRPr lang="en-US" dirty="0"/>
          </a:p>
        </p:txBody>
      </p:sp>
      <p:cxnSp>
        <p:nvCxnSpPr>
          <p:cNvPr id="7" name="Straight Connector 6">
            <a:extLst>
              <a:ext uri="{FF2B5EF4-FFF2-40B4-BE49-F238E27FC236}">
                <a16:creationId xmlns:a16="http://schemas.microsoft.com/office/drawing/2014/main" id="{76D97AE1-9037-4A97-B59D-27019009AACC}"/>
              </a:ext>
            </a:extLst>
          </p:cNvPr>
          <p:cNvCxnSpPr/>
          <p:nvPr/>
        </p:nvCxnSpPr>
        <p:spPr bwMode="gray">
          <a:xfrm>
            <a:off x="0" y="5486400"/>
            <a:ext cx="12188825"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93715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21" Type="http://schemas.openxmlformats.org/officeDocument/2006/relationships/slideLayout" Target="../slideLayouts/slideLayout55.xml"/><Relationship Id="rId34" Type="http://schemas.openxmlformats.org/officeDocument/2006/relationships/slideLayout" Target="../slideLayouts/slideLayout68.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33" Type="http://schemas.openxmlformats.org/officeDocument/2006/relationships/slideLayout" Target="../slideLayouts/slideLayout67.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32" Type="http://schemas.openxmlformats.org/officeDocument/2006/relationships/slideLayout" Target="../slideLayouts/slideLayout66.xml"/><Relationship Id="rId37" Type="http://schemas.openxmlformats.org/officeDocument/2006/relationships/image" Target="../media/image1.emf"/><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36" Type="http://schemas.openxmlformats.org/officeDocument/2006/relationships/theme" Target="../theme/theme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31" Type="http://schemas.openxmlformats.org/officeDocument/2006/relationships/slideLayout" Target="../slideLayouts/slideLayout65.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slideLayout" Target="../slideLayouts/slideLayout64.xml"/><Relationship Id="rId35" Type="http://schemas.openxmlformats.org/officeDocument/2006/relationships/slideLayout" Target="../slideLayouts/slideLayout69.xml"/><Relationship Id="rId8" Type="http://schemas.openxmlformats.org/officeDocument/2006/relationships/slideLayout" Target="../slideLayouts/slideLayout42.xml"/><Relationship Id="rId3"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3.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06.xml"/><Relationship Id="rId18" Type="http://schemas.openxmlformats.org/officeDocument/2006/relationships/slideLayout" Target="../slideLayouts/slideLayout111.xml"/><Relationship Id="rId26" Type="http://schemas.openxmlformats.org/officeDocument/2006/relationships/slideLayout" Target="../slideLayouts/slideLayout119.xml"/><Relationship Id="rId39" Type="http://schemas.openxmlformats.org/officeDocument/2006/relationships/slideLayout" Target="../slideLayouts/slideLayout132.xml"/><Relationship Id="rId21" Type="http://schemas.openxmlformats.org/officeDocument/2006/relationships/slideLayout" Target="../slideLayouts/slideLayout114.xml"/><Relationship Id="rId34" Type="http://schemas.openxmlformats.org/officeDocument/2006/relationships/slideLayout" Target="../slideLayouts/slideLayout127.xml"/><Relationship Id="rId42" Type="http://schemas.openxmlformats.org/officeDocument/2006/relationships/slideLayout" Target="../slideLayouts/slideLayout135.xml"/><Relationship Id="rId7" Type="http://schemas.openxmlformats.org/officeDocument/2006/relationships/slideLayout" Target="../slideLayouts/slideLayout100.xml"/><Relationship Id="rId2" Type="http://schemas.openxmlformats.org/officeDocument/2006/relationships/slideLayout" Target="../slideLayouts/slideLayout95.xml"/><Relationship Id="rId16" Type="http://schemas.openxmlformats.org/officeDocument/2006/relationships/slideLayout" Target="../slideLayouts/slideLayout109.xml"/><Relationship Id="rId29" Type="http://schemas.openxmlformats.org/officeDocument/2006/relationships/slideLayout" Target="../slideLayouts/slideLayout122.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24" Type="http://schemas.openxmlformats.org/officeDocument/2006/relationships/slideLayout" Target="../slideLayouts/slideLayout117.xml"/><Relationship Id="rId32" Type="http://schemas.openxmlformats.org/officeDocument/2006/relationships/slideLayout" Target="../slideLayouts/slideLayout125.xml"/><Relationship Id="rId37" Type="http://schemas.openxmlformats.org/officeDocument/2006/relationships/slideLayout" Target="../slideLayouts/slideLayout130.xml"/><Relationship Id="rId40" Type="http://schemas.openxmlformats.org/officeDocument/2006/relationships/slideLayout" Target="../slideLayouts/slideLayout133.xml"/><Relationship Id="rId45" Type="http://schemas.openxmlformats.org/officeDocument/2006/relationships/image" Target="../media/image1.emf"/><Relationship Id="rId5" Type="http://schemas.openxmlformats.org/officeDocument/2006/relationships/slideLayout" Target="../slideLayouts/slideLayout98.xml"/><Relationship Id="rId15" Type="http://schemas.openxmlformats.org/officeDocument/2006/relationships/slideLayout" Target="../slideLayouts/slideLayout108.xml"/><Relationship Id="rId23" Type="http://schemas.openxmlformats.org/officeDocument/2006/relationships/slideLayout" Target="../slideLayouts/slideLayout116.xml"/><Relationship Id="rId28" Type="http://schemas.openxmlformats.org/officeDocument/2006/relationships/slideLayout" Target="../slideLayouts/slideLayout121.xml"/><Relationship Id="rId36" Type="http://schemas.openxmlformats.org/officeDocument/2006/relationships/slideLayout" Target="../slideLayouts/slideLayout129.xml"/><Relationship Id="rId10" Type="http://schemas.openxmlformats.org/officeDocument/2006/relationships/slideLayout" Target="../slideLayouts/slideLayout103.xml"/><Relationship Id="rId19" Type="http://schemas.openxmlformats.org/officeDocument/2006/relationships/slideLayout" Target="../slideLayouts/slideLayout112.xml"/><Relationship Id="rId31" Type="http://schemas.openxmlformats.org/officeDocument/2006/relationships/slideLayout" Target="../slideLayouts/slideLayout124.xml"/><Relationship Id="rId44" Type="http://schemas.openxmlformats.org/officeDocument/2006/relationships/theme" Target="../theme/theme5.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 Id="rId22" Type="http://schemas.openxmlformats.org/officeDocument/2006/relationships/slideLayout" Target="../slideLayouts/slideLayout115.xml"/><Relationship Id="rId27" Type="http://schemas.openxmlformats.org/officeDocument/2006/relationships/slideLayout" Target="../slideLayouts/slideLayout120.xml"/><Relationship Id="rId30" Type="http://schemas.openxmlformats.org/officeDocument/2006/relationships/slideLayout" Target="../slideLayouts/slideLayout123.xml"/><Relationship Id="rId35" Type="http://schemas.openxmlformats.org/officeDocument/2006/relationships/slideLayout" Target="../slideLayouts/slideLayout128.xml"/><Relationship Id="rId43" Type="http://schemas.openxmlformats.org/officeDocument/2006/relationships/slideLayout" Target="../slideLayouts/slideLayout136.xml"/><Relationship Id="rId8" Type="http://schemas.openxmlformats.org/officeDocument/2006/relationships/slideLayout" Target="../slideLayouts/slideLayout101.xml"/><Relationship Id="rId3" Type="http://schemas.openxmlformats.org/officeDocument/2006/relationships/slideLayout" Target="../slideLayouts/slideLayout96.xml"/><Relationship Id="rId12" Type="http://schemas.openxmlformats.org/officeDocument/2006/relationships/slideLayout" Target="../slideLayouts/slideLayout105.xml"/><Relationship Id="rId17" Type="http://schemas.openxmlformats.org/officeDocument/2006/relationships/slideLayout" Target="../slideLayouts/slideLayout110.xml"/><Relationship Id="rId25" Type="http://schemas.openxmlformats.org/officeDocument/2006/relationships/slideLayout" Target="../slideLayouts/slideLayout118.xml"/><Relationship Id="rId33" Type="http://schemas.openxmlformats.org/officeDocument/2006/relationships/slideLayout" Target="../slideLayouts/slideLayout126.xml"/><Relationship Id="rId38" Type="http://schemas.openxmlformats.org/officeDocument/2006/relationships/slideLayout" Target="../slideLayouts/slideLayout131.xml"/><Relationship Id="rId20" Type="http://schemas.openxmlformats.org/officeDocument/2006/relationships/slideLayout" Target="../slideLayouts/slideLayout113.xml"/><Relationship Id="rId41" Type="http://schemas.openxmlformats.org/officeDocument/2006/relationships/slideLayout" Target="../slideLayouts/slideLayout134.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49.xml"/><Relationship Id="rId18" Type="http://schemas.openxmlformats.org/officeDocument/2006/relationships/slideLayout" Target="../slideLayouts/slideLayout154.xml"/><Relationship Id="rId26" Type="http://schemas.openxmlformats.org/officeDocument/2006/relationships/slideLayout" Target="../slideLayouts/slideLayout162.xml"/><Relationship Id="rId39" Type="http://schemas.openxmlformats.org/officeDocument/2006/relationships/slideLayout" Target="../slideLayouts/slideLayout175.xml"/><Relationship Id="rId21" Type="http://schemas.openxmlformats.org/officeDocument/2006/relationships/slideLayout" Target="../slideLayouts/slideLayout157.xml"/><Relationship Id="rId34" Type="http://schemas.openxmlformats.org/officeDocument/2006/relationships/slideLayout" Target="../slideLayouts/slideLayout170.xml"/><Relationship Id="rId42" Type="http://schemas.openxmlformats.org/officeDocument/2006/relationships/slideLayout" Target="../slideLayouts/slideLayout178.xml"/><Relationship Id="rId7" Type="http://schemas.openxmlformats.org/officeDocument/2006/relationships/slideLayout" Target="../slideLayouts/slideLayout143.xml"/><Relationship Id="rId2" Type="http://schemas.openxmlformats.org/officeDocument/2006/relationships/slideLayout" Target="../slideLayouts/slideLayout138.xml"/><Relationship Id="rId16" Type="http://schemas.openxmlformats.org/officeDocument/2006/relationships/slideLayout" Target="../slideLayouts/slideLayout152.xml"/><Relationship Id="rId29" Type="http://schemas.openxmlformats.org/officeDocument/2006/relationships/slideLayout" Target="../slideLayouts/slideLayout165.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24" Type="http://schemas.openxmlformats.org/officeDocument/2006/relationships/slideLayout" Target="../slideLayouts/slideLayout160.xml"/><Relationship Id="rId32" Type="http://schemas.openxmlformats.org/officeDocument/2006/relationships/slideLayout" Target="../slideLayouts/slideLayout168.xml"/><Relationship Id="rId37" Type="http://schemas.openxmlformats.org/officeDocument/2006/relationships/slideLayout" Target="../slideLayouts/slideLayout173.xml"/><Relationship Id="rId40" Type="http://schemas.openxmlformats.org/officeDocument/2006/relationships/slideLayout" Target="../slideLayouts/slideLayout176.xml"/><Relationship Id="rId45" Type="http://schemas.openxmlformats.org/officeDocument/2006/relationships/theme" Target="../theme/theme6.xml"/><Relationship Id="rId5" Type="http://schemas.openxmlformats.org/officeDocument/2006/relationships/slideLayout" Target="../slideLayouts/slideLayout141.xml"/><Relationship Id="rId15" Type="http://schemas.openxmlformats.org/officeDocument/2006/relationships/slideLayout" Target="../slideLayouts/slideLayout151.xml"/><Relationship Id="rId23" Type="http://schemas.openxmlformats.org/officeDocument/2006/relationships/slideLayout" Target="../slideLayouts/slideLayout159.xml"/><Relationship Id="rId28" Type="http://schemas.openxmlformats.org/officeDocument/2006/relationships/slideLayout" Target="../slideLayouts/slideLayout164.xml"/><Relationship Id="rId36" Type="http://schemas.openxmlformats.org/officeDocument/2006/relationships/slideLayout" Target="../slideLayouts/slideLayout172.xml"/><Relationship Id="rId10" Type="http://schemas.openxmlformats.org/officeDocument/2006/relationships/slideLayout" Target="../slideLayouts/slideLayout146.xml"/><Relationship Id="rId19" Type="http://schemas.openxmlformats.org/officeDocument/2006/relationships/slideLayout" Target="../slideLayouts/slideLayout155.xml"/><Relationship Id="rId31" Type="http://schemas.openxmlformats.org/officeDocument/2006/relationships/slideLayout" Target="../slideLayouts/slideLayout167.xml"/><Relationship Id="rId44" Type="http://schemas.openxmlformats.org/officeDocument/2006/relationships/slideLayout" Target="../slideLayouts/slideLayout180.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slideLayout" Target="../slideLayouts/slideLayout150.xml"/><Relationship Id="rId22" Type="http://schemas.openxmlformats.org/officeDocument/2006/relationships/slideLayout" Target="../slideLayouts/slideLayout158.xml"/><Relationship Id="rId27" Type="http://schemas.openxmlformats.org/officeDocument/2006/relationships/slideLayout" Target="../slideLayouts/slideLayout163.xml"/><Relationship Id="rId30" Type="http://schemas.openxmlformats.org/officeDocument/2006/relationships/slideLayout" Target="../slideLayouts/slideLayout166.xml"/><Relationship Id="rId35" Type="http://schemas.openxmlformats.org/officeDocument/2006/relationships/slideLayout" Target="../slideLayouts/slideLayout171.xml"/><Relationship Id="rId43" Type="http://schemas.openxmlformats.org/officeDocument/2006/relationships/slideLayout" Target="../slideLayouts/slideLayout179.xml"/><Relationship Id="rId8" Type="http://schemas.openxmlformats.org/officeDocument/2006/relationships/slideLayout" Target="../slideLayouts/slideLayout144.xml"/><Relationship Id="rId3" Type="http://schemas.openxmlformats.org/officeDocument/2006/relationships/slideLayout" Target="../slideLayouts/slideLayout139.xml"/><Relationship Id="rId12" Type="http://schemas.openxmlformats.org/officeDocument/2006/relationships/slideLayout" Target="../slideLayouts/slideLayout148.xml"/><Relationship Id="rId17" Type="http://schemas.openxmlformats.org/officeDocument/2006/relationships/slideLayout" Target="../slideLayouts/slideLayout153.xml"/><Relationship Id="rId25" Type="http://schemas.openxmlformats.org/officeDocument/2006/relationships/slideLayout" Target="../slideLayouts/slideLayout161.xml"/><Relationship Id="rId33" Type="http://schemas.openxmlformats.org/officeDocument/2006/relationships/slideLayout" Target="../slideLayouts/slideLayout169.xml"/><Relationship Id="rId38" Type="http://schemas.openxmlformats.org/officeDocument/2006/relationships/slideLayout" Target="../slideLayouts/slideLayout174.xml"/><Relationship Id="rId46" Type="http://schemas.openxmlformats.org/officeDocument/2006/relationships/image" Target="../media/image1.emf"/><Relationship Id="rId20" Type="http://schemas.openxmlformats.org/officeDocument/2006/relationships/slideLayout" Target="../slideLayouts/slideLayout156.xml"/><Relationship Id="rId41" Type="http://schemas.openxmlformats.org/officeDocument/2006/relationships/slideLayout" Target="../slideLayouts/slideLayout1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D45435-CB66-9543-8106-36489ADA348A}"/>
              </a:ext>
            </a:extLst>
          </p:cNvPr>
          <p:cNvSpPr/>
          <p:nvPr userDrawn="1"/>
        </p:nvSpPr>
        <p:spPr bwMode="gray">
          <a:xfrm>
            <a:off x="1" y="5852160"/>
            <a:ext cx="12188824" cy="10058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4" name="Picture 13">
            <a:extLst>
              <a:ext uri="{FF2B5EF4-FFF2-40B4-BE49-F238E27FC236}">
                <a16:creationId xmlns:a16="http://schemas.microsoft.com/office/drawing/2014/main" id="{CE9C8C6C-0C93-904F-9895-9F1D9158450A}"/>
              </a:ext>
            </a:extLst>
          </p:cNvPr>
          <p:cNvPicPr>
            <a:picLocks noChangeAspect="1"/>
          </p:cNvPicPr>
          <p:nvPr userDrawn="1"/>
        </p:nvPicPr>
        <p:blipFill rotWithShape="1">
          <a:blip r:embed="rId36" cstate="print">
            <a:extLst>
              <a:ext uri="{28A0092B-C50C-407E-A947-70E740481C1C}">
                <a14:useLocalDpi xmlns:a14="http://schemas.microsoft.com/office/drawing/2010/main" val="0"/>
              </a:ext>
            </a:extLst>
          </a:blip>
          <a:srcRect r="415" b="-303"/>
          <a:stretch/>
        </p:blipFill>
        <p:spPr>
          <a:xfrm>
            <a:off x="10860243" y="5861304"/>
            <a:ext cx="1328582" cy="996696"/>
          </a:xfrm>
          <a:prstGeom prst="rect">
            <a:avLst/>
          </a:prstGeom>
        </p:spPr>
      </p:pic>
      <p:sp>
        <p:nvSpPr>
          <p:cNvPr id="2" name="Title Placeholder 1">
            <a:extLst>
              <a:ext uri="{FF2B5EF4-FFF2-40B4-BE49-F238E27FC236}">
                <a16:creationId xmlns:a16="http://schemas.microsoft.com/office/drawing/2014/main" id="{3CDC7535-2949-4CCC-B88D-B4BACBCBF10E}"/>
              </a:ext>
            </a:extLst>
          </p:cNvPr>
          <p:cNvSpPr>
            <a:spLocks noGrp="1"/>
          </p:cNvSpPr>
          <p:nvPr>
            <p:ph type="title"/>
          </p:nvPr>
        </p:nvSpPr>
        <p:spPr>
          <a:xfrm>
            <a:off x="609441" y="182880"/>
            <a:ext cx="10969943"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63A2340F-A8CA-4CC0-AF39-1763745CD26D}"/>
              </a:ext>
            </a:extLst>
          </p:cNvPr>
          <p:cNvSpPr>
            <a:spLocks noGrp="1"/>
          </p:cNvSpPr>
          <p:nvPr>
            <p:ph type="body" idx="1"/>
          </p:nvPr>
        </p:nvSpPr>
        <p:spPr>
          <a:xfrm>
            <a:off x="609441" y="1143000"/>
            <a:ext cx="10969943" cy="470916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A039F0E0-0F94-4B6B-9A8C-AEED00F8C6F6}"/>
              </a:ext>
            </a:extLst>
          </p:cNvPr>
          <p:cNvSpPr>
            <a:spLocks noGrp="1"/>
          </p:cNvSpPr>
          <p:nvPr>
            <p:ph type="sldNum" sz="quarter" idx="4"/>
          </p:nvPr>
        </p:nvSpPr>
        <p:spPr bwMode="gray">
          <a:xfrm>
            <a:off x="121888" y="6505844"/>
            <a:ext cx="487553" cy="169277"/>
          </a:xfrm>
          <a:prstGeom prst="rect">
            <a:avLst/>
          </a:prstGeom>
        </p:spPr>
        <p:txBody>
          <a:bodyPr vert="horz" wrap="square" lIns="0" tIns="45720" rIns="45720" bIns="0" rtlCol="0" anchor="b" anchorCtr="0">
            <a:spAutoFit/>
          </a:bodyPr>
          <a:lstStyle>
            <a:lvl1pPr algn="r">
              <a:defRPr sz="800" b="1">
                <a:solidFill>
                  <a:schemeClr val="accent1"/>
                </a:solidFill>
              </a:defRPr>
            </a:lvl1pPr>
          </a:lstStyle>
          <a:p>
            <a:pPr fontAlgn="auto">
              <a:spcBef>
                <a:spcPts val="0"/>
              </a:spcBef>
              <a:spcAft>
                <a:spcPts val="0"/>
              </a:spcAft>
            </a:pPr>
            <a:fld id="{B6111AC5-A6EA-4123-B1C6-358C02E6D565}" type="slidenum">
              <a:rPr lang="en-US" smtClean="0">
                <a:solidFill>
                  <a:srgbClr val="3A5A78"/>
                </a:solidFill>
                <a:latin typeface="Arial"/>
              </a:rPr>
              <a:pPr fontAlgn="auto">
                <a:spcBef>
                  <a:spcPts val="0"/>
                </a:spcBef>
                <a:spcAft>
                  <a:spcPts val="0"/>
                </a:spcAft>
              </a:pPr>
              <a:t>‹#›</a:t>
            </a:fld>
            <a:endParaRPr lang="en-US" dirty="0">
              <a:solidFill>
                <a:srgbClr val="3A5A78"/>
              </a:solidFill>
              <a:latin typeface="Arial"/>
            </a:endParaRPr>
          </a:p>
        </p:txBody>
      </p:sp>
    </p:spTree>
    <p:extLst>
      <p:ext uri="{BB962C8B-B14F-4D97-AF65-F5344CB8AC3E}">
        <p14:creationId xmlns:p14="http://schemas.microsoft.com/office/powerpoint/2010/main" val="414474131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Lst>
  <p:hf hdr="0" ftr="0" dt="0"/>
  <p:txStyles>
    <p:titleStyle>
      <a:lvl1pPr algn="l" defTabSz="914400" rtl="0" eaLnBrk="1" latinLnBrk="0" hangingPunct="1">
        <a:lnSpc>
          <a:spcPct val="100000"/>
        </a:lnSpc>
        <a:spcBef>
          <a:spcPct val="0"/>
        </a:spcBef>
        <a:buNone/>
        <a:defRPr sz="2400" b="1" kern="1200">
          <a:solidFill>
            <a:schemeClr val="accent1"/>
          </a:solidFill>
          <a:latin typeface="+mj-lt"/>
          <a:ea typeface="+mj-ea"/>
          <a:cs typeface="+mj-cs"/>
        </a:defRPr>
      </a:lvl1pPr>
    </p:titleStyle>
    <p:body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D45435-CB66-9543-8106-36489ADA348A}"/>
              </a:ext>
            </a:extLst>
          </p:cNvPr>
          <p:cNvSpPr/>
          <p:nvPr userDrawn="1"/>
        </p:nvSpPr>
        <p:spPr bwMode="gray">
          <a:xfrm>
            <a:off x="2" y="5852160"/>
            <a:ext cx="12188824" cy="10058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7434" fontAlgn="auto">
              <a:spcBef>
                <a:spcPts val="0"/>
              </a:spcBef>
              <a:spcAft>
                <a:spcPts val="0"/>
              </a:spcAft>
            </a:pPr>
            <a:endParaRPr lang="en-US" sz="1941">
              <a:solidFill>
                <a:srgbClr val="FFFFFF"/>
              </a:solidFill>
            </a:endParaRPr>
          </a:p>
        </p:txBody>
      </p:sp>
      <p:pic>
        <p:nvPicPr>
          <p:cNvPr id="14" name="Picture 13">
            <a:extLst>
              <a:ext uri="{FF2B5EF4-FFF2-40B4-BE49-F238E27FC236}">
                <a16:creationId xmlns:a16="http://schemas.microsoft.com/office/drawing/2014/main" id="{CE9C8C6C-0C93-904F-9895-9F1D9158450A}"/>
              </a:ext>
            </a:extLst>
          </p:cNvPr>
          <p:cNvPicPr>
            <a:picLocks noChangeAspect="1"/>
          </p:cNvPicPr>
          <p:nvPr userDrawn="1"/>
        </p:nvPicPr>
        <p:blipFill rotWithShape="1">
          <a:blip r:embed="rId37" cstate="print">
            <a:extLst>
              <a:ext uri="{28A0092B-C50C-407E-A947-70E740481C1C}">
                <a14:useLocalDpi xmlns:a14="http://schemas.microsoft.com/office/drawing/2010/main" val="0"/>
              </a:ext>
            </a:extLst>
          </a:blip>
          <a:srcRect r="415" b="-303"/>
          <a:stretch/>
        </p:blipFill>
        <p:spPr>
          <a:xfrm>
            <a:off x="10860243" y="5861304"/>
            <a:ext cx="1328582" cy="996696"/>
          </a:xfrm>
          <a:prstGeom prst="rect">
            <a:avLst/>
          </a:prstGeom>
        </p:spPr>
      </p:pic>
      <p:sp>
        <p:nvSpPr>
          <p:cNvPr id="2" name="Title Placeholder 1">
            <a:extLst>
              <a:ext uri="{FF2B5EF4-FFF2-40B4-BE49-F238E27FC236}">
                <a16:creationId xmlns:a16="http://schemas.microsoft.com/office/drawing/2014/main" id="{3CDC7535-2949-4CCC-B88D-B4BACBCBF10E}"/>
              </a:ext>
            </a:extLst>
          </p:cNvPr>
          <p:cNvSpPr>
            <a:spLocks noGrp="1"/>
          </p:cNvSpPr>
          <p:nvPr>
            <p:ph type="title"/>
          </p:nvPr>
        </p:nvSpPr>
        <p:spPr>
          <a:xfrm>
            <a:off x="609441" y="182880"/>
            <a:ext cx="10969943"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63A2340F-A8CA-4CC0-AF39-1763745CD26D}"/>
              </a:ext>
            </a:extLst>
          </p:cNvPr>
          <p:cNvSpPr>
            <a:spLocks noGrp="1"/>
          </p:cNvSpPr>
          <p:nvPr>
            <p:ph type="body" idx="1"/>
          </p:nvPr>
        </p:nvSpPr>
        <p:spPr>
          <a:xfrm>
            <a:off x="609441" y="1143000"/>
            <a:ext cx="10969943" cy="470916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A039F0E0-0F94-4B6B-9A8C-AEED00F8C6F6}"/>
              </a:ext>
            </a:extLst>
          </p:cNvPr>
          <p:cNvSpPr>
            <a:spLocks noGrp="1"/>
          </p:cNvSpPr>
          <p:nvPr>
            <p:ph type="sldNum" sz="quarter" idx="4"/>
          </p:nvPr>
        </p:nvSpPr>
        <p:spPr bwMode="gray">
          <a:xfrm>
            <a:off x="121888" y="6509371"/>
            <a:ext cx="487553" cy="165751"/>
          </a:xfrm>
          <a:prstGeom prst="rect">
            <a:avLst/>
          </a:prstGeom>
        </p:spPr>
        <p:txBody>
          <a:bodyPr vert="horz" wrap="square" lIns="0" tIns="45720" rIns="45720" bIns="0" rtlCol="0" anchor="b" anchorCtr="0">
            <a:spAutoFit/>
          </a:bodyPr>
          <a:lstStyle>
            <a:lvl1pPr algn="r">
              <a:defRPr sz="777" b="1">
                <a:solidFill>
                  <a:schemeClr val="accent1"/>
                </a:solidFill>
              </a:defRPr>
            </a:lvl1pPr>
          </a:lstStyle>
          <a:p>
            <a:pPr defTabSz="897434" fontAlgn="auto">
              <a:spcBef>
                <a:spcPts val="0"/>
              </a:spcBef>
              <a:spcAft>
                <a:spcPts val="0"/>
              </a:spcAft>
            </a:pPr>
            <a:fld id="{B6111AC5-A6EA-4123-B1C6-358C02E6D565}" type="slidenum">
              <a:rPr lang="en-US" smtClean="0">
                <a:solidFill>
                  <a:srgbClr val="3A5A78"/>
                </a:solidFill>
                <a:latin typeface="Arial"/>
              </a:rPr>
              <a:pPr defTabSz="897434" fontAlgn="auto">
                <a:spcBef>
                  <a:spcPts val="0"/>
                </a:spcBef>
                <a:spcAft>
                  <a:spcPts val="0"/>
                </a:spcAft>
              </a:pPr>
              <a:t>‹#›</a:t>
            </a:fld>
            <a:endParaRPr lang="en-US" dirty="0">
              <a:solidFill>
                <a:srgbClr val="3A5A78"/>
              </a:solidFill>
              <a:latin typeface="Arial"/>
            </a:endParaRPr>
          </a:p>
        </p:txBody>
      </p:sp>
    </p:spTree>
    <p:extLst>
      <p:ext uri="{BB962C8B-B14F-4D97-AF65-F5344CB8AC3E}">
        <p14:creationId xmlns:p14="http://schemas.microsoft.com/office/powerpoint/2010/main" val="130970155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 id="2147483754" r:id="rId21"/>
    <p:sldLayoutId id="2147483755" r:id="rId22"/>
    <p:sldLayoutId id="2147483756" r:id="rId23"/>
    <p:sldLayoutId id="2147483757" r:id="rId24"/>
    <p:sldLayoutId id="2147483758" r:id="rId25"/>
    <p:sldLayoutId id="2147483759" r:id="rId26"/>
    <p:sldLayoutId id="2147483760" r:id="rId27"/>
    <p:sldLayoutId id="2147483761" r:id="rId28"/>
    <p:sldLayoutId id="2147483762" r:id="rId29"/>
    <p:sldLayoutId id="2147483763" r:id="rId30"/>
    <p:sldLayoutId id="2147483764" r:id="rId31"/>
    <p:sldLayoutId id="2147483765" r:id="rId32"/>
    <p:sldLayoutId id="2147483766" r:id="rId33"/>
    <p:sldLayoutId id="2147483767" r:id="rId34"/>
    <p:sldLayoutId id="2147483768" r:id="rId35"/>
  </p:sldLayoutIdLst>
  <p:hf hdr="0" ftr="0" dt="0"/>
  <p:txStyles>
    <p:titleStyle>
      <a:lvl1pPr algn="l" defTabSz="887553" rtl="0" eaLnBrk="1" latinLnBrk="0" hangingPunct="1">
        <a:lnSpc>
          <a:spcPct val="100000"/>
        </a:lnSpc>
        <a:spcBef>
          <a:spcPct val="0"/>
        </a:spcBef>
        <a:buNone/>
        <a:defRPr sz="2330" b="1" kern="1200">
          <a:solidFill>
            <a:schemeClr val="accent1"/>
          </a:solidFill>
          <a:latin typeface="+mj-lt"/>
          <a:ea typeface="+mj-ea"/>
          <a:cs typeface="+mj-cs"/>
        </a:defRPr>
      </a:lvl1pPr>
    </p:titleStyle>
    <p:bodyStyle>
      <a:lvl1pPr marL="177511" indent="-177511" algn="l" defTabSz="887553" rtl="0" eaLnBrk="1" latinLnBrk="0" hangingPunct="1">
        <a:lnSpc>
          <a:spcPct val="100000"/>
        </a:lnSpc>
        <a:spcBef>
          <a:spcPts val="1165"/>
        </a:spcBef>
        <a:buClr>
          <a:schemeClr val="tx1"/>
        </a:buClr>
        <a:buFont typeface="Arial" panose="020B0604020202020204" pitchFamily="34" charset="0"/>
        <a:buChar char="•"/>
        <a:defRPr sz="1359" kern="1200">
          <a:solidFill>
            <a:schemeClr val="tx1"/>
          </a:solidFill>
          <a:latin typeface="+mn-lt"/>
          <a:ea typeface="+mn-ea"/>
          <a:cs typeface="+mn-cs"/>
        </a:defRPr>
      </a:lvl1pPr>
      <a:lvl2pPr marL="665665" indent="-221888" algn="l" defTabSz="887553" rtl="0" eaLnBrk="1" latinLnBrk="0" hangingPunct="1">
        <a:lnSpc>
          <a:spcPct val="100000"/>
        </a:lnSpc>
        <a:spcBef>
          <a:spcPts val="582"/>
        </a:spcBef>
        <a:buClr>
          <a:schemeClr val="tx1"/>
        </a:buClr>
        <a:buFont typeface="Arial" panose="020B0604020202020204" pitchFamily="34" charset="0"/>
        <a:buChar char="–"/>
        <a:defRPr sz="1359" kern="1200">
          <a:solidFill>
            <a:schemeClr val="tx1"/>
          </a:solidFill>
          <a:latin typeface="+mn-lt"/>
          <a:ea typeface="+mn-ea"/>
          <a:cs typeface="+mn-cs"/>
        </a:defRPr>
      </a:lvl2pPr>
      <a:lvl3pPr marL="1065064" indent="-177203" algn="l" defTabSz="887553" rtl="0" eaLnBrk="1" latinLnBrk="0" hangingPunct="1">
        <a:lnSpc>
          <a:spcPct val="100000"/>
        </a:lnSpc>
        <a:spcBef>
          <a:spcPts val="582"/>
        </a:spcBef>
        <a:buClr>
          <a:schemeClr val="tx1"/>
        </a:buClr>
        <a:buFont typeface="Arial" panose="020B0604020202020204" pitchFamily="34" charset="0"/>
        <a:buChar char="•"/>
        <a:defRPr sz="1359" kern="1200">
          <a:solidFill>
            <a:schemeClr val="tx1"/>
          </a:solidFill>
          <a:latin typeface="+mn-lt"/>
          <a:ea typeface="+mn-ea"/>
          <a:cs typeface="+mn-cs"/>
        </a:defRPr>
      </a:lvl3pPr>
      <a:lvl4pPr marL="1420085" indent="-177203" algn="l" defTabSz="887553" rtl="0" eaLnBrk="1" latinLnBrk="0" hangingPunct="1">
        <a:lnSpc>
          <a:spcPct val="100000"/>
        </a:lnSpc>
        <a:spcBef>
          <a:spcPts val="582"/>
        </a:spcBef>
        <a:buClr>
          <a:schemeClr val="tx1"/>
        </a:buClr>
        <a:buFont typeface="Arial" panose="020B0604020202020204" pitchFamily="34" charset="0"/>
        <a:buChar char="–"/>
        <a:defRPr sz="1359" kern="1200">
          <a:solidFill>
            <a:schemeClr val="tx1"/>
          </a:solidFill>
          <a:latin typeface="+mn-lt"/>
          <a:ea typeface="+mn-ea"/>
          <a:cs typeface="+mn-cs"/>
        </a:defRPr>
      </a:lvl4pPr>
      <a:lvl5pPr marL="1863862" indent="-177203" algn="l" defTabSz="887553" rtl="0" eaLnBrk="1" latinLnBrk="0" hangingPunct="1">
        <a:lnSpc>
          <a:spcPct val="100000"/>
        </a:lnSpc>
        <a:spcBef>
          <a:spcPts val="582"/>
        </a:spcBef>
        <a:buClr>
          <a:schemeClr val="tx1"/>
        </a:buClr>
        <a:buFont typeface="Arial" panose="020B0604020202020204" pitchFamily="34" charset="0"/>
        <a:buChar char="•"/>
        <a:defRPr sz="1359"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490C9E5F-A308-3749-AC9D-ED5E959000F5}"/>
              </a:ext>
            </a:extLst>
          </p:cNvPr>
          <p:cNvSpPr>
            <a:spLocks noGrp="1"/>
          </p:cNvSpPr>
          <p:nvPr>
            <p:ph type="ftr" sz="quarter" idx="3"/>
          </p:nvPr>
        </p:nvSpPr>
        <p:spPr>
          <a:xfrm>
            <a:off x="1117309" y="6477001"/>
            <a:ext cx="9243192" cy="244475"/>
          </a:xfrm>
          <a:prstGeom prst="rect">
            <a:avLst/>
          </a:prstGeom>
        </p:spPr>
        <p:txBody>
          <a:bodyPr vert="horz" lIns="91440" tIns="45720" rIns="91440" bIns="45720" rtlCol="0" anchor="ctr"/>
          <a:lstStyle>
            <a:lvl1pPr algn="l">
              <a:defRPr sz="1000" baseline="0">
                <a:solidFill>
                  <a:schemeClr val="tx1">
                    <a:tint val="75000"/>
                  </a:schemeClr>
                </a:solidFill>
                <a:latin typeface="Gotham Light" pitchFamily="2" charset="0"/>
              </a:defRPr>
            </a:lvl1pPr>
          </a:lstStyle>
          <a:p>
            <a:endParaRPr lang="en-US" dirty="0"/>
          </a:p>
        </p:txBody>
      </p:sp>
      <p:sp>
        <p:nvSpPr>
          <p:cNvPr id="9" name="Slide Number Placeholder 8">
            <a:extLst>
              <a:ext uri="{FF2B5EF4-FFF2-40B4-BE49-F238E27FC236}">
                <a16:creationId xmlns:a16="http://schemas.microsoft.com/office/drawing/2014/main" id="{8E5E3ADD-4F9C-664C-9A7F-82E331E9BDDA}"/>
              </a:ext>
            </a:extLst>
          </p:cNvPr>
          <p:cNvSpPr>
            <a:spLocks noGrp="1"/>
          </p:cNvSpPr>
          <p:nvPr>
            <p:ph type="sldNum" sz="quarter" idx="4"/>
          </p:nvPr>
        </p:nvSpPr>
        <p:spPr>
          <a:xfrm>
            <a:off x="304721" y="6477001"/>
            <a:ext cx="609441" cy="244475"/>
          </a:xfrm>
          <a:prstGeom prst="rect">
            <a:avLst/>
          </a:prstGeom>
        </p:spPr>
        <p:txBody>
          <a:bodyPr vert="horz" lIns="91440" tIns="45720" rIns="91440" bIns="45720" rtlCol="0" anchor="ctr"/>
          <a:lstStyle>
            <a:lvl1pPr algn="r">
              <a:defRPr sz="1190" baseline="0">
                <a:solidFill>
                  <a:schemeClr val="tx1">
                    <a:tint val="75000"/>
                  </a:schemeClr>
                </a:solidFill>
                <a:latin typeface="Archer Book" panose="02000000000000000000" pitchFamily="2" charset="0"/>
              </a:defRPr>
            </a:lvl1pPr>
          </a:lstStyle>
          <a:p>
            <a:fld id="{479A0EDC-2434-D241-824C-FC6462B93740}" type="slidenum">
              <a:rPr lang="en-US" smtClean="0"/>
              <a:pPr/>
              <a:t>‹#›</a:t>
            </a:fld>
            <a:endParaRPr lang="en-US" dirty="0"/>
          </a:p>
        </p:txBody>
      </p:sp>
    </p:spTree>
    <p:extLst>
      <p:ext uri="{BB962C8B-B14F-4D97-AF65-F5344CB8AC3E}">
        <p14:creationId xmlns:p14="http://schemas.microsoft.com/office/powerpoint/2010/main" val="3911837840"/>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9/3/2024</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A7888CC-A97D-4440-8229-399165F08B27}" type="slidenum">
              <a:rPr lang="en-US" altLang="en-US" smtClean="0"/>
              <a:pPr>
                <a:defRPr/>
              </a:pPr>
              <a:t>‹#›</a:t>
            </a:fld>
            <a:endParaRPr lang="en-US" altLang="en-US" dirty="0"/>
          </a:p>
        </p:txBody>
      </p:sp>
    </p:spTree>
    <p:extLst>
      <p:ext uri="{BB962C8B-B14F-4D97-AF65-F5344CB8AC3E}">
        <p14:creationId xmlns:p14="http://schemas.microsoft.com/office/powerpoint/2010/main" val="244759639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6" r:id="rId13"/>
  </p:sldLayoutIdLst>
  <p:hf hd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D45435-CB66-9543-8106-36489ADA348A}"/>
              </a:ext>
            </a:extLst>
          </p:cNvPr>
          <p:cNvSpPr/>
          <p:nvPr/>
        </p:nvSpPr>
        <p:spPr bwMode="gray">
          <a:xfrm>
            <a:off x="1" y="5852160"/>
            <a:ext cx="12188824" cy="10058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pic>
        <p:nvPicPr>
          <p:cNvPr id="14" name="Picture 13">
            <a:extLst>
              <a:ext uri="{FF2B5EF4-FFF2-40B4-BE49-F238E27FC236}">
                <a16:creationId xmlns:a16="http://schemas.microsoft.com/office/drawing/2014/main" id="{CE9C8C6C-0C93-904F-9895-9F1D9158450A}"/>
              </a:ext>
            </a:extLst>
          </p:cNvPr>
          <p:cNvPicPr>
            <a:picLocks noChangeAspect="1"/>
          </p:cNvPicPr>
          <p:nvPr/>
        </p:nvPicPr>
        <p:blipFill rotWithShape="1">
          <a:blip r:embed="rId45" cstate="screen">
            <a:extLst>
              <a:ext uri="{28A0092B-C50C-407E-A947-70E740481C1C}">
                <a14:useLocalDpi xmlns:a14="http://schemas.microsoft.com/office/drawing/2010/main"/>
              </a:ext>
            </a:extLst>
          </a:blip>
          <a:srcRect r="415" b="-303"/>
          <a:stretch/>
        </p:blipFill>
        <p:spPr>
          <a:xfrm>
            <a:off x="11066938" y="5861304"/>
            <a:ext cx="999999" cy="996696"/>
          </a:xfrm>
          <a:prstGeom prst="rect">
            <a:avLst/>
          </a:prstGeom>
        </p:spPr>
      </p:pic>
      <p:sp>
        <p:nvSpPr>
          <p:cNvPr id="2" name="Title Placeholder 1">
            <a:extLst>
              <a:ext uri="{FF2B5EF4-FFF2-40B4-BE49-F238E27FC236}">
                <a16:creationId xmlns:a16="http://schemas.microsoft.com/office/drawing/2014/main" id="{3CDC7535-2949-4CCC-B88D-B4BACBCBF10E}"/>
              </a:ext>
            </a:extLst>
          </p:cNvPr>
          <p:cNvSpPr>
            <a:spLocks noGrp="1"/>
          </p:cNvSpPr>
          <p:nvPr>
            <p:ph type="title"/>
          </p:nvPr>
        </p:nvSpPr>
        <p:spPr>
          <a:xfrm>
            <a:off x="609441" y="182880"/>
            <a:ext cx="10969943" cy="82296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3A2340F-A8CA-4CC0-AF39-1763745CD26D}"/>
              </a:ext>
            </a:extLst>
          </p:cNvPr>
          <p:cNvSpPr>
            <a:spLocks noGrp="1"/>
          </p:cNvSpPr>
          <p:nvPr>
            <p:ph type="body" idx="1"/>
          </p:nvPr>
        </p:nvSpPr>
        <p:spPr>
          <a:xfrm>
            <a:off x="609441" y="1143000"/>
            <a:ext cx="10969943" cy="470916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A039F0E0-0F94-4B6B-9A8C-AEED00F8C6F6}"/>
              </a:ext>
            </a:extLst>
          </p:cNvPr>
          <p:cNvSpPr>
            <a:spLocks noGrp="1"/>
          </p:cNvSpPr>
          <p:nvPr>
            <p:ph type="sldNum" sz="quarter" idx="4"/>
          </p:nvPr>
        </p:nvSpPr>
        <p:spPr bwMode="gray">
          <a:xfrm>
            <a:off x="121888" y="6505845"/>
            <a:ext cx="487553" cy="169277"/>
          </a:xfrm>
          <a:prstGeom prst="rect">
            <a:avLst/>
          </a:prstGeom>
        </p:spPr>
        <p:txBody>
          <a:bodyPr vert="horz" wrap="square" lIns="0" tIns="45720" rIns="45720" bIns="0" rtlCol="0" anchor="b" anchorCtr="0">
            <a:spAutoFit/>
          </a:bodyPr>
          <a:lstStyle>
            <a:lvl1pPr algn="r">
              <a:defRPr sz="800" b="1">
                <a:solidFill>
                  <a:schemeClr val="accent1"/>
                </a:solidFill>
              </a:defRPr>
            </a:lvl1pPr>
          </a:lstStyle>
          <a:p>
            <a:fld id="{B6111AC5-A6EA-4123-B1C6-358C02E6D565}" type="slidenum">
              <a:rPr lang="en-US" smtClean="0"/>
              <a:pPr/>
              <a:t>‹#›</a:t>
            </a:fld>
            <a:endParaRPr lang="en-US" dirty="0"/>
          </a:p>
        </p:txBody>
      </p:sp>
    </p:spTree>
    <p:extLst>
      <p:ext uri="{BB962C8B-B14F-4D97-AF65-F5344CB8AC3E}">
        <p14:creationId xmlns:p14="http://schemas.microsoft.com/office/powerpoint/2010/main" val="2520322646"/>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20" r:id="rId13"/>
    <p:sldLayoutId id="2147483821" r:id="rId14"/>
    <p:sldLayoutId id="2147483822" r:id="rId15"/>
    <p:sldLayoutId id="2147483823" r:id="rId16"/>
    <p:sldLayoutId id="2147483824" r:id="rId17"/>
    <p:sldLayoutId id="2147483825" r:id="rId18"/>
    <p:sldLayoutId id="2147483826" r:id="rId19"/>
    <p:sldLayoutId id="2147483827" r:id="rId20"/>
    <p:sldLayoutId id="2147483828" r:id="rId21"/>
    <p:sldLayoutId id="2147483829" r:id="rId22"/>
    <p:sldLayoutId id="2147483830" r:id="rId23"/>
    <p:sldLayoutId id="2147483831" r:id="rId24"/>
    <p:sldLayoutId id="2147483832" r:id="rId25"/>
    <p:sldLayoutId id="2147483833" r:id="rId26"/>
    <p:sldLayoutId id="2147483834" r:id="rId27"/>
    <p:sldLayoutId id="2147483835" r:id="rId28"/>
    <p:sldLayoutId id="2147483836" r:id="rId29"/>
    <p:sldLayoutId id="2147483837" r:id="rId30"/>
    <p:sldLayoutId id="2147483838" r:id="rId31"/>
    <p:sldLayoutId id="2147483839" r:id="rId32"/>
    <p:sldLayoutId id="2147483840" r:id="rId33"/>
    <p:sldLayoutId id="2147483841" r:id="rId34"/>
    <p:sldLayoutId id="2147483842" r:id="rId35"/>
    <p:sldLayoutId id="2147483843" r:id="rId36"/>
    <p:sldLayoutId id="2147483844" r:id="rId37"/>
    <p:sldLayoutId id="2147483845" r:id="rId38"/>
    <p:sldLayoutId id="2147483846" r:id="rId39"/>
    <p:sldLayoutId id="2147483847" r:id="rId40"/>
    <p:sldLayoutId id="2147483848" r:id="rId41"/>
    <p:sldLayoutId id="2147483849" r:id="rId42"/>
    <p:sldLayoutId id="2147483850" r:id="rId43"/>
  </p:sldLayoutIdLst>
  <p:hf hdr="0" ftr="0" dt="0"/>
  <p:txStyles>
    <p:titleStyle>
      <a:lvl1pPr algn="l" defTabSz="914126" rtl="0" eaLnBrk="1" latinLnBrk="0" hangingPunct="1">
        <a:lnSpc>
          <a:spcPct val="100000"/>
        </a:lnSpc>
        <a:spcBef>
          <a:spcPct val="0"/>
        </a:spcBef>
        <a:buNone/>
        <a:defRPr sz="2399" b="1" i="0" kern="1200">
          <a:solidFill>
            <a:schemeClr val="accent1"/>
          </a:solidFill>
          <a:latin typeface="Arial" panose="020B0604020202020204" pitchFamily="34" charset="0"/>
          <a:ea typeface="+mj-ea"/>
          <a:cs typeface="Arial" panose="020B0604020202020204" pitchFamily="34" charset="0"/>
        </a:defRPr>
      </a:lvl1pPr>
    </p:titleStyle>
    <p:bodyStyle>
      <a:lvl1pPr marL="182825" indent="-182825" algn="l" defTabSz="914126"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594" indent="-228531" algn="l" defTabSz="914126"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6951" indent="-182508" algn="l" defTabSz="914126"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2601" indent="-182508" algn="l" defTabSz="914126"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19664" indent="-182508" algn="l" defTabSz="914126"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7D45435-CB66-9543-8106-36489ADA348A}"/>
              </a:ext>
            </a:extLst>
          </p:cNvPr>
          <p:cNvSpPr/>
          <p:nvPr/>
        </p:nvSpPr>
        <p:spPr bwMode="gray">
          <a:xfrm>
            <a:off x="1" y="5852160"/>
            <a:ext cx="12188824" cy="10058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latin typeface="Avenir Next LT Pro" panose="020B0504020202020204" pitchFamily="34" charset="0"/>
            </a:endParaRPr>
          </a:p>
        </p:txBody>
      </p:sp>
      <p:pic>
        <p:nvPicPr>
          <p:cNvPr id="14" name="Picture 13">
            <a:extLst>
              <a:ext uri="{FF2B5EF4-FFF2-40B4-BE49-F238E27FC236}">
                <a16:creationId xmlns:a16="http://schemas.microsoft.com/office/drawing/2014/main" id="{CE9C8C6C-0C93-904F-9895-9F1D9158450A}"/>
              </a:ext>
            </a:extLst>
          </p:cNvPr>
          <p:cNvPicPr>
            <a:picLocks noChangeAspect="1"/>
          </p:cNvPicPr>
          <p:nvPr/>
        </p:nvPicPr>
        <p:blipFill rotWithShape="1">
          <a:blip r:embed="rId46" cstate="screen">
            <a:extLst>
              <a:ext uri="{28A0092B-C50C-407E-A947-70E740481C1C}">
                <a14:useLocalDpi xmlns:a14="http://schemas.microsoft.com/office/drawing/2010/main"/>
              </a:ext>
            </a:extLst>
          </a:blip>
          <a:srcRect r="415" b="-303"/>
          <a:stretch/>
        </p:blipFill>
        <p:spPr>
          <a:xfrm>
            <a:off x="11066938" y="5861304"/>
            <a:ext cx="999999" cy="996696"/>
          </a:xfrm>
          <a:prstGeom prst="rect">
            <a:avLst/>
          </a:prstGeom>
        </p:spPr>
      </p:pic>
      <p:sp>
        <p:nvSpPr>
          <p:cNvPr id="2" name="Title Placeholder 1">
            <a:extLst>
              <a:ext uri="{FF2B5EF4-FFF2-40B4-BE49-F238E27FC236}">
                <a16:creationId xmlns:a16="http://schemas.microsoft.com/office/drawing/2014/main" id="{3CDC7535-2949-4CCC-B88D-B4BACBCBF10E}"/>
              </a:ext>
            </a:extLst>
          </p:cNvPr>
          <p:cNvSpPr>
            <a:spLocks noGrp="1"/>
          </p:cNvSpPr>
          <p:nvPr>
            <p:ph type="title"/>
          </p:nvPr>
        </p:nvSpPr>
        <p:spPr>
          <a:xfrm>
            <a:off x="609441" y="182880"/>
            <a:ext cx="10969943" cy="822960"/>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a:extLst>
              <a:ext uri="{FF2B5EF4-FFF2-40B4-BE49-F238E27FC236}">
                <a16:creationId xmlns:a16="http://schemas.microsoft.com/office/drawing/2014/main" id="{63A2340F-A8CA-4CC0-AF39-1763745CD26D}"/>
              </a:ext>
            </a:extLst>
          </p:cNvPr>
          <p:cNvSpPr>
            <a:spLocks noGrp="1"/>
          </p:cNvSpPr>
          <p:nvPr>
            <p:ph type="body" idx="1"/>
          </p:nvPr>
        </p:nvSpPr>
        <p:spPr>
          <a:xfrm>
            <a:off x="609441" y="1143000"/>
            <a:ext cx="10969943" cy="4709160"/>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A039F0E0-0F94-4B6B-9A8C-AEED00F8C6F6}"/>
              </a:ext>
            </a:extLst>
          </p:cNvPr>
          <p:cNvSpPr>
            <a:spLocks noGrp="1"/>
          </p:cNvSpPr>
          <p:nvPr>
            <p:ph type="sldNum" sz="quarter" idx="4"/>
          </p:nvPr>
        </p:nvSpPr>
        <p:spPr bwMode="gray">
          <a:xfrm>
            <a:off x="121888" y="6490455"/>
            <a:ext cx="487553" cy="184666"/>
          </a:xfrm>
          <a:prstGeom prst="rect">
            <a:avLst/>
          </a:prstGeom>
        </p:spPr>
        <p:txBody>
          <a:bodyPr/>
          <a:lstStyle>
            <a:lvl1pPr algn="r">
              <a:defRPr lang="en-US" sz="900" b="1" i="0" smtClean="0">
                <a:solidFill>
                  <a:srgbClr val="3A5A78"/>
                </a:solidFill>
                <a:latin typeface="Arial" panose="020B0604020202020204" pitchFamily="34" charset="0"/>
                <a:cs typeface="Arial" panose="020B0604020202020204" pitchFamily="34" charset="0"/>
              </a:defRPr>
            </a:lvl1pPr>
          </a:lstStyle>
          <a:p>
            <a:fld id="{B6111AC5-A6EA-4123-B1C6-358C02E6D565}" type="slidenum">
              <a:rPr lang="en-US" smtClean="0"/>
              <a:pPr/>
              <a:t>‹#›</a:t>
            </a:fld>
            <a:endParaRPr lang="en-US"/>
          </a:p>
        </p:txBody>
      </p:sp>
    </p:spTree>
    <p:extLst>
      <p:ext uri="{BB962C8B-B14F-4D97-AF65-F5344CB8AC3E}">
        <p14:creationId xmlns:p14="http://schemas.microsoft.com/office/powerpoint/2010/main" val="347188857"/>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 id="2147483864" r:id="rId13"/>
    <p:sldLayoutId id="2147483865" r:id="rId14"/>
    <p:sldLayoutId id="2147483866" r:id="rId15"/>
    <p:sldLayoutId id="2147483867" r:id="rId16"/>
    <p:sldLayoutId id="2147483868" r:id="rId17"/>
    <p:sldLayoutId id="2147483869" r:id="rId18"/>
    <p:sldLayoutId id="2147483870" r:id="rId19"/>
    <p:sldLayoutId id="2147483871" r:id="rId20"/>
    <p:sldLayoutId id="2147483872" r:id="rId21"/>
    <p:sldLayoutId id="2147483873" r:id="rId22"/>
    <p:sldLayoutId id="2147483874" r:id="rId23"/>
    <p:sldLayoutId id="2147483875" r:id="rId24"/>
    <p:sldLayoutId id="2147483876" r:id="rId25"/>
    <p:sldLayoutId id="2147483877" r:id="rId26"/>
    <p:sldLayoutId id="2147483878" r:id="rId27"/>
    <p:sldLayoutId id="2147483879" r:id="rId28"/>
    <p:sldLayoutId id="2147483880" r:id="rId29"/>
    <p:sldLayoutId id="2147483881" r:id="rId30"/>
    <p:sldLayoutId id="2147483882" r:id="rId31"/>
    <p:sldLayoutId id="2147483883" r:id="rId32"/>
    <p:sldLayoutId id="2147483884" r:id="rId33"/>
    <p:sldLayoutId id="2147483885" r:id="rId34"/>
    <p:sldLayoutId id="2147483886" r:id="rId35"/>
    <p:sldLayoutId id="2147483887" r:id="rId36"/>
    <p:sldLayoutId id="2147483888" r:id="rId37"/>
    <p:sldLayoutId id="2147483889" r:id="rId38"/>
    <p:sldLayoutId id="2147483890" r:id="rId39"/>
    <p:sldLayoutId id="2147483891" r:id="rId40"/>
    <p:sldLayoutId id="2147483892" r:id="rId41"/>
    <p:sldLayoutId id="2147483893" r:id="rId42"/>
    <p:sldLayoutId id="2147483894" r:id="rId43"/>
    <p:sldLayoutId id="2147483895" r:id="rId44"/>
  </p:sldLayoutIdLst>
  <p:hf hdr="0" ftr="0" dt="0"/>
  <p:txStyles>
    <p:titleStyle>
      <a:lvl1pPr algn="l" defTabSz="914126" rtl="0" eaLnBrk="1" latinLnBrk="0" hangingPunct="1">
        <a:lnSpc>
          <a:spcPct val="100000"/>
        </a:lnSpc>
        <a:spcBef>
          <a:spcPct val="0"/>
        </a:spcBef>
        <a:buNone/>
        <a:defRPr sz="2799" b="0" i="0" kern="1200">
          <a:solidFill>
            <a:schemeClr val="accent1"/>
          </a:solidFill>
          <a:latin typeface="Century Gothic" panose="020B0502020202020204" pitchFamily="34" charset="0"/>
          <a:ea typeface="+mj-ea"/>
          <a:cs typeface="Arial" panose="020B0604020202020204" pitchFamily="34" charset="0"/>
        </a:defRPr>
      </a:lvl1pPr>
    </p:titleStyle>
    <p:bodyStyle>
      <a:lvl1pPr marL="182825" indent="-182825" algn="l" defTabSz="914126"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1pPr>
      <a:lvl2pPr marL="685594" indent="-228531" algn="l" defTabSz="914126"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6951" indent="-182508" algn="l" defTabSz="914126"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2601" indent="-182508" algn="l" defTabSz="914126"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19664" indent="-182508" algn="l" defTabSz="914126"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9.xml"/><Relationship Id="rId1" Type="http://schemas.openxmlformats.org/officeDocument/2006/relationships/slideLayout" Target="../slideLayouts/slideLayout140.xml"/><Relationship Id="rId5" Type="http://schemas.openxmlformats.org/officeDocument/2006/relationships/slide" Target="slide18.xml"/><Relationship Id="rId4" Type="http://schemas.openxmlformats.org/officeDocument/2006/relationships/slide" Target="slide19.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7.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1.xml"/><Relationship Id="rId1" Type="http://schemas.openxmlformats.org/officeDocument/2006/relationships/slideLayout" Target="../slideLayouts/slideLayout140.xml"/><Relationship Id="rId5" Type="http://schemas.openxmlformats.org/officeDocument/2006/relationships/slide" Target="slide18.xml"/><Relationship Id="rId4" Type="http://schemas.openxmlformats.org/officeDocument/2006/relationships/slide" Target="slide19.xml"/></Relationships>
</file>

<file path=ppt/slides/_rels/slide13.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2.xml"/><Relationship Id="rId1" Type="http://schemas.openxmlformats.org/officeDocument/2006/relationships/slideLayout" Target="../slideLayouts/slideLayout140.xml"/><Relationship Id="rId5" Type="http://schemas.openxmlformats.org/officeDocument/2006/relationships/slide" Target="slide18.xml"/><Relationship Id="rId4" Type="http://schemas.openxmlformats.org/officeDocument/2006/relationships/slide" Target="slide19.xml"/></Relationships>
</file>

<file path=ppt/slides/_rels/slide14.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3.xml"/><Relationship Id="rId1" Type="http://schemas.openxmlformats.org/officeDocument/2006/relationships/slideLayout" Target="../slideLayouts/slideLayout140.xml"/><Relationship Id="rId5" Type="http://schemas.openxmlformats.org/officeDocument/2006/relationships/slide" Target="slide18.xml"/><Relationship Id="rId4" Type="http://schemas.openxmlformats.org/officeDocument/2006/relationships/slide" Target="slide19.xml"/></Relationships>
</file>

<file path=ppt/slides/_rels/slide15.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4.xml"/><Relationship Id="rId1" Type="http://schemas.openxmlformats.org/officeDocument/2006/relationships/slideLayout" Target="../slideLayouts/slideLayout140.xml"/><Relationship Id="rId5" Type="http://schemas.openxmlformats.org/officeDocument/2006/relationships/slide" Target="slide18.xml"/><Relationship Id="rId4" Type="http://schemas.openxmlformats.org/officeDocument/2006/relationships/slide" Target="slide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0.xm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xml"/><Relationship Id="rId1" Type="http://schemas.openxmlformats.org/officeDocument/2006/relationships/slideLayout" Target="../slideLayouts/slideLayout140.xml"/><Relationship Id="rId6" Type="http://schemas.openxmlformats.org/officeDocument/2006/relationships/slide" Target="slide21.xml"/><Relationship Id="rId5" Type="http://schemas.openxmlformats.org/officeDocument/2006/relationships/slide" Target="slide20.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7.xml"/><Relationship Id="rId1" Type="http://schemas.openxmlformats.org/officeDocument/2006/relationships/slideLayout" Target="../slideLayouts/slideLayout140.xml"/><Relationship Id="rId5" Type="http://schemas.openxmlformats.org/officeDocument/2006/relationships/slide" Target="slide21.xml"/><Relationship Id="rId4" Type="http://schemas.openxmlformats.org/officeDocument/2006/relationships/slide" Target="slide20.xml"/></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8.xml"/><Relationship Id="rId1" Type="http://schemas.openxmlformats.org/officeDocument/2006/relationships/slideLayout" Target="../slideLayouts/slideLayout140.xml"/><Relationship Id="rId5" Type="http://schemas.openxmlformats.org/officeDocument/2006/relationships/slide" Target="slide21.xml"/><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87.xml"/><Relationship Id="rId5" Type="http://schemas.openxmlformats.org/officeDocument/2006/relationships/hyperlink" Target="https://gateway.on24.com/wcc/experience/eliteHartfordFireInsuranceCom/2594735/3725682/State%2520of%2520New%2520Mexico%2520Risk%2520Management%2520Division" TargetMode="External"/><Relationship Id="rId4" Type="http://schemas.openxmlformats.org/officeDocument/2006/relationships/hyperlink" Target="https://enroll.thehartfordatwork.com/enroll"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notesSlide" Target="../notesSlides/notesSlide19.xml"/><Relationship Id="rId1" Type="http://schemas.openxmlformats.org/officeDocument/2006/relationships/slideLayout" Target="../slideLayouts/slideLayout140.xml"/><Relationship Id="rId5" Type="http://schemas.openxmlformats.org/officeDocument/2006/relationships/slide" Target="slide21.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20.xml"/><Relationship Id="rId1" Type="http://schemas.openxmlformats.org/officeDocument/2006/relationships/slideLayout" Target="../slideLayouts/slideLayout140.xml"/><Relationship Id="rId5" Type="http://schemas.openxmlformats.org/officeDocument/2006/relationships/slide" Target="slide18.xml"/><Relationship Id="rId4" Type="http://schemas.openxmlformats.org/officeDocument/2006/relationships/slide" Target="slide19.xml"/></Relationships>
</file>

<file path=ppt/slides/_rels/slide22.xml.rels><?xml version="1.0" encoding="UTF-8" standalone="yes"?>
<Relationships xmlns="http://schemas.openxmlformats.org/package/2006/relationships"><Relationship Id="rId3" Type="http://schemas.openxmlformats.org/officeDocument/2006/relationships/hyperlink" Target="https://gateway.on24.com/wcc/experience/eliteHartfordFireInsuranceCom/2594735/3725682/State%2520of%2520New%2520Mexico%2520Risk%2520Management%2520Division" TargetMode="External"/><Relationship Id="rId2" Type="http://schemas.openxmlformats.org/officeDocument/2006/relationships/notesSlide" Target="../notesSlides/notesSlide21.xml"/><Relationship Id="rId1" Type="http://schemas.openxmlformats.org/officeDocument/2006/relationships/slideLayout" Target="../slideLayouts/slideLayout8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8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7.xml"/></Relationships>
</file>

<file path=ppt/slides/_rels/slide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8.xml"/><Relationship Id="rId1" Type="http://schemas.openxmlformats.org/officeDocument/2006/relationships/slideLayout" Target="../slideLayouts/slideLayout140.xml"/><Relationship Id="rId5" Type="http://schemas.openxmlformats.org/officeDocument/2006/relationships/slide" Target="slide18.xml"/><Relationship Id="rId4" Type="http://schemas.openxmlformats.org/officeDocument/2006/relationships/slide" Target="slide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9D73B4C-96E6-E046-95C1-C5DA19A2C0C7}"/>
              </a:ext>
            </a:extLst>
          </p:cNvPr>
          <p:cNvSpPr/>
          <p:nvPr/>
        </p:nvSpPr>
        <p:spPr>
          <a:xfrm>
            <a:off x="303212" y="274077"/>
            <a:ext cx="11594123" cy="5120643"/>
          </a:xfrm>
          <a:prstGeom prst="rect">
            <a:avLst/>
          </a:prstGeom>
          <a:solidFill>
            <a:srgbClr val="3A5A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bg1"/>
              </a:solidFill>
            </a:endParaRPr>
          </a:p>
        </p:txBody>
      </p:sp>
      <p:pic>
        <p:nvPicPr>
          <p:cNvPr id="11" name="Picture 10">
            <a:extLst>
              <a:ext uri="{FF2B5EF4-FFF2-40B4-BE49-F238E27FC236}">
                <a16:creationId xmlns:a16="http://schemas.microsoft.com/office/drawing/2014/main" id="{2911EC42-CA75-634F-93DB-B67B3F2F4CFC}"/>
              </a:ext>
            </a:extLst>
          </p:cNvPr>
          <p:cNvPicPr>
            <a:picLocks noChangeAspect="1"/>
          </p:cNvPicPr>
          <p:nvPr/>
        </p:nvPicPr>
        <p:blipFill rotWithShape="1">
          <a:blip r:embed="rId3" cstate="print">
            <a:alphaModFix amt="20000"/>
            <a:extLst>
              <a:ext uri="{28A0092B-C50C-407E-A947-70E740481C1C}">
                <a14:useLocalDpi xmlns:a14="http://schemas.microsoft.com/office/drawing/2010/main" val="0"/>
              </a:ext>
            </a:extLst>
          </a:blip>
          <a:srcRect b="26210"/>
          <a:stretch/>
        </p:blipFill>
        <p:spPr>
          <a:xfrm>
            <a:off x="6932612" y="650153"/>
            <a:ext cx="4698023" cy="4847888"/>
          </a:xfrm>
          <a:prstGeom prst="rect">
            <a:avLst/>
          </a:prstGeom>
        </p:spPr>
      </p:pic>
      <p:sp>
        <p:nvSpPr>
          <p:cNvPr id="12" name="Title 1">
            <a:extLst>
              <a:ext uri="{FF2B5EF4-FFF2-40B4-BE49-F238E27FC236}">
                <a16:creationId xmlns:a16="http://schemas.microsoft.com/office/drawing/2014/main" id="{64450D40-E6B9-7E43-999E-BBE50709A80A}"/>
              </a:ext>
            </a:extLst>
          </p:cNvPr>
          <p:cNvSpPr txBox="1">
            <a:spLocks/>
          </p:cNvSpPr>
          <p:nvPr/>
        </p:nvSpPr>
        <p:spPr>
          <a:xfrm>
            <a:off x="1522412" y="1928540"/>
            <a:ext cx="4114800" cy="1162362"/>
          </a:xfrm>
          <a:prstGeom prst="rect">
            <a:avLst/>
          </a:prstGeom>
        </p:spPr>
        <p:txBody>
          <a:bodyPr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altLang="en-US" sz="2000" b="1" spc="100" dirty="0">
                <a:latin typeface="Arial" panose="020B0604020202020204" pitchFamily="34" charset="0"/>
                <a:cs typeface="Arial" panose="020B0604020202020204" pitchFamily="34" charset="0"/>
              </a:rPr>
              <a:t>COVERAGE THAT COUNTS: </a:t>
            </a:r>
            <a:br>
              <a:rPr lang="en-US" altLang="en-US" sz="2000" b="1" spc="100" dirty="0">
                <a:latin typeface="Arial" panose="020B0604020202020204" pitchFamily="34" charset="0"/>
                <a:cs typeface="Arial" panose="020B0604020202020204" pitchFamily="34" charset="0"/>
              </a:rPr>
            </a:br>
            <a:r>
              <a:rPr lang="en-US" altLang="en-US" sz="2000" spc="100" dirty="0">
                <a:latin typeface="Arial" panose="020B0604020202020204" pitchFamily="34" charset="0"/>
                <a:cs typeface="Arial" panose="020B0604020202020204" pitchFamily="34" charset="0"/>
              </a:rPr>
              <a:t>AFFORDABLE PROTECTION</a:t>
            </a:r>
          </a:p>
          <a:p>
            <a:pPr fontAlgn="auto">
              <a:spcBef>
                <a:spcPts val="1200"/>
              </a:spcBef>
              <a:spcAft>
                <a:spcPts val="0"/>
              </a:spcAft>
            </a:pPr>
            <a:r>
              <a:rPr lang="en-US" altLang="en-US" sz="2800" cap="none" dirty="0">
                <a:latin typeface="Arial" panose="020B0604020202020204" pitchFamily="34" charset="0"/>
                <a:cs typeface="Arial" panose="020B0604020202020204" pitchFamily="34" charset="0"/>
              </a:rPr>
              <a:t>Health Care Authority</a:t>
            </a:r>
            <a:endParaRPr lang="en-US" sz="2800" cap="none" dirty="0">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8503DF0B-8188-584E-A06C-9EE1672366F3}"/>
              </a:ext>
            </a:extLst>
          </p:cNvPr>
          <p:cNvSpPr/>
          <p:nvPr/>
        </p:nvSpPr>
        <p:spPr>
          <a:xfrm>
            <a:off x="1293812" y="1600200"/>
            <a:ext cx="91440" cy="1528108"/>
          </a:xfrm>
          <a:prstGeom prst="rect">
            <a:avLst/>
          </a:prstGeom>
          <a:solidFill>
            <a:srgbClr val="F794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Subtitle 2">
            <a:extLst>
              <a:ext uri="{FF2B5EF4-FFF2-40B4-BE49-F238E27FC236}">
                <a16:creationId xmlns:a16="http://schemas.microsoft.com/office/drawing/2014/main" id="{D45F940F-B799-A541-888A-0755BE52CA2F}"/>
              </a:ext>
            </a:extLst>
          </p:cNvPr>
          <p:cNvSpPr txBox="1">
            <a:spLocks/>
          </p:cNvSpPr>
          <p:nvPr/>
        </p:nvSpPr>
        <p:spPr>
          <a:xfrm>
            <a:off x="1522412" y="3429000"/>
            <a:ext cx="6858000" cy="158703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Gotham Light"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Bef>
                <a:spcPts val="900"/>
              </a:spcBef>
              <a:spcAft>
                <a:spcPts val="300"/>
              </a:spcAft>
            </a:pPr>
            <a:r>
              <a:rPr lang="en-US" sz="1600" cap="none" dirty="0">
                <a:latin typeface="Archer Book" panose="02000000000000000000" pitchFamily="2" charset="0"/>
              </a:rPr>
              <a:t> </a:t>
            </a:r>
          </a:p>
          <a:p>
            <a:pPr fontAlgn="auto">
              <a:spcBef>
                <a:spcPts val="0"/>
              </a:spcBef>
              <a:spcAft>
                <a:spcPts val="0"/>
              </a:spcAft>
            </a:pPr>
            <a:r>
              <a:rPr lang="en-US" sz="1600" cap="none" dirty="0">
                <a:latin typeface="Archer Book" panose="02000000000000000000" pitchFamily="2" charset="0"/>
              </a:rPr>
              <a:t> </a:t>
            </a:r>
          </a:p>
        </p:txBody>
      </p:sp>
      <p:sp>
        <p:nvSpPr>
          <p:cNvPr id="20" name="Rectangle 19">
            <a:extLst>
              <a:ext uri="{FF2B5EF4-FFF2-40B4-BE49-F238E27FC236}">
                <a16:creationId xmlns:a16="http://schemas.microsoft.com/office/drawing/2014/main" id="{930A7433-50C6-7C4E-83F9-69845DE64E49}"/>
              </a:ext>
            </a:extLst>
          </p:cNvPr>
          <p:cNvSpPr/>
          <p:nvPr/>
        </p:nvSpPr>
        <p:spPr>
          <a:xfrm>
            <a:off x="303212" y="5394720"/>
            <a:ext cx="11594123" cy="297563"/>
          </a:xfrm>
          <a:prstGeom prst="rect">
            <a:avLst/>
          </a:prstGeom>
          <a:solidFill>
            <a:srgbClr val="B6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1" name="Picture 20">
            <a:extLst>
              <a:ext uri="{FF2B5EF4-FFF2-40B4-BE49-F238E27FC236}">
                <a16:creationId xmlns:a16="http://schemas.microsoft.com/office/drawing/2014/main" id="{FB487A80-A185-E443-8B82-9FF2276034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63206" y="5016033"/>
            <a:ext cx="1140461" cy="1122363"/>
          </a:xfrm>
          <a:prstGeom prst="rect">
            <a:avLst/>
          </a:prstGeom>
        </p:spPr>
      </p:pic>
      <p:sp>
        <p:nvSpPr>
          <p:cNvPr id="3" name="Rectangle 2">
            <a:extLst>
              <a:ext uri="{FF2B5EF4-FFF2-40B4-BE49-F238E27FC236}">
                <a16:creationId xmlns:a16="http://schemas.microsoft.com/office/drawing/2014/main" id="{6166D455-5A78-C14E-A916-ED51D0FAA55E}"/>
              </a:ext>
            </a:extLst>
          </p:cNvPr>
          <p:cNvSpPr/>
          <p:nvPr/>
        </p:nvSpPr>
        <p:spPr>
          <a:xfrm>
            <a:off x="303212" y="6368479"/>
            <a:ext cx="6092825" cy="215444"/>
          </a:xfrm>
          <a:prstGeom prst="rect">
            <a:avLst/>
          </a:prstGeom>
        </p:spPr>
        <p:txBody>
          <a:bodyPr>
            <a:spAutoFit/>
          </a:bodyPr>
          <a:lstStyle/>
          <a:p>
            <a:r>
              <a:rPr lang="en-US" sz="800" dirty="0">
                <a:solidFill>
                  <a:schemeClr val="tx2"/>
                </a:solidFill>
                <a:latin typeface="Arial Narrow" panose="020B0606020202030204" pitchFamily="34" charset="0"/>
              </a:rPr>
              <a:t>438220 NS 10/20 © 2020 The Hartford. Confidential. No part of this document may be reproduced, published or posted without the permission of The Hartford. </a:t>
            </a:r>
          </a:p>
        </p:txBody>
      </p:sp>
    </p:spTree>
    <p:extLst>
      <p:ext uri="{BB962C8B-B14F-4D97-AF65-F5344CB8AC3E}">
        <p14:creationId xmlns:p14="http://schemas.microsoft.com/office/powerpoint/2010/main" val="2801307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4913"/>
            <a:ext cx="12188825" cy="6854431"/>
          </a:xfrm>
          <a:prstGeom prst="rect">
            <a:avLst/>
          </a:prstGeom>
          <a:solidFill>
            <a:srgbClr val="3A5A78"/>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4403" y="-4912"/>
            <a:ext cx="5954422" cy="687006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b="1" dirty="0">
              <a:solidFill>
                <a:srgbClr val="FFFFFF"/>
              </a:solidFill>
              <a:latin typeface="Arial"/>
            </a:endParaRPr>
          </a:p>
        </p:txBody>
      </p:sp>
      <p:sp>
        <p:nvSpPr>
          <p:cNvPr id="26" name="Picture Placeholder 25">
            <a:extLst>
              <a:ext uri="{FF2B5EF4-FFF2-40B4-BE49-F238E27FC236}">
                <a16:creationId xmlns:a16="http://schemas.microsoft.com/office/drawing/2014/main" id="{C599C854-6D27-3151-5DDB-D572F2C4CE91}"/>
              </a:ext>
            </a:extLst>
          </p:cNvPr>
          <p:cNvSpPr>
            <a:spLocks noGrp="1"/>
          </p:cNvSpPr>
          <p:nvPr>
            <p:ph type="pic" sz="quarter" idx="18"/>
          </p:nvPr>
        </p:nvSpPr>
        <p:spPr/>
        <p:txBody>
          <a:bodyPr/>
          <a:lstStyle/>
          <a:p>
            <a:endParaRPr lang="en-US"/>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3973"/>
            <a:ext cx="487109" cy="169775"/>
          </a:xfrm>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10</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69431" y="3026772"/>
            <a:ext cx="1459955" cy="6998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41228" y="4077839"/>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Estate Planning</a:t>
            </a:r>
          </a:p>
        </p:txBody>
      </p:sp>
      <p:sp>
        <p:nvSpPr>
          <p:cNvPr id="44" name="Rectangle 43">
            <a:extLst>
              <a:ext uri="{FF2B5EF4-FFF2-40B4-BE49-F238E27FC236}">
                <a16:creationId xmlns:a16="http://schemas.microsoft.com/office/drawing/2014/main" id="{44D0E085-07CE-4D35-9E26-1AA31382495F}"/>
              </a:ext>
            </a:extLst>
          </p:cNvPr>
          <p:cNvSpPr/>
          <p:nvPr/>
        </p:nvSpPr>
        <p:spPr>
          <a:xfrm>
            <a:off x="583058" y="3452093"/>
            <a:ext cx="105005" cy="10500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a:solidFill>
                <a:srgbClr val="FFFFFF"/>
              </a:solidFill>
              <a:latin typeface="Arial"/>
            </a:endParaRPr>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4528" y="2827896"/>
            <a:ext cx="5285399" cy="1204449"/>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Detailed instructions and on-demand assistance with finding a funeral home</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Help with identifying vendors, planning events and arranging all details</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Funeral home cost negotiation assistance</a:t>
            </a: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53573" y="3690632"/>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Obituary Writing</a:t>
            </a:r>
            <a:endParaRPr lang="en-US" sz="1600" dirty="0">
              <a:solidFill>
                <a:srgbClr val="FFFFFF"/>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263" y="1342713"/>
            <a:ext cx="4408139" cy="962943"/>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r>
              <a:rPr lang="en-US" sz="2799" b="0" dirty="0">
                <a:solidFill>
                  <a:srgbClr val="FFFFFF"/>
                </a:solidFill>
                <a:latin typeface="Century Gothic" panose="020B0502020202020204" pitchFamily="34" charset="0"/>
              </a:rPr>
              <a:t>Bereavement Services</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20" y="2181945"/>
            <a:ext cx="748428" cy="46559"/>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a:solidFill>
                <a:srgbClr val="FFFFFF"/>
              </a:solidFill>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263" y="2300511"/>
            <a:ext cx="4408139" cy="338466"/>
          </a:xfrm>
          <a:prstGeom prst="rect">
            <a:avLst/>
          </a:prstGeom>
          <a:noFill/>
        </p:spPr>
        <p:txBody>
          <a:bodyPr wrap="square" rtlCol="0">
            <a:spAutoFit/>
          </a:bodyPr>
          <a:lstStyle/>
          <a:p>
            <a:pPr defTabSz="914126" fontAlgn="auto">
              <a:spcBef>
                <a:spcPts val="600"/>
              </a:spcBef>
              <a:spcAft>
                <a:spcPts val="0"/>
              </a:spcAft>
            </a:pPr>
            <a:r>
              <a:rPr lang="en-US" sz="1600" dirty="0">
                <a:solidFill>
                  <a:srgbClr val="FFFFFF"/>
                </a:solidFill>
                <a:latin typeface="Avenir Next LT Pro" panose="020B0504020202020204" pitchFamily="34" charset="0"/>
              </a:rPr>
              <a:t>Provided by Empathy</a:t>
            </a:r>
            <a:r>
              <a:rPr lang="en-US" sz="1600" baseline="30000" dirty="0">
                <a:solidFill>
                  <a:srgbClr val="FFFFFF"/>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561" y="5683348"/>
            <a:ext cx="5318862" cy="1028315"/>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26" fontAlgn="auto">
              <a:spcBef>
                <a:spcPts val="0"/>
              </a:spcBef>
              <a:spcAft>
                <a:spcPts val="300"/>
              </a:spcAft>
              <a:buClr>
                <a:srgbClr val="484848"/>
              </a:buClr>
              <a:buNone/>
            </a:pPr>
            <a:r>
              <a:rPr lang="en-US" sz="800" baseline="30000" dirty="0">
                <a:solidFill>
                  <a:srgbClr val="FFFFFF"/>
                </a:solidFill>
                <a:latin typeface="Arial Narrow" panose="020B0606020202030204" pitchFamily="34" charset="0"/>
              </a:rPr>
              <a:t>1</a:t>
            </a:r>
            <a:r>
              <a:rPr lang="en-US" sz="800" dirty="0">
                <a:solidFill>
                  <a:srgbClr val="FFFFFF"/>
                </a:solidFill>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defTabSz="914126" fontAlgn="auto">
              <a:spcBef>
                <a:spcPts val="0"/>
              </a:spcBef>
              <a:spcAft>
                <a:spcPts val="300"/>
              </a:spcAft>
              <a:buClr>
                <a:srgbClr val="484848"/>
              </a:buClr>
              <a:buNone/>
            </a:pPr>
            <a:r>
              <a:rPr lang="en-US" sz="800" dirty="0">
                <a:solidFill>
                  <a:srgbClr val="FFFFFF"/>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262" y="3333738"/>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EFC21B"/>
                </a:solidFill>
                <a:latin typeface="Avenir Next LT Pro" panose="020B0504020202020204" pitchFamily="34" charset="77"/>
                <a:ea typeface="ＭＳ Ｐゴシック"/>
                <a:cs typeface="Arial"/>
                <a:sym typeface="Arial" charset="0"/>
              </a:rPr>
              <a:t>Funeral Planning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263" y="2956913"/>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Grief Guidance</a:t>
            </a:r>
            <a:endParaRPr lang="en-US" sz="1600" dirty="0">
              <a:solidFill>
                <a:srgbClr val="FFFFFF"/>
              </a:solidFill>
              <a:latin typeface="Avenir Next LT Pro" panose="020B0504020202020204" pitchFamily="34" charset="77"/>
              <a:ea typeface="ＭＳ Ｐゴシック"/>
              <a:cs typeface="Arial"/>
            </a:endParaRPr>
          </a:p>
        </p:txBody>
      </p:sp>
      <p:sp>
        <p:nvSpPr>
          <p:cNvPr id="3" name="Rectangle 2">
            <a:extLst>
              <a:ext uri="{FF2B5EF4-FFF2-40B4-BE49-F238E27FC236}">
                <a16:creationId xmlns:a16="http://schemas.microsoft.com/office/drawing/2014/main" id="{204B3F9E-5C3F-2917-F49F-34118582DEC8}"/>
              </a:ext>
            </a:extLst>
          </p:cNvPr>
          <p:cNvSpPr/>
          <p:nvPr/>
        </p:nvSpPr>
        <p:spPr>
          <a:xfrm>
            <a:off x="635561" y="4467989"/>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Account Deactivation</a:t>
            </a:r>
          </a:p>
        </p:txBody>
      </p:sp>
      <p:sp>
        <p:nvSpPr>
          <p:cNvPr id="4" name="Rectangle 3">
            <a:extLst>
              <a:ext uri="{FF2B5EF4-FFF2-40B4-BE49-F238E27FC236}">
                <a16:creationId xmlns:a16="http://schemas.microsoft.com/office/drawing/2014/main" id="{7B7603F1-CFAF-D06D-E986-FFE81AC406F9}"/>
              </a:ext>
            </a:extLst>
          </p:cNvPr>
          <p:cNvSpPr/>
          <p:nvPr/>
        </p:nvSpPr>
        <p:spPr>
          <a:xfrm>
            <a:off x="635561" y="4880593"/>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Dedicated Care Manager</a:t>
            </a:r>
          </a:p>
        </p:txBody>
      </p:sp>
    </p:spTree>
    <p:extLst>
      <p:ext uri="{BB962C8B-B14F-4D97-AF65-F5344CB8AC3E}">
        <p14:creationId xmlns:p14="http://schemas.microsoft.com/office/powerpoint/2010/main" val="9689058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7A93CF-746A-14F1-838E-4E5054590715}"/>
              </a:ext>
            </a:extLst>
          </p:cNvPr>
          <p:cNvSpPr>
            <a:spLocks noGrp="1"/>
          </p:cNvSpPr>
          <p:nvPr>
            <p:ph type="body" sz="quarter" idx="12"/>
          </p:nvPr>
        </p:nvSpPr>
        <p:spPr>
          <a:xfrm>
            <a:off x="147714" y="63856"/>
            <a:ext cx="6939662" cy="1239197"/>
          </a:xfrm>
        </p:spPr>
        <p:txBody>
          <a:bodyPr/>
          <a:lstStyle/>
          <a:p>
            <a:pPr algn="l"/>
            <a:r>
              <a:rPr lang="en-US" dirty="0"/>
              <a:t>Empathy Funeral Home Finder Tool</a:t>
            </a:r>
            <a:r>
              <a:rPr lang="en-US" baseline="30000" dirty="0">
                <a:solidFill>
                  <a:srgbClr val="FFFFFF"/>
                </a:solidFill>
                <a:ea typeface="+mj-ea"/>
                <a:cs typeface="Gotham Light" pitchFamily="2" charset="0"/>
              </a:rPr>
              <a:t>1</a:t>
            </a:r>
            <a:endParaRPr lang="en-US" dirty="0"/>
          </a:p>
        </p:txBody>
      </p:sp>
      <p:sp>
        <p:nvSpPr>
          <p:cNvPr id="4" name="Slide Number Placeholder 3">
            <a:extLst>
              <a:ext uri="{FF2B5EF4-FFF2-40B4-BE49-F238E27FC236}">
                <a16:creationId xmlns:a16="http://schemas.microsoft.com/office/drawing/2014/main" id="{BEFF02C7-FC37-2D4E-19D0-405C6A2F1C48}"/>
              </a:ext>
            </a:extLst>
          </p:cNvPr>
          <p:cNvSpPr>
            <a:spLocks noGrp="1"/>
          </p:cNvSpPr>
          <p:nvPr>
            <p:ph type="sldNum" sz="quarter" idx="15"/>
          </p:nvPr>
        </p:nvSpPr>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11</a:t>
            </a:fld>
            <a:endParaRPr lang="en-US" dirty="0"/>
          </a:p>
        </p:txBody>
      </p:sp>
      <p:pic>
        <p:nvPicPr>
          <p:cNvPr id="5" name="Picture 2">
            <a:extLst>
              <a:ext uri="{FF2B5EF4-FFF2-40B4-BE49-F238E27FC236}">
                <a16:creationId xmlns:a16="http://schemas.microsoft.com/office/drawing/2014/main" id="{1F009DB6-4BA4-BEF0-5AE5-6C50824B79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4523"/>
          <a:stretch/>
        </p:blipFill>
        <p:spPr bwMode="auto">
          <a:xfrm>
            <a:off x="365665" y="1200622"/>
            <a:ext cx="6721712" cy="4309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0656B4AD-E96C-03B1-17A5-DCEFD1451E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92" t="2368" r="25569" b="49708"/>
          <a:stretch/>
        </p:blipFill>
        <p:spPr bwMode="auto">
          <a:xfrm>
            <a:off x="7343105" y="3099343"/>
            <a:ext cx="4635117" cy="2410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5ED98444-E952-F4B4-3B56-13BD92D218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3818" y="305613"/>
            <a:ext cx="4634403" cy="255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7">
            <a:extLst>
              <a:ext uri="{FF2B5EF4-FFF2-40B4-BE49-F238E27FC236}">
                <a16:creationId xmlns:a16="http://schemas.microsoft.com/office/drawing/2014/main" id="{D0E6EACE-4DA2-C88D-E770-09B6A66FE438}"/>
              </a:ext>
            </a:extLst>
          </p:cNvPr>
          <p:cNvSpPr txBox="1">
            <a:spLocks noGrp="1"/>
          </p:cNvSpPr>
          <p:nvPr>
            <p:ph type="body" sz="quarter" idx="14"/>
          </p:nvPr>
        </p:nvSpPr>
        <p:spPr>
          <a:xfrm>
            <a:off x="528182" y="6149653"/>
            <a:ext cx="10116090" cy="680009"/>
          </a:xfrm>
          <a:prstGeom prst="rect">
            <a:avLst/>
          </a:prstGeom>
          <a:noFill/>
        </p:spPr>
        <p:txBody>
          <a:bodyPr wrap="square" rtlCol="0">
            <a:spAutoFit/>
          </a:bodyPr>
          <a:lstStyle/>
          <a:p>
            <a:pPr>
              <a:spcBef>
                <a:spcPts val="600"/>
              </a:spcBef>
            </a:pPr>
            <a:r>
              <a:rPr lang="en-US" baseline="30000" dirty="0"/>
              <a:t>1</a:t>
            </a:r>
            <a:r>
              <a:rPr lang="en-US" dirty="0"/>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a:spcBef>
                <a:spcPts val="600"/>
              </a:spcBef>
            </a:pPr>
            <a:r>
              <a:rPr lang="en-US" dirty="0">
                <a:cs typeface="Arial Narrow" panose="020B0604020202020204" pitchFamily="34" charset="0"/>
              </a:rPr>
              <a:t>6082k NS 08/24 © 2024 The Hartford. Confidential. No part of this document may be reproduced, published or posted without the permission of The Hartford.</a:t>
            </a:r>
          </a:p>
          <a:p>
            <a:pPr>
              <a:spcBef>
                <a:spcPts val="600"/>
              </a:spcBef>
            </a:pPr>
            <a:endParaRPr lang="en-US" sz="600" dirty="0"/>
          </a:p>
        </p:txBody>
      </p:sp>
    </p:spTree>
    <p:extLst>
      <p:ext uri="{BB962C8B-B14F-4D97-AF65-F5344CB8AC3E}">
        <p14:creationId xmlns:p14="http://schemas.microsoft.com/office/powerpoint/2010/main" val="389190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15543"/>
            <a:ext cx="12188825" cy="6854431"/>
          </a:xfrm>
          <a:prstGeom prst="rect">
            <a:avLst/>
          </a:prstGeom>
          <a:solidFill>
            <a:srgbClr val="3A5A78"/>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4403" y="-4912"/>
            <a:ext cx="5954422" cy="687006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b="1" dirty="0">
              <a:solidFill>
                <a:srgbClr val="FFFFFF"/>
              </a:solidFill>
              <a:latin typeface="Arial"/>
            </a:endParaRPr>
          </a:p>
        </p:txBody>
      </p:sp>
      <p:sp>
        <p:nvSpPr>
          <p:cNvPr id="26" name="Picture Placeholder 25">
            <a:extLst>
              <a:ext uri="{FF2B5EF4-FFF2-40B4-BE49-F238E27FC236}">
                <a16:creationId xmlns:a16="http://schemas.microsoft.com/office/drawing/2014/main" id="{C599C854-6D27-3151-5DDB-D572F2C4CE91}"/>
              </a:ext>
            </a:extLst>
          </p:cNvPr>
          <p:cNvSpPr>
            <a:spLocks noGrp="1"/>
          </p:cNvSpPr>
          <p:nvPr>
            <p:ph type="pic" sz="quarter" idx="18"/>
          </p:nvPr>
        </p:nvSpPr>
        <p:spPr/>
        <p:txBody>
          <a:bodyPr/>
          <a:lstStyle/>
          <a:p>
            <a:endParaRPr lang="en-US"/>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3973"/>
            <a:ext cx="487109" cy="169775"/>
          </a:xfrm>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12</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69431" y="3026772"/>
            <a:ext cx="1459955" cy="6998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41228" y="4077839"/>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Estate Planning</a:t>
            </a:r>
          </a:p>
        </p:txBody>
      </p:sp>
      <p:sp>
        <p:nvSpPr>
          <p:cNvPr id="44" name="Rectangle 43">
            <a:extLst>
              <a:ext uri="{FF2B5EF4-FFF2-40B4-BE49-F238E27FC236}">
                <a16:creationId xmlns:a16="http://schemas.microsoft.com/office/drawing/2014/main" id="{44D0E085-07CE-4D35-9E26-1AA31382495F}"/>
              </a:ext>
            </a:extLst>
          </p:cNvPr>
          <p:cNvSpPr/>
          <p:nvPr/>
        </p:nvSpPr>
        <p:spPr>
          <a:xfrm>
            <a:off x="550448" y="3848186"/>
            <a:ext cx="105005" cy="10500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a:solidFill>
                <a:srgbClr val="FFFFFF"/>
              </a:solidFill>
              <a:latin typeface="Arial"/>
            </a:endParaRPr>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4528" y="2827896"/>
            <a:ext cx="5285399" cy="1204449"/>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Online obituary writing wizard tool offers step-by-step guide </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Details collected and crafted into beautiful tribute</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Ready for publication in minutes</a:t>
            </a: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53573" y="3690632"/>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EFC21B"/>
                </a:solidFill>
                <a:latin typeface="Avenir Next LT Pro" panose="020B0504020202020204" pitchFamily="34" charset="77"/>
                <a:ea typeface="ＭＳ Ｐゴシック"/>
                <a:cs typeface="Arial"/>
                <a:sym typeface="Arial" charset="0"/>
              </a:rPr>
              <a:t>Obituary Writing</a:t>
            </a:r>
            <a:endParaRPr lang="en-US" sz="1600" dirty="0">
              <a:solidFill>
                <a:srgbClr val="EFC21B"/>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263" y="1342713"/>
            <a:ext cx="4408139" cy="962943"/>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r>
              <a:rPr lang="en-US" sz="2799" b="0" dirty="0">
                <a:solidFill>
                  <a:srgbClr val="FFFFFF"/>
                </a:solidFill>
                <a:latin typeface="Century Gothic" panose="020B0502020202020204" pitchFamily="34" charset="0"/>
              </a:rPr>
              <a:t>Bereavement Services</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20" y="2181945"/>
            <a:ext cx="748428" cy="46559"/>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a:solidFill>
                <a:srgbClr val="FFFFFF"/>
              </a:solidFill>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263" y="2300511"/>
            <a:ext cx="4408139" cy="338466"/>
          </a:xfrm>
          <a:prstGeom prst="rect">
            <a:avLst/>
          </a:prstGeom>
          <a:noFill/>
        </p:spPr>
        <p:txBody>
          <a:bodyPr wrap="square" rtlCol="0">
            <a:spAutoFit/>
          </a:bodyPr>
          <a:lstStyle/>
          <a:p>
            <a:pPr defTabSz="914126" fontAlgn="auto">
              <a:spcBef>
                <a:spcPts val="600"/>
              </a:spcBef>
              <a:spcAft>
                <a:spcPts val="0"/>
              </a:spcAft>
            </a:pPr>
            <a:r>
              <a:rPr lang="en-US" sz="1600" dirty="0">
                <a:solidFill>
                  <a:srgbClr val="FFFFFF"/>
                </a:solidFill>
                <a:latin typeface="Avenir Next LT Pro" panose="020B0504020202020204" pitchFamily="34" charset="0"/>
              </a:rPr>
              <a:t>Provided by Empathy</a:t>
            </a:r>
            <a:r>
              <a:rPr lang="en-US" sz="1600" baseline="30000" dirty="0">
                <a:solidFill>
                  <a:srgbClr val="FFFFFF"/>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561" y="5683348"/>
            <a:ext cx="5318862" cy="1028315"/>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26" fontAlgn="auto">
              <a:spcBef>
                <a:spcPts val="0"/>
              </a:spcBef>
              <a:spcAft>
                <a:spcPts val="300"/>
              </a:spcAft>
              <a:buClr>
                <a:srgbClr val="484848"/>
              </a:buClr>
              <a:buNone/>
            </a:pPr>
            <a:r>
              <a:rPr lang="en-US" sz="800" baseline="30000" dirty="0">
                <a:solidFill>
                  <a:srgbClr val="FFFFFF"/>
                </a:solidFill>
                <a:latin typeface="Arial Narrow" panose="020B0606020202030204" pitchFamily="34" charset="0"/>
              </a:rPr>
              <a:t>1</a:t>
            </a:r>
            <a:r>
              <a:rPr lang="en-US" sz="800" dirty="0">
                <a:solidFill>
                  <a:srgbClr val="FFFFFF"/>
                </a:solidFill>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defTabSz="914126" fontAlgn="auto">
              <a:spcBef>
                <a:spcPts val="0"/>
              </a:spcBef>
              <a:spcAft>
                <a:spcPts val="300"/>
              </a:spcAft>
              <a:buClr>
                <a:srgbClr val="484848"/>
              </a:buClr>
              <a:buNone/>
            </a:pPr>
            <a:r>
              <a:rPr lang="en-US" sz="800" dirty="0">
                <a:solidFill>
                  <a:srgbClr val="FFFFFF"/>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262" y="3333738"/>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Funeral Planning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263" y="2956913"/>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Grief Guidance</a:t>
            </a:r>
            <a:endParaRPr lang="en-US" sz="1600" dirty="0">
              <a:solidFill>
                <a:srgbClr val="FFFFFF"/>
              </a:solidFill>
              <a:latin typeface="Avenir Next LT Pro" panose="020B0504020202020204" pitchFamily="34" charset="77"/>
              <a:ea typeface="ＭＳ Ｐゴシック"/>
              <a:cs typeface="Arial"/>
            </a:endParaRPr>
          </a:p>
        </p:txBody>
      </p:sp>
      <p:sp>
        <p:nvSpPr>
          <p:cNvPr id="3" name="Rectangle 2">
            <a:extLst>
              <a:ext uri="{FF2B5EF4-FFF2-40B4-BE49-F238E27FC236}">
                <a16:creationId xmlns:a16="http://schemas.microsoft.com/office/drawing/2014/main" id="{204B3F9E-5C3F-2917-F49F-34118582DEC8}"/>
              </a:ext>
            </a:extLst>
          </p:cNvPr>
          <p:cNvSpPr/>
          <p:nvPr/>
        </p:nvSpPr>
        <p:spPr>
          <a:xfrm>
            <a:off x="635561" y="4467989"/>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Account Deactivation</a:t>
            </a:r>
          </a:p>
        </p:txBody>
      </p:sp>
      <p:sp>
        <p:nvSpPr>
          <p:cNvPr id="4" name="Rectangle 3">
            <a:extLst>
              <a:ext uri="{FF2B5EF4-FFF2-40B4-BE49-F238E27FC236}">
                <a16:creationId xmlns:a16="http://schemas.microsoft.com/office/drawing/2014/main" id="{7B7603F1-CFAF-D06D-E986-FFE81AC406F9}"/>
              </a:ext>
            </a:extLst>
          </p:cNvPr>
          <p:cNvSpPr/>
          <p:nvPr/>
        </p:nvSpPr>
        <p:spPr>
          <a:xfrm>
            <a:off x="635561" y="4880593"/>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Dedicated Care Manager</a:t>
            </a:r>
          </a:p>
        </p:txBody>
      </p:sp>
    </p:spTree>
    <p:extLst>
      <p:ext uri="{BB962C8B-B14F-4D97-AF65-F5344CB8AC3E}">
        <p14:creationId xmlns:p14="http://schemas.microsoft.com/office/powerpoint/2010/main" val="18528305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10722"/>
            <a:ext cx="12188825" cy="6854431"/>
          </a:xfrm>
          <a:prstGeom prst="rect">
            <a:avLst/>
          </a:prstGeom>
          <a:solidFill>
            <a:srgbClr val="3A5A78"/>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4403" y="-4912"/>
            <a:ext cx="5954422" cy="687006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b="1" dirty="0">
              <a:solidFill>
                <a:srgbClr val="FFFFFF"/>
              </a:solidFill>
              <a:latin typeface="Arial"/>
            </a:endParaRPr>
          </a:p>
        </p:txBody>
      </p:sp>
      <p:sp>
        <p:nvSpPr>
          <p:cNvPr id="26" name="Picture Placeholder 25">
            <a:extLst>
              <a:ext uri="{FF2B5EF4-FFF2-40B4-BE49-F238E27FC236}">
                <a16:creationId xmlns:a16="http://schemas.microsoft.com/office/drawing/2014/main" id="{C599C854-6D27-3151-5DDB-D572F2C4CE91}"/>
              </a:ext>
            </a:extLst>
          </p:cNvPr>
          <p:cNvSpPr>
            <a:spLocks noGrp="1"/>
          </p:cNvSpPr>
          <p:nvPr>
            <p:ph type="pic" sz="quarter" idx="18"/>
          </p:nvPr>
        </p:nvSpPr>
        <p:spPr/>
        <p:txBody>
          <a:bodyPr/>
          <a:lstStyle/>
          <a:p>
            <a:endParaRPr lang="en-US"/>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3973"/>
            <a:ext cx="487109" cy="169775"/>
          </a:xfrm>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13</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69431" y="3026772"/>
            <a:ext cx="1459955" cy="6998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41228" y="4077839"/>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EFC21B"/>
                </a:solidFill>
                <a:latin typeface="Avenir Next LT Pro" panose="020B0504020202020204" pitchFamily="34" charset="77"/>
                <a:ea typeface="ＭＳ Ｐゴシック"/>
                <a:cs typeface="Arial"/>
                <a:sym typeface="Arial" charset="0"/>
              </a:rPr>
              <a:t>Estate Planning/Administration</a:t>
            </a:r>
          </a:p>
        </p:txBody>
      </p:sp>
      <p:sp>
        <p:nvSpPr>
          <p:cNvPr id="44" name="Rectangle 43">
            <a:extLst>
              <a:ext uri="{FF2B5EF4-FFF2-40B4-BE49-F238E27FC236}">
                <a16:creationId xmlns:a16="http://schemas.microsoft.com/office/drawing/2014/main" id="{44D0E085-07CE-4D35-9E26-1AA31382495F}"/>
              </a:ext>
            </a:extLst>
          </p:cNvPr>
          <p:cNvSpPr/>
          <p:nvPr/>
        </p:nvSpPr>
        <p:spPr>
          <a:xfrm>
            <a:off x="543554" y="4224124"/>
            <a:ext cx="105005" cy="10500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a:solidFill>
                <a:srgbClr val="FFFFFF"/>
              </a:solidFill>
              <a:latin typeface="Arial"/>
            </a:endParaRPr>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4528" y="2827896"/>
            <a:ext cx="5285399" cy="1204449"/>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Estate administration experts available for on-demand support</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Assistance with drafting a will and creating a last wishes document</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Probate guidance and resources</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Personalized guidance with state-specific instructions</a:t>
            </a: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53573" y="3690632"/>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Obituary Writing</a:t>
            </a:r>
            <a:endParaRPr lang="en-US" sz="1600" dirty="0">
              <a:solidFill>
                <a:srgbClr val="FFFFFF"/>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263" y="1342713"/>
            <a:ext cx="4408139" cy="962943"/>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r>
              <a:rPr lang="en-US" sz="2799" b="0" dirty="0">
                <a:solidFill>
                  <a:srgbClr val="FFFFFF"/>
                </a:solidFill>
                <a:latin typeface="Century Gothic" panose="020B0502020202020204" pitchFamily="34" charset="0"/>
              </a:rPr>
              <a:t>Bereavement Services</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20" y="2181945"/>
            <a:ext cx="748428" cy="46559"/>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a:solidFill>
                <a:srgbClr val="FFFFFF"/>
              </a:solidFill>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263" y="2300511"/>
            <a:ext cx="4408139" cy="338466"/>
          </a:xfrm>
          <a:prstGeom prst="rect">
            <a:avLst/>
          </a:prstGeom>
          <a:noFill/>
        </p:spPr>
        <p:txBody>
          <a:bodyPr wrap="square" rtlCol="0">
            <a:spAutoFit/>
          </a:bodyPr>
          <a:lstStyle/>
          <a:p>
            <a:pPr defTabSz="914126" fontAlgn="auto">
              <a:spcBef>
                <a:spcPts val="600"/>
              </a:spcBef>
              <a:spcAft>
                <a:spcPts val="0"/>
              </a:spcAft>
            </a:pPr>
            <a:r>
              <a:rPr lang="en-US" sz="1600" dirty="0">
                <a:solidFill>
                  <a:srgbClr val="FFFFFF"/>
                </a:solidFill>
                <a:latin typeface="Avenir Next LT Pro" panose="020B0504020202020204" pitchFamily="34" charset="0"/>
              </a:rPr>
              <a:t>Provided by Empathy</a:t>
            </a:r>
            <a:r>
              <a:rPr lang="en-US" sz="1600" baseline="30000" dirty="0">
                <a:solidFill>
                  <a:srgbClr val="FFFFFF"/>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561" y="5683348"/>
            <a:ext cx="5318862" cy="1028315"/>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26" fontAlgn="auto">
              <a:spcBef>
                <a:spcPts val="0"/>
              </a:spcBef>
              <a:spcAft>
                <a:spcPts val="300"/>
              </a:spcAft>
              <a:buClr>
                <a:srgbClr val="484848"/>
              </a:buClr>
              <a:buNone/>
            </a:pPr>
            <a:r>
              <a:rPr lang="en-US" sz="800" baseline="30000" dirty="0">
                <a:solidFill>
                  <a:srgbClr val="FFFFFF"/>
                </a:solidFill>
                <a:latin typeface="Arial Narrow" panose="020B0606020202030204" pitchFamily="34" charset="0"/>
              </a:rPr>
              <a:t>1</a:t>
            </a:r>
            <a:r>
              <a:rPr lang="en-US" sz="800" dirty="0">
                <a:solidFill>
                  <a:srgbClr val="FFFFFF"/>
                </a:solidFill>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defTabSz="914126" fontAlgn="auto">
              <a:spcBef>
                <a:spcPts val="0"/>
              </a:spcBef>
              <a:spcAft>
                <a:spcPts val="300"/>
              </a:spcAft>
              <a:buClr>
                <a:srgbClr val="484848"/>
              </a:buClr>
              <a:buNone/>
            </a:pPr>
            <a:r>
              <a:rPr lang="en-US" sz="800" dirty="0">
                <a:solidFill>
                  <a:srgbClr val="FFFFFF"/>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262" y="3333738"/>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Funeral Planning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263" y="2956913"/>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Grief Guidance</a:t>
            </a:r>
            <a:endParaRPr lang="en-US" sz="1600" dirty="0">
              <a:solidFill>
                <a:srgbClr val="FFFFFF"/>
              </a:solidFill>
              <a:latin typeface="Avenir Next LT Pro" panose="020B0504020202020204" pitchFamily="34" charset="77"/>
              <a:ea typeface="ＭＳ Ｐゴシック"/>
              <a:cs typeface="Arial"/>
            </a:endParaRPr>
          </a:p>
        </p:txBody>
      </p:sp>
      <p:sp>
        <p:nvSpPr>
          <p:cNvPr id="3" name="Rectangle 2">
            <a:extLst>
              <a:ext uri="{FF2B5EF4-FFF2-40B4-BE49-F238E27FC236}">
                <a16:creationId xmlns:a16="http://schemas.microsoft.com/office/drawing/2014/main" id="{204B3F9E-5C3F-2917-F49F-34118582DEC8}"/>
              </a:ext>
            </a:extLst>
          </p:cNvPr>
          <p:cNvSpPr/>
          <p:nvPr/>
        </p:nvSpPr>
        <p:spPr>
          <a:xfrm>
            <a:off x="635561" y="4467989"/>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Account Deactivation</a:t>
            </a:r>
          </a:p>
        </p:txBody>
      </p:sp>
      <p:sp>
        <p:nvSpPr>
          <p:cNvPr id="4" name="Rectangle 3">
            <a:extLst>
              <a:ext uri="{FF2B5EF4-FFF2-40B4-BE49-F238E27FC236}">
                <a16:creationId xmlns:a16="http://schemas.microsoft.com/office/drawing/2014/main" id="{7B7603F1-CFAF-D06D-E986-FFE81AC406F9}"/>
              </a:ext>
            </a:extLst>
          </p:cNvPr>
          <p:cNvSpPr/>
          <p:nvPr/>
        </p:nvSpPr>
        <p:spPr>
          <a:xfrm>
            <a:off x="635561" y="4880593"/>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Dedicated Care Manager</a:t>
            </a:r>
          </a:p>
        </p:txBody>
      </p:sp>
    </p:spTree>
    <p:extLst>
      <p:ext uri="{BB962C8B-B14F-4D97-AF65-F5344CB8AC3E}">
        <p14:creationId xmlns:p14="http://schemas.microsoft.com/office/powerpoint/2010/main" val="7465633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10722"/>
            <a:ext cx="12188825" cy="6854431"/>
          </a:xfrm>
          <a:prstGeom prst="rect">
            <a:avLst/>
          </a:prstGeom>
          <a:solidFill>
            <a:srgbClr val="3A5A78"/>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4403" y="-4912"/>
            <a:ext cx="5954422" cy="687006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b="1" dirty="0">
              <a:solidFill>
                <a:srgbClr val="FFFFFF"/>
              </a:solidFill>
              <a:latin typeface="Arial"/>
            </a:endParaRPr>
          </a:p>
        </p:txBody>
      </p:sp>
      <p:sp>
        <p:nvSpPr>
          <p:cNvPr id="26" name="Picture Placeholder 25">
            <a:extLst>
              <a:ext uri="{FF2B5EF4-FFF2-40B4-BE49-F238E27FC236}">
                <a16:creationId xmlns:a16="http://schemas.microsoft.com/office/drawing/2014/main" id="{C599C854-6D27-3151-5DDB-D572F2C4CE91}"/>
              </a:ext>
            </a:extLst>
          </p:cNvPr>
          <p:cNvSpPr>
            <a:spLocks noGrp="1"/>
          </p:cNvSpPr>
          <p:nvPr>
            <p:ph type="pic" sz="quarter" idx="18"/>
          </p:nvPr>
        </p:nvSpPr>
        <p:spPr/>
        <p:txBody>
          <a:bodyPr/>
          <a:lstStyle/>
          <a:p>
            <a:endParaRPr lang="en-US"/>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3973"/>
            <a:ext cx="487109" cy="169775"/>
          </a:xfrm>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14</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69431" y="3026772"/>
            <a:ext cx="1459955" cy="6998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41228" y="4077839"/>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Estate Planning/Administration</a:t>
            </a:r>
          </a:p>
        </p:txBody>
      </p:sp>
      <p:sp>
        <p:nvSpPr>
          <p:cNvPr id="44" name="Rectangle 43">
            <a:extLst>
              <a:ext uri="{FF2B5EF4-FFF2-40B4-BE49-F238E27FC236}">
                <a16:creationId xmlns:a16="http://schemas.microsoft.com/office/drawing/2014/main" id="{44D0E085-07CE-4D35-9E26-1AA31382495F}"/>
              </a:ext>
            </a:extLst>
          </p:cNvPr>
          <p:cNvSpPr/>
          <p:nvPr/>
        </p:nvSpPr>
        <p:spPr>
          <a:xfrm>
            <a:off x="543554" y="4600105"/>
            <a:ext cx="105005" cy="10500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a:solidFill>
                <a:srgbClr val="FFFFFF"/>
              </a:solidFill>
              <a:latin typeface="Arial"/>
            </a:endParaRPr>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4528" y="2354688"/>
            <a:ext cx="5285399" cy="1204449"/>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Assistance with closing personal accounts on family’s behalf</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Includes financial, memberships, subscriptions and social media accounts</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Empathy will manage all necessary communications and avoid unnecessary charges</a:t>
            </a: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53573" y="3690632"/>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Obituary Writing</a:t>
            </a:r>
            <a:endParaRPr lang="en-US" sz="1600" dirty="0">
              <a:solidFill>
                <a:srgbClr val="FFFFFF"/>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263" y="1342713"/>
            <a:ext cx="4408139" cy="962943"/>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r>
              <a:rPr lang="en-US" sz="2799" b="0" dirty="0">
                <a:solidFill>
                  <a:srgbClr val="FFFFFF"/>
                </a:solidFill>
                <a:latin typeface="Century Gothic" panose="020B0502020202020204" pitchFamily="34" charset="0"/>
              </a:rPr>
              <a:t>Bereavement Services</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20" y="2181945"/>
            <a:ext cx="748428" cy="46559"/>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a:solidFill>
                <a:srgbClr val="FFFFFF"/>
              </a:solidFill>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263" y="2300511"/>
            <a:ext cx="4408139" cy="338466"/>
          </a:xfrm>
          <a:prstGeom prst="rect">
            <a:avLst/>
          </a:prstGeom>
          <a:noFill/>
        </p:spPr>
        <p:txBody>
          <a:bodyPr wrap="square" rtlCol="0">
            <a:spAutoFit/>
          </a:bodyPr>
          <a:lstStyle/>
          <a:p>
            <a:pPr defTabSz="914126" fontAlgn="auto">
              <a:spcBef>
                <a:spcPts val="600"/>
              </a:spcBef>
              <a:spcAft>
                <a:spcPts val="0"/>
              </a:spcAft>
            </a:pPr>
            <a:r>
              <a:rPr lang="en-US" sz="1600" dirty="0">
                <a:solidFill>
                  <a:srgbClr val="FFFFFF"/>
                </a:solidFill>
                <a:latin typeface="Avenir Next LT Pro" panose="020B0504020202020204" pitchFamily="34" charset="0"/>
              </a:rPr>
              <a:t>Provided by Empathy</a:t>
            </a:r>
            <a:r>
              <a:rPr lang="en-US" sz="1600" baseline="30000" dirty="0">
                <a:solidFill>
                  <a:srgbClr val="FFFFFF"/>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561" y="5683348"/>
            <a:ext cx="5318862" cy="1028315"/>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26" fontAlgn="auto">
              <a:spcBef>
                <a:spcPts val="0"/>
              </a:spcBef>
              <a:spcAft>
                <a:spcPts val="300"/>
              </a:spcAft>
              <a:buClr>
                <a:srgbClr val="484848"/>
              </a:buClr>
              <a:buNone/>
            </a:pPr>
            <a:r>
              <a:rPr lang="en-US" sz="800" baseline="30000" dirty="0">
                <a:solidFill>
                  <a:srgbClr val="FFFFFF"/>
                </a:solidFill>
                <a:latin typeface="Arial Narrow" panose="020B0606020202030204" pitchFamily="34" charset="0"/>
              </a:rPr>
              <a:t>1</a:t>
            </a:r>
            <a:r>
              <a:rPr lang="en-US" sz="800" dirty="0">
                <a:solidFill>
                  <a:srgbClr val="FFFFFF"/>
                </a:solidFill>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defTabSz="914126" fontAlgn="auto">
              <a:spcBef>
                <a:spcPts val="0"/>
              </a:spcBef>
              <a:spcAft>
                <a:spcPts val="300"/>
              </a:spcAft>
              <a:buClr>
                <a:srgbClr val="484848"/>
              </a:buClr>
              <a:buNone/>
            </a:pPr>
            <a:r>
              <a:rPr lang="en-US" sz="800" dirty="0">
                <a:solidFill>
                  <a:srgbClr val="FFFFFF"/>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262" y="3333738"/>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Funeral Planning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263" y="2956913"/>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Grief Guidance</a:t>
            </a:r>
            <a:endParaRPr lang="en-US" sz="1600" dirty="0">
              <a:solidFill>
                <a:srgbClr val="FFFFFF"/>
              </a:solidFill>
              <a:latin typeface="Avenir Next LT Pro" panose="020B0504020202020204" pitchFamily="34" charset="77"/>
              <a:ea typeface="ＭＳ Ｐゴシック"/>
              <a:cs typeface="Arial"/>
            </a:endParaRPr>
          </a:p>
        </p:txBody>
      </p:sp>
      <p:sp>
        <p:nvSpPr>
          <p:cNvPr id="3" name="Rectangle 2">
            <a:extLst>
              <a:ext uri="{FF2B5EF4-FFF2-40B4-BE49-F238E27FC236}">
                <a16:creationId xmlns:a16="http://schemas.microsoft.com/office/drawing/2014/main" id="{204B3F9E-5C3F-2917-F49F-34118582DEC8}"/>
              </a:ext>
            </a:extLst>
          </p:cNvPr>
          <p:cNvSpPr/>
          <p:nvPr/>
        </p:nvSpPr>
        <p:spPr>
          <a:xfrm>
            <a:off x="635561" y="4467989"/>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EFC21B"/>
                </a:solidFill>
                <a:latin typeface="Avenir Next LT Pro" panose="020B0504020202020204" pitchFamily="34" charset="77"/>
                <a:ea typeface="ＭＳ Ｐゴシック"/>
                <a:cs typeface="Arial"/>
                <a:sym typeface="Arial" charset="0"/>
              </a:rPr>
              <a:t>Account Deactivation</a:t>
            </a:r>
          </a:p>
        </p:txBody>
      </p:sp>
      <p:sp>
        <p:nvSpPr>
          <p:cNvPr id="4" name="Rectangle 3">
            <a:extLst>
              <a:ext uri="{FF2B5EF4-FFF2-40B4-BE49-F238E27FC236}">
                <a16:creationId xmlns:a16="http://schemas.microsoft.com/office/drawing/2014/main" id="{7B7603F1-CFAF-D06D-E986-FFE81AC406F9}"/>
              </a:ext>
            </a:extLst>
          </p:cNvPr>
          <p:cNvSpPr/>
          <p:nvPr/>
        </p:nvSpPr>
        <p:spPr>
          <a:xfrm>
            <a:off x="635561" y="4880593"/>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Dedicated Care Manager</a:t>
            </a:r>
          </a:p>
        </p:txBody>
      </p:sp>
    </p:spTree>
    <p:extLst>
      <p:ext uri="{BB962C8B-B14F-4D97-AF65-F5344CB8AC3E}">
        <p14:creationId xmlns:p14="http://schemas.microsoft.com/office/powerpoint/2010/main" val="21357368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10722"/>
            <a:ext cx="12188825" cy="6854431"/>
          </a:xfrm>
          <a:prstGeom prst="rect">
            <a:avLst/>
          </a:prstGeom>
          <a:solidFill>
            <a:srgbClr val="3A5A78"/>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199408" y="10723"/>
            <a:ext cx="5954422" cy="687006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b="1" dirty="0">
              <a:solidFill>
                <a:srgbClr val="FFFFFF"/>
              </a:solidFill>
              <a:latin typeface="Arial"/>
            </a:endParaRPr>
          </a:p>
        </p:txBody>
      </p:sp>
      <p:sp>
        <p:nvSpPr>
          <p:cNvPr id="26" name="Picture Placeholder 25">
            <a:extLst>
              <a:ext uri="{FF2B5EF4-FFF2-40B4-BE49-F238E27FC236}">
                <a16:creationId xmlns:a16="http://schemas.microsoft.com/office/drawing/2014/main" id="{C599C854-6D27-3151-5DDB-D572F2C4CE91}"/>
              </a:ext>
            </a:extLst>
          </p:cNvPr>
          <p:cNvSpPr>
            <a:spLocks noGrp="1"/>
          </p:cNvSpPr>
          <p:nvPr>
            <p:ph type="pic" sz="quarter" idx="18"/>
          </p:nvPr>
        </p:nvSpPr>
        <p:spPr/>
        <p:txBody>
          <a:bodyPr/>
          <a:lstStyle/>
          <a:p>
            <a:endParaRPr lang="en-US"/>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3973"/>
            <a:ext cx="487109" cy="169775"/>
          </a:xfrm>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15</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69431" y="3026772"/>
            <a:ext cx="1459955" cy="6998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41228" y="4077839"/>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Estate Planning/Administration</a:t>
            </a:r>
          </a:p>
        </p:txBody>
      </p:sp>
      <p:sp>
        <p:nvSpPr>
          <p:cNvPr id="44" name="Rectangle 43">
            <a:extLst>
              <a:ext uri="{FF2B5EF4-FFF2-40B4-BE49-F238E27FC236}">
                <a16:creationId xmlns:a16="http://schemas.microsoft.com/office/drawing/2014/main" id="{44D0E085-07CE-4D35-9E26-1AA31382495F}"/>
              </a:ext>
            </a:extLst>
          </p:cNvPr>
          <p:cNvSpPr/>
          <p:nvPr/>
        </p:nvSpPr>
        <p:spPr>
          <a:xfrm>
            <a:off x="543554" y="5006518"/>
            <a:ext cx="105005" cy="10500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a:solidFill>
                <a:srgbClr val="FFFFFF"/>
              </a:solidFill>
              <a:latin typeface="Arial"/>
            </a:endParaRPr>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4528" y="2827896"/>
            <a:ext cx="5285399" cy="1204449"/>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945" lvl="3" indent="-226945" defTabSz="914126" fontAlgn="auto">
              <a:spcAft>
                <a:spcPts val="600"/>
              </a:spcAft>
              <a:buClr>
                <a:srgbClr val="484848"/>
              </a:buClr>
              <a:buFont typeface="Arial" panose="020B0604020202020204" pitchFamily="34" charset="0"/>
              <a:buChar char="•"/>
            </a:pPr>
            <a:endParaRPr lang="en-US" sz="1600" dirty="0">
              <a:solidFill>
                <a:srgbClr val="484848"/>
              </a:solidFill>
              <a:latin typeface="Avenir Next LT Pro" panose="020B0504020202020204" pitchFamily="34" charset="0"/>
            </a:endParaRP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53573" y="3690632"/>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Obituary Writing</a:t>
            </a:r>
            <a:endParaRPr lang="en-US" sz="1600" dirty="0">
              <a:solidFill>
                <a:srgbClr val="FFFFFF"/>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263" y="1342713"/>
            <a:ext cx="4408139" cy="962943"/>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r>
              <a:rPr lang="en-US" sz="2799" b="0" dirty="0">
                <a:solidFill>
                  <a:srgbClr val="FFFFFF"/>
                </a:solidFill>
                <a:latin typeface="Century Gothic" panose="020B0502020202020204" pitchFamily="34" charset="0"/>
              </a:rPr>
              <a:t>Bereavement Services</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20" y="2181945"/>
            <a:ext cx="748428" cy="46559"/>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a:solidFill>
                <a:srgbClr val="FFFFFF"/>
              </a:solidFill>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263" y="2300511"/>
            <a:ext cx="4408139" cy="338466"/>
          </a:xfrm>
          <a:prstGeom prst="rect">
            <a:avLst/>
          </a:prstGeom>
          <a:noFill/>
        </p:spPr>
        <p:txBody>
          <a:bodyPr wrap="square" rtlCol="0">
            <a:spAutoFit/>
          </a:bodyPr>
          <a:lstStyle/>
          <a:p>
            <a:pPr defTabSz="914126" fontAlgn="auto">
              <a:spcBef>
                <a:spcPts val="600"/>
              </a:spcBef>
              <a:spcAft>
                <a:spcPts val="0"/>
              </a:spcAft>
            </a:pPr>
            <a:r>
              <a:rPr lang="en-US" sz="1600" dirty="0">
                <a:solidFill>
                  <a:srgbClr val="FFFFFF"/>
                </a:solidFill>
                <a:latin typeface="Avenir Next LT Pro" panose="020B0504020202020204" pitchFamily="34" charset="0"/>
              </a:rPr>
              <a:t>Provided by Empathy</a:t>
            </a:r>
            <a:r>
              <a:rPr lang="en-US" sz="1600" baseline="30000" dirty="0">
                <a:solidFill>
                  <a:srgbClr val="FFFFFF"/>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561" y="5683348"/>
            <a:ext cx="5318862" cy="1028315"/>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26" fontAlgn="auto">
              <a:spcBef>
                <a:spcPts val="0"/>
              </a:spcBef>
              <a:spcAft>
                <a:spcPts val="300"/>
              </a:spcAft>
              <a:buClr>
                <a:srgbClr val="484848"/>
              </a:buClr>
              <a:buNone/>
            </a:pPr>
            <a:r>
              <a:rPr lang="en-US" sz="800" baseline="30000" dirty="0">
                <a:solidFill>
                  <a:srgbClr val="FFFFFF"/>
                </a:solidFill>
                <a:latin typeface="Arial Narrow" panose="020B0606020202030204" pitchFamily="34" charset="0"/>
              </a:rPr>
              <a:t>1</a:t>
            </a:r>
            <a:r>
              <a:rPr lang="en-US" sz="800" dirty="0">
                <a:solidFill>
                  <a:srgbClr val="FFFFFF"/>
                </a:solidFill>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defTabSz="914126" fontAlgn="auto">
              <a:spcBef>
                <a:spcPts val="0"/>
              </a:spcBef>
              <a:spcAft>
                <a:spcPts val="300"/>
              </a:spcAft>
              <a:buClr>
                <a:srgbClr val="484848"/>
              </a:buClr>
              <a:buNone/>
            </a:pPr>
            <a:r>
              <a:rPr lang="en-US" sz="800" dirty="0">
                <a:solidFill>
                  <a:srgbClr val="FFFFFF"/>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262" y="3333738"/>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Funeral Planning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263" y="2956913"/>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Grief Guidance</a:t>
            </a:r>
            <a:endParaRPr lang="en-US" sz="1600" dirty="0">
              <a:solidFill>
                <a:srgbClr val="FFFFFF"/>
              </a:solidFill>
              <a:latin typeface="Avenir Next LT Pro" panose="020B0504020202020204" pitchFamily="34" charset="77"/>
              <a:ea typeface="ＭＳ Ｐゴシック"/>
              <a:cs typeface="Arial"/>
            </a:endParaRPr>
          </a:p>
        </p:txBody>
      </p:sp>
      <p:sp>
        <p:nvSpPr>
          <p:cNvPr id="3" name="Rectangle 2">
            <a:extLst>
              <a:ext uri="{FF2B5EF4-FFF2-40B4-BE49-F238E27FC236}">
                <a16:creationId xmlns:a16="http://schemas.microsoft.com/office/drawing/2014/main" id="{204B3F9E-5C3F-2917-F49F-34118582DEC8}"/>
              </a:ext>
            </a:extLst>
          </p:cNvPr>
          <p:cNvSpPr/>
          <p:nvPr/>
        </p:nvSpPr>
        <p:spPr>
          <a:xfrm>
            <a:off x="635561" y="4467989"/>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Account Deactivation</a:t>
            </a:r>
          </a:p>
        </p:txBody>
      </p:sp>
      <p:sp>
        <p:nvSpPr>
          <p:cNvPr id="4" name="Rectangle 3">
            <a:extLst>
              <a:ext uri="{FF2B5EF4-FFF2-40B4-BE49-F238E27FC236}">
                <a16:creationId xmlns:a16="http://schemas.microsoft.com/office/drawing/2014/main" id="{7B7603F1-CFAF-D06D-E986-FFE81AC406F9}"/>
              </a:ext>
            </a:extLst>
          </p:cNvPr>
          <p:cNvSpPr/>
          <p:nvPr/>
        </p:nvSpPr>
        <p:spPr>
          <a:xfrm>
            <a:off x="635561" y="4880593"/>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EFC21B"/>
                </a:solidFill>
                <a:latin typeface="Avenir Next LT Pro" panose="020B0504020202020204" pitchFamily="34" charset="77"/>
                <a:ea typeface="ＭＳ Ｐゴシック"/>
                <a:cs typeface="Arial"/>
                <a:sym typeface="Arial" charset="0"/>
              </a:rPr>
              <a:t>Dedicated Care Manager</a:t>
            </a:r>
          </a:p>
        </p:txBody>
      </p:sp>
      <p:sp>
        <p:nvSpPr>
          <p:cNvPr id="5" name="Content Placeholder 5">
            <a:extLst>
              <a:ext uri="{FF2B5EF4-FFF2-40B4-BE49-F238E27FC236}">
                <a16:creationId xmlns:a16="http://schemas.microsoft.com/office/drawing/2014/main" id="{65225A8F-1E26-1EF7-69A7-38678F277AFE}"/>
              </a:ext>
            </a:extLst>
          </p:cNvPr>
          <p:cNvSpPr txBox="1">
            <a:spLocks/>
          </p:cNvSpPr>
          <p:nvPr/>
        </p:nvSpPr>
        <p:spPr>
          <a:xfrm>
            <a:off x="6868430" y="2264729"/>
            <a:ext cx="5285399" cy="1204449"/>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Care Manager interacts with family in way that works best for them (phone, email, text and digital app)</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Dedicated Care Manager to assist through a multi-step process, adapted to each family’s unique needs</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Personalized Care Plan created</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Care Manager provides outlet for emotional challenges throughout the process</a:t>
            </a:r>
          </a:p>
        </p:txBody>
      </p:sp>
    </p:spTree>
    <p:extLst>
      <p:ext uri="{BB962C8B-B14F-4D97-AF65-F5344CB8AC3E}">
        <p14:creationId xmlns:p14="http://schemas.microsoft.com/office/powerpoint/2010/main" val="40221315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8207"/>
            <a:ext cx="12188825" cy="6854431"/>
          </a:xfrm>
          <a:prstGeom prst="rect">
            <a:avLst/>
          </a:prstGeom>
          <a:solidFill>
            <a:srgbClr val="3A5A78"/>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26" name="Picture Placeholder 25">
            <a:extLst>
              <a:ext uri="{FF2B5EF4-FFF2-40B4-BE49-F238E27FC236}">
                <a16:creationId xmlns:a16="http://schemas.microsoft.com/office/drawing/2014/main" id="{C599C854-6D27-3151-5DDB-D572F2C4CE91}"/>
              </a:ext>
            </a:extLst>
          </p:cNvPr>
          <p:cNvSpPr>
            <a:spLocks noGrp="1"/>
          </p:cNvSpPr>
          <p:nvPr>
            <p:ph type="pic" sz="quarter" idx="18"/>
          </p:nvPr>
        </p:nvSpPr>
        <p:spPr/>
        <p:txBody>
          <a:bodyPr/>
          <a:lstStyle/>
          <a:p>
            <a:endParaRPr lang="en-US"/>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3973"/>
            <a:ext cx="487109" cy="169775"/>
          </a:xfrm>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16</a:t>
            </a:fld>
            <a:endParaRPr lang="en-US"/>
          </a:p>
        </p:txBody>
      </p:sp>
      <p:sp>
        <p:nvSpPr>
          <p:cNvPr id="45" name="Text Placeholder 2">
            <a:extLst>
              <a:ext uri="{FF2B5EF4-FFF2-40B4-BE49-F238E27FC236}">
                <a16:creationId xmlns:a16="http://schemas.microsoft.com/office/drawing/2014/main" id="{C6232A03-874A-4BEB-A5CB-73C9937F231C}"/>
              </a:ext>
            </a:extLst>
          </p:cNvPr>
          <p:cNvSpPr txBox="1">
            <a:spLocks/>
          </p:cNvSpPr>
          <p:nvPr/>
        </p:nvSpPr>
        <p:spPr>
          <a:xfrm>
            <a:off x="635561" y="5683348"/>
            <a:ext cx="8696508" cy="1028315"/>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26" fontAlgn="auto">
              <a:spcBef>
                <a:spcPts val="0"/>
              </a:spcBef>
              <a:spcAft>
                <a:spcPts val="300"/>
              </a:spcAft>
              <a:buClr>
                <a:srgbClr val="484848"/>
              </a:buClr>
              <a:buNone/>
            </a:pPr>
            <a:r>
              <a:rPr lang="en-US" sz="800" baseline="30000" dirty="0">
                <a:solidFill>
                  <a:srgbClr val="FFFFFF"/>
                </a:solidFill>
                <a:latin typeface="Arial Narrow" panose="020B0604020202020204" pitchFamily="34" charset="0"/>
                <a:cs typeface="Arial Narrow" panose="020B0604020202020204" pitchFamily="34" charset="0"/>
              </a:rPr>
              <a:t>1</a:t>
            </a:r>
            <a:r>
              <a:rPr lang="en-US" sz="800" dirty="0">
                <a:solidFill>
                  <a:srgbClr val="FFFFFF"/>
                </a:solidFill>
                <a:latin typeface="Arial Narrow" panose="020B0604020202020204" pitchFamily="34" charset="0"/>
                <a:cs typeface="Arial Narrow" panose="020B0604020202020204" pitchFamily="34" charset="0"/>
              </a:rPr>
              <a:t> 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defTabSz="914126" fontAlgn="auto">
              <a:spcBef>
                <a:spcPts val="0"/>
              </a:spcBef>
              <a:spcAft>
                <a:spcPts val="300"/>
              </a:spcAft>
              <a:buClr>
                <a:srgbClr val="484848"/>
              </a:buClr>
              <a:buNone/>
            </a:pPr>
            <a:r>
              <a:rPr lang="en-US" sz="800" dirty="0">
                <a:solidFill>
                  <a:srgbClr val="FFFFFF"/>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21" name="Title 1">
            <a:extLst>
              <a:ext uri="{FF2B5EF4-FFF2-40B4-BE49-F238E27FC236}">
                <a16:creationId xmlns:a16="http://schemas.microsoft.com/office/drawing/2014/main" id="{ED29B394-F4DF-4B95-834E-A150066A9E23}"/>
              </a:ext>
            </a:extLst>
          </p:cNvPr>
          <p:cNvSpPr txBox="1">
            <a:spLocks/>
          </p:cNvSpPr>
          <p:nvPr/>
        </p:nvSpPr>
        <p:spPr>
          <a:xfrm>
            <a:off x="671263" y="1704844"/>
            <a:ext cx="4408139" cy="962943"/>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r>
              <a:rPr lang="en-US" sz="2799" b="0" dirty="0">
                <a:solidFill>
                  <a:srgbClr val="FFFFFF"/>
                </a:solidFill>
                <a:latin typeface="Century Gothic" panose="020B0502020202020204" pitchFamily="34" charset="0"/>
              </a:rPr>
              <a:t>Identity Theft </a:t>
            </a:r>
            <a:br>
              <a:rPr lang="en-US" sz="2799" b="0" dirty="0">
                <a:solidFill>
                  <a:srgbClr val="FFFFFF"/>
                </a:solidFill>
                <a:latin typeface="Century Gothic" panose="020B0502020202020204" pitchFamily="34" charset="0"/>
              </a:rPr>
            </a:br>
            <a:r>
              <a:rPr lang="en-US" sz="2799" b="0" dirty="0">
                <a:solidFill>
                  <a:srgbClr val="FFFFFF"/>
                </a:solidFill>
                <a:latin typeface="Century Gothic" panose="020B0502020202020204" pitchFamily="34" charset="0"/>
              </a:rPr>
              <a:t>Support Services</a:t>
            </a:r>
            <a:r>
              <a:rPr lang="en-US" sz="2799" b="0" baseline="30000" dirty="0">
                <a:solidFill>
                  <a:srgbClr val="FFFFFF"/>
                </a:solidFill>
                <a:latin typeface="Century Gothic" panose="020B0502020202020204" pitchFamily="34" charset="0"/>
              </a:rPr>
              <a:t>1</a:t>
            </a:r>
          </a:p>
        </p:txBody>
      </p:sp>
      <p:sp>
        <p:nvSpPr>
          <p:cNvPr id="23" name="Rectangle 22">
            <a:extLst>
              <a:ext uri="{FF2B5EF4-FFF2-40B4-BE49-F238E27FC236}">
                <a16:creationId xmlns:a16="http://schemas.microsoft.com/office/drawing/2014/main" id="{F50EF520-70C7-421D-8988-01EAB125AC10}"/>
              </a:ext>
            </a:extLst>
          </p:cNvPr>
          <p:cNvSpPr/>
          <p:nvPr/>
        </p:nvSpPr>
        <p:spPr>
          <a:xfrm rot="16200000">
            <a:off x="155198" y="2181945"/>
            <a:ext cx="823271" cy="46559"/>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a:solidFill>
                <a:srgbClr val="FFFFFF"/>
              </a:solidFill>
              <a:latin typeface="Century Gothic" panose="020B0502020202020204" pitchFamily="34" charset="0"/>
            </a:endParaRPr>
          </a:p>
        </p:txBody>
      </p:sp>
      <p:sp>
        <p:nvSpPr>
          <p:cNvPr id="41" name="Content Placeholder 5">
            <a:extLst>
              <a:ext uri="{FF2B5EF4-FFF2-40B4-BE49-F238E27FC236}">
                <a16:creationId xmlns:a16="http://schemas.microsoft.com/office/drawing/2014/main" id="{7EEA3957-5CC9-47EC-95BF-E0308F20BD82}"/>
              </a:ext>
            </a:extLst>
          </p:cNvPr>
          <p:cNvSpPr txBox="1">
            <a:spLocks/>
          </p:cNvSpPr>
          <p:nvPr/>
        </p:nvSpPr>
        <p:spPr>
          <a:xfrm>
            <a:off x="671263" y="3031487"/>
            <a:ext cx="7356221" cy="2506417"/>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357" lvl="3" indent="-225357" defTabSz="914126" fontAlgn="auto">
              <a:spcAft>
                <a:spcPts val="600"/>
              </a:spcAft>
              <a:buClrTx/>
              <a:buFont typeface="Arial" panose="020B0604020202020204" pitchFamily="34" charset="0"/>
              <a:buChar char="•"/>
            </a:pPr>
            <a:r>
              <a:rPr lang="en-US" sz="1600" dirty="0">
                <a:solidFill>
                  <a:srgbClr val="FFFFFF"/>
                </a:solidFill>
                <a:latin typeface="Avenir Next LT Pro" panose="020B0504020202020204" pitchFamily="34" charset="0"/>
              </a:rPr>
              <a:t>Education on prevention and steps to take following theft</a:t>
            </a:r>
          </a:p>
          <a:p>
            <a:pPr marL="225357" lvl="3" indent="-225357" defTabSz="914126" fontAlgn="auto">
              <a:spcAft>
                <a:spcPts val="600"/>
              </a:spcAft>
              <a:buClrTx/>
              <a:buFont typeface="Arial" panose="020B0604020202020204" pitchFamily="34" charset="0"/>
              <a:buChar char="•"/>
            </a:pPr>
            <a:r>
              <a:rPr lang="en-US" sz="1600" dirty="0">
                <a:solidFill>
                  <a:srgbClr val="FFFFFF"/>
                </a:solidFill>
                <a:latin typeface="Avenir Next LT Pro" panose="020B0504020202020204" pitchFamily="34" charset="0"/>
              </a:rPr>
              <a:t>Credit bureau notification</a:t>
            </a:r>
          </a:p>
          <a:p>
            <a:pPr marL="225357" lvl="3" indent="-225357" defTabSz="914126" fontAlgn="auto">
              <a:spcAft>
                <a:spcPts val="600"/>
              </a:spcAft>
              <a:buClrTx/>
              <a:buFont typeface="Arial" panose="020B0604020202020204" pitchFamily="34" charset="0"/>
              <a:buChar char="•"/>
            </a:pPr>
            <a:r>
              <a:rPr lang="en-US" sz="1600" dirty="0">
                <a:solidFill>
                  <a:srgbClr val="FFFFFF"/>
                </a:solidFill>
                <a:latin typeface="Avenir Next LT Pro" panose="020B0504020202020204" pitchFamily="34" charset="0"/>
              </a:rPr>
              <a:t>Credit information review</a:t>
            </a:r>
          </a:p>
          <a:p>
            <a:pPr marL="225357" lvl="3" indent="-225357" defTabSz="914126" fontAlgn="auto">
              <a:spcAft>
                <a:spcPts val="600"/>
              </a:spcAft>
              <a:buClrTx/>
              <a:buFont typeface="Arial" panose="020B0604020202020204" pitchFamily="34" charset="0"/>
              <a:buChar char="•"/>
            </a:pPr>
            <a:r>
              <a:rPr lang="en-US" sz="1600" dirty="0">
                <a:solidFill>
                  <a:srgbClr val="FFFFFF"/>
                </a:solidFill>
                <a:latin typeface="Avenir Next LT Pro" panose="020B0504020202020204" pitchFamily="34" charset="0"/>
              </a:rPr>
              <a:t>Identity theft affidavit assistance</a:t>
            </a:r>
          </a:p>
          <a:p>
            <a:pPr marL="225357" lvl="3" indent="-225357" defTabSz="914126" fontAlgn="auto">
              <a:spcAft>
                <a:spcPts val="600"/>
              </a:spcAft>
              <a:buClrTx/>
              <a:buFont typeface="Arial" panose="020B0604020202020204" pitchFamily="34" charset="0"/>
              <a:buChar char="•"/>
            </a:pPr>
            <a:r>
              <a:rPr lang="en-US" sz="1600" dirty="0">
                <a:solidFill>
                  <a:srgbClr val="FFFFFF"/>
                </a:solidFill>
                <a:latin typeface="Avenir Next LT Pro" panose="020B0504020202020204" pitchFamily="34" charset="0"/>
              </a:rPr>
              <a:t>Card replacement</a:t>
            </a:r>
          </a:p>
          <a:p>
            <a:pPr marL="225357" lvl="3" indent="-225357" defTabSz="914126" fontAlgn="auto">
              <a:spcAft>
                <a:spcPts val="600"/>
              </a:spcAft>
              <a:buClrTx/>
              <a:buFont typeface="Arial" panose="020B0604020202020204" pitchFamily="34" charset="0"/>
              <a:buChar char="•"/>
            </a:pPr>
            <a:r>
              <a:rPr lang="en-US" sz="1600" dirty="0">
                <a:solidFill>
                  <a:srgbClr val="FFFFFF"/>
                </a:solidFill>
                <a:latin typeface="Avenir Next LT Pro" panose="020B0504020202020204" pitchFamily="34" charset="0"/>
              </a:rPr>
              <a:t>Translation and emergency cash advance</a:t>
            </a:r>
          </a:p>
        </p:txBody>
      </p:sp>
    </p:spTree>
    <p:extLst>
      <p:ext uri="{BB962C8B-B14F-4D97-AF65-F5344CB8AC3E}">
        <p14:creationId xmlns:p14="http://schemas.microsoft.com/office/powerpoint/2010/main" val="4221503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893"/>
            <a:ext cx="12188825" cy="6865447"/>
          </a:xfrm>
          <a:prstGeom prst="rect">
            <a:avLst/>
          </a:prstGeom>
          <a:solidFill>
            <a:srgbClr val="3A5A78"/>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11706930" y="1786"/>
            <a:ext cx="481894" cy="6864554"/>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b="1">
              <a:solidFill>
                <a:srgbClr val="FFFFFF"/>
              </a:solidFill>
              <a:latin typeface="Arial"/>
            </a:endParaRPr>
          </a:p>
        </p:txBody>
      </p:sp>
      <p:sp>
        <p:nvSpPr>
          <p:cNvPr id="26" name="Picture Placeholder 25">
            <a:extLst>
              <a:ext uri="{FF2B5EF4-FFF2-40B4-BE49-F238E27FC236}">
                <a16:creationId xmlns:a16="http://schemas.microsoft.com/office/drawing/2014/main" id="{C599C854-6D27-3151-5DDB-D572F2C4CE91}"/>
              </a:ext>
            </a:extLst>
          </p:cNvPr>
          <p:cNvSpPr>
            <a:spLocks noGrp="1"/>
          </p:cNvSpPr>
          <p:nvPr>
            <p:ph type="pic" sz="quarter" idx="18"/>
          </p:nvPr>
        </p:nvSpPr>
        <p:spPr/>
        <p:txBody>
          <a:bodyPr/>
          <a:lstStyle/>
          <a:p>
            <a:endParaRPr lang="en-US"/>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3973"/>
            <a:ext cx="487109" cy="169775"/>
          </a:xfrm>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17</a:t>
            </a:fld>
            <a:endParaRPr lang="en-US" dirty="0"/>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10917837" y="2990102"/>
            <a:ext cx="1459955" cy="139991"/>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15" name="Slide Number Placeholder 1">
            <a:extLst>
              <a:ext uri="{FF2B5EF4-FFF2-40B4-BE49-F238E27FC236}">
                <a16:creationId xmlns:a16="http://schemas.microsoft.com/office/drawing/2014/main" id="{2C1FF94B-5BED-4642-A4B0-2F8F02D2DDC7}"/>
              </a:ext>
            </a:extLst>
          </p:cNvPr>
          <p:cNvSpPr txBox="1">
            <a:spLocks/>
          </p:cNvSpPr>
          <p:nvPr/>
        </p:nvSpPr>
        <p:spPr bwMode="gray">
          <a:xfrm>
            <a:off x="10200" y="6537192"/>
            <a:ext cx="487109" cy="169775"/>
          </a:xfrm>
          <a:prstGeom prst="rect">
            <a:avLst/>
          </a:prstGeom>
        </p:spPr>
        <p:txBody>
          <a:bodyPr/>
          <a:lstStyle>
            <a:defPPr>
              <a:defRPr lang="en-US"/>
            </a:defPPr>
            <a:lvl1pPr marL="0" algn="r" defTabSz="914400" rtl="0" eaLnBrk="1" latinLnBrk="0" hangingPunct="1">
              <a:defRPr lang="en-US" sz="900" b="1" i="0" kern="1200" smtClean="0">
                <a:solidFill>
                  <a:srgbClr val="3A5A78"/>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126" fontAlgn="auto">
              <a:spcBef>
                <a:spcPts val="0"/>
              </a:spcBef>
              <a:spcAft>
                <a:spcPts val="0"/>
              </a:spcAft>
            </a:pPr>
            <a:fld id="{B6111AC5-A6EA-4123-B1C6-358C02E6D565}" type="slidenum">
              <a:rPr lang="en-US">
                <a:solidFill>
                  <a:srgbClr val="FFFFFF"/>
                </a:solidFill>
              </a:rPr>
              <a:pPr defTabSz="914126" fontAlgn="auto">
                <a:spcBef>
                  <a:spcPts val="0"/>
                </a:spcBef>
                <a:spcAft>
                  <a:spcPts val="0"/>
                </a:spcAft>
              </a:pPr>
              <a:t>17</a:t>
            </a:fld>
            <a:endParaRPr lang="en-US" dirty="0">
              <a:solidFill>
                <a:srgbClr val="FFFFFF"/>
              </a:solidFill>
            </a:endParaRPr>
          </a:p>
        </p:txBody>
      </p:sp>
      <p:sp>
        <p:nvSpPr>
          <p:cNvPr id="16" name="Title 1">
            <a:extLst>
              <a:ext uri="{FF2B5EF4-FFF2-40B4-BE49-F238E27FC236}">
                <a16:creationId xmlns:a16="http://schemas.microsoft.com/office/drawing/2014/main" id="{1717EC84-455D-4513-A62B-AD79E5A88563}"/>
              </a:ext>
            </a:extLst>
          </p:cNvPr>
          <p:cNvSpPr txBox="1">
            <a:spLocks/>
          </p:cNvSpPr>
          <p:nvPr/>
        </p:nvSpPr>
        <p:spPr>
          <a:xfrm>
            <a:off x="671263" y="1342713"/>
            <a:ext cx="4408139" cy="962943"/>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r>
              <a:rPr lang="en-US" sz="2799" b="0" dirty="0">
                <a:solidFill>
                  <a:srgbClr val="FFFFFF"/>
                </a:solidFill>
                <a:latin typeface="Century Gothic" panose="020B0502020202020204" pitchFamily="34" charset="0"/>
              </a:rPr>
              <a:t>Making Travel Safer</a:t>
            </a:r>
          </a:p>
        </p:txBody>
      </p:sp>
      <p:sp>
        <p:nvSpPr>
          <p:cNvPr id="17" name="Rectangle 16">
            <a:extLst>
              <a:ext uri="{FF2B5EF4-FFF2-40B4-BE49-F238E27FC236}">
                <a16:creationId xmlns:a16="http://schemas.microsoft.com/office/drawing/2014/main" id="{093B32F3-C9D4-432C-844D-CED7D16DE731}"/>
              </a:ext>
            </a:extLst>
          </p:cNvPr>
          <p:cNvSpPr/>
          <p:nvPr/>
        </p:nvSpPr>
        <p:spPr>
          <a:xfrm rot="16200000">
            <a:off x="192620" y="2181945"/>
            <a:ext cx="748428" cy="46559"/>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a:solidFill>
                <a:srgbClr val="FFFFFF"/>
              </a:solidFill>
              <a:latin typeface="Century Gothic" panose="020B0502020202020204" pitchFamily="34" charset="0"/>
            </a:endParaRPr>
          </a:p>
        </p:txBody>
      </p:sp>
      <p:sp>
        <p:nvSpPr>
          <p:cNvPr id="18" name="TextBox 17">
            <a:extLst>
              <a:ext uri="{FF2B5EF4-FFF2-40B4-BE49-F238E27FC236}">
                <a16:creationId xmlns:a16="http://schemas.microsoft.com/office/drawing/2014/main" id="{00717C92-1D74-4C43-AB9F-9232F0F682A0}"/>
              </a:ext>
            </a:extLst>
          </p:cNvPr>
          <p:cNvSpPr txBox="1"/>
          <p:nvPr/>
        </p:nvSpPr>
        <p:spPr>
          <a:xfrm>
            <a:off x="671263" y="2300511"/>
            <a:ext cx="4408139" cy="338466"/>
          </a:xfrm>
          <a:prstGeom prst="rect">
            <a:avLst/>
          </a:prstGeom>
          <a:noFill/>
        </p:spPr>
        <p:txBody>
          <a:bodyPr wrap="square" rtlCol="0">
            <a:spAutoFit/>
          </a:bodyPr>
          <a:lstStyle/>
          <a:p>
            <a:pPr defTabSz="914126" fontAlgn="auto">
              <a:spcBef>
                <a:spcPts val="600"/>
              </a:spcBef>
              <a:spcAft>
                <a:spcPts val="0"/>
              </a:spcAft>
            </a:pPr>
            <a:r>
              <a:rPr lang="en-US" sz="1600" dirty="0">
                <a:solidFill>
                  <a:srgbClr val="FFFFFF"/>
                </a:solidFill>
                <a:latin typeface="Avenir Next LT Pro" panose="020B0504020202020204" pitchFamily="34" charset="0"/>
              </a:rPr>
              <a:t>Travel Assistance</a:t>
            </a:r>
            <a:endParaRPr lang="en-US" sz="1600" baseline="30000" dirty="0">
              <a:solidFill>
                <a:srgbClr val="FFFFFF"/>
              </a:solidFill>
              <a:latin typeface="Avenir Next LT Pro" panose="020B0504020202020204" pitchFamily="34" charset="0"/>
            </a:endParaRPr>
          </a:p>
        </p:txBody>
      </p:sp>
      <p:sp>
        <p:nvSpPr>
          <p:cNvPr id="19" name="Rectangle 18">
            <a:hlinkClick r:id="rId3" action="ppaction://hlinksldjump"/>
            <a:extLst>
              <a:ext uri="{FF2B5EF4-FFF2-40B4-BE49-F238E27FC236}">
                <a16:creationId xmlns:a16="http://schemas.microsoft.com/office/drawing/2014/main" id="{00814B3C-0430-4013-85BC-1DF930038012}"/>
              </a:ext>
            </a:extLst>
          </p:cNvPr>
          <p:cNvSpPr/>
          <p:nvPr/>
        </p:nvSpPr>
        <p:spPr>
          <a:xfrm>
            <a:off x="671263" y="3244382"/>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Overview</a:t>
            </a:r>
            <a:endParaRPr lang="en-US" sz="1600" dirty="0">
              <a:solidFill>
                <a:srgbClr val="FFFFFF"/>
              </a:solidFill>
              <a:latin typeface="Avenir Next LT Pro" panose="020B0504020202020204" pitchFamily="34" charset="77"/>
              <a:ea typeface="ＭＳ Ｐゴシック"/>
              <a:cs typeface="Arial"/>
            </a:endParaRPr>
          </a:p>
        </p:txBody>
      </p:sp>
      <p:sp>
        <p:nvSpPr>
          <p:cNvPr id="20" name="Rectangle 19">
            <a:hlinkClick r:id="rId4" action="ppaction://hlinksldjump"/>
            <a:extLst>
              <a:ext uri="{FF2B5EF4-FFF2-40B4-BE49-F238E27FC236}">
                <a16:creationId xmlns:a16="http://schemas.microsoft.com/office/drawing/2014/main" id="{45DFEE89-4416-411A-A036-B4C23A91D5D6}"/>
              </a:ext>
            </a:extLst>
          </p:cNvPr>
          <p:cNvSpPr/>
          <p:nvPr/>
        </p:nvSpPr>
        <p:spPr>
          <a:xfrm>
            <a:off x="671263" y="3766774"/>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Emergency Transport Services</a:t>
            </a:r>
          </a:p>
        </p:txBody>
      </p:sp>
      <p:sp>
        <p:nvSpPr>
          <p:cNvPr id="25" name="Rectangle 24">
            <a:hlinkClick r:id="rId5" action="ppaction://hlinksldjump"/>
            <a:extLst>
              <a:ext uri="{FF2B5EF4-FFF2-40B4-BE49-F238E27FC236}">
                <a16:creationId xmlns:a16="http://schemas.microsoft.com/office/drawing/2014/main" id="{5A342A34-8F69-4117-8A4D-2109059188F9}"/>
              </a:ext>
            </a:extLst>
          </p:cNvPr>
          <p:cNvSpPr/>
          <p:nvPr/>
        </p:nvSpPr>
        <p:spPr>
          <a:xfrm>
            <a:off x="671263" y="4289166"/>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Medical Assistance</a:t>
            </a:r>
            <a:endParaRPr lang="en-US" sz="1600" dirty="0">
              <a:solidFill>
                <a:srgbClr val="FFFFFF"/>
              </a:solidFill>
              <a:latin typeface="Avenir Next LT Pro" panose="020B0504020202020204" pitchFamily="34" charset="77"/>
              <a:ea typeface="ＭＳ Ｐゴシック"/>
              <a:cs typeface="Arial"/>
            </a:endParaRPr>
          </a:p>
        </p:txBody>
      </p:sp>
      <p:sp>
        <p:nvSpPr>
          <p:cNvPr id="27" name="Rectangle 26">
            <a:hlinkClick r:id="rId6" action="ppaction://hlinksldjump"/>
            <a:extLst>
              <a:ext uri="{FF2B5EF4-FFF2-40B4-BE49-F238E27FC236}">
                <a16:creationId xmlns:a16="http://schemas.microsoft.com/office/drawing/2014/main" id="{F1FEE6DC-B6F3-4CB2-AC5C-8D6F66C695B7}"/>
              </a:ext>
            </a:extLst>
          </p:cNvPr>
          <p:cNvSpPr/>
          <p:nvPr/>
        </p:nvSpPr>
        <p:spPr>
          <a:xfrm>
            <a:off x="671263" y="4811558"/>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Other Travel Services</a:t>
            </a:r>
          </a:p>
        </p:txBody>
      </p:sp>
      <p:sp>
        <p:nvSpPr>
          <p:cNvPr id="28" name="Text Placeholder 2">
            <a:extLst>
              <a:ext uri="{FF2B5EF4-FFF2-40B4-BE49-F238E27FC236}">
                <a16:creationId xmlns:a16="http://schemas.microsoft.com/office/drawing/2014/main" id="{162465DE-6FB7-4899-B115-724BF9D4DC15}"/>
              </a:ext>
            </a:extLst>
          </p:cNvPr>
          <p:cNvSpPr txBox="1">
            <a:spLocks/>
          </p:cNvSpPr>
          <p:nvPr/>
        </p:nvSpPr>
        <p:spPr>
          <a:xfrm>
            <a:off x="590113" y="6015289"/>
            <a:ext cx="10116725" cy="731330"/>
          </a:xfrm>
          <a:prstGeom prst="rect">
            <a:avLst/>
          </a:prstGeom>
          <a:noFill/>
        </p:spPr>
        <p:txBody>
          <a:bodyPr vert="horz" lIns="182832" tIns="45708" rIns="548497" bIns="45708" rtlCol="0" anchor="b" anchorCtr="0">
            <a:noAutofit/>
          </a:bodyPr>
          <a:lstStyle>
            <a:lvl1pPr marL="0" indent="0" algn="r" defTabSz="914400" rtl="0" eaLnBrk="1" latinLnBrk="0" hangingPunct="1">
              <a:lnSpc>
                <a:spcPct val="100000"/>
              </a:lnSpc>
              <a:spcBef>
                <a:spcPts val="1200"/>
              </a:spcBef>
              <a:buClr>
                <a:schemeClr val="tx1"/>
              </a:buClr>
              <a:buFont typeface="Arial" panose="020B0604020202020204" pitchFamily="34" charset="0"/>
              <a:buNone/>
              <a:defRPr sz="32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defTabSz="914126" fontAlgn="auto">
              <a:spcAft>
                <a:spcPts val="0"/>
              </a:spcAft>
              <a:buClr>
                <a:srgbClr val="484848"/>
              </a:buClr>
            </a:pPr>
            <a:r>
              <a:rPr lang="en-US" altLang="en-US" sz="800" dirty="0">
                <a:solidFill>
                  <a:srgbClr val="FFFFFF"/>
                </a:solidFill>
                <a:latin typeface="Arial Narrow" panose="020B0606020202030204" pitchFamily="34" charset="0"/>
              </a:rPr>
              <a:t>6082k NS 12/23 © 2023 The Hartford. Confidential. No part of this document may be reproduced, published or posted without the permission of The Hartford.</a:t>
            </a:r>
          </a:p>
        </p:txBody>
      </p:sp>
    </p:spTree>
    <p:extLst>
      <p:ext uri="{BB962C8B-B14F-4D97-AF65-F5344CB8AC3E}">
        <p14:creationId xmlns:p14="http://schemas.microsoft.com/office/powerpoint/2010/main" val="6385570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2676"/>
            <a:ext cx="12188825" cy="6854431"/>
          </a:xfrm>
          <a:prstGeom prst="rect">
            <a:avLst/>
          </a:prstGeom>
          <a:solidFill>
            <a:srgbClr val="3A5A78"/>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4403" y="1786"/>
            <a:ext cx="5954422" cy="6855321"/>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b="1" dirty="0">
              <a:solidFill>
                <a:srgbClr val="FFFFFF"/>
              </a:solidFill>
              <a:latin typeface="Arial"/>
            </a:endParaRPr>
          </a:p>
        </p:txBody>
      </p:sp>
      <p:sp>
        <p:nvSpPr>
          <p:cNvPr id="26" name="Picture Placeholder 25">
            <a:extLst>
              <a:ext uri="{FF2B5EF4-FFF2-40B4-BE49-F238E27FC236}">
                <a16:creationId xmlns:a16="http://schemas.microsoft.com/office/drawing/2014/main" id="{C599C854-6D27-3151-5DDB-D572F2C4CE91}"/>
              </a:ext>
            </a:extLst>
          </p:cNvPr>
          <p:cNvSpPr>
            <a:spLocks noGrp="1"/>
          </p:cNvSpPr>
          <p:nvPr>
            <p:ph type="pic" sz="quarter" idx="18"/>
          </p:nvPr>
        </p:nvSpPr>
        <p:spPr/>
        <p:txBody>
          <a:bodyPr/>
          <a:lstStyle/>
          <a:p>
            <a:endParaRPr lang="en-US"/>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3973"/>
            <a:ext cx="487109" cy="169775"/>
          </a:xfrm>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18</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69431" y="3026772"/>
            <a:ext cx="1459955" cy="6998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28" name="Rectangle 27">
            <a:extLst>
              <a:ext uri="{FF2B5EF4-FFF2-40B4-BE49-F238E27FC236}">
                <a16:creationId xmlns:a16="http://schemas.microsoft.com/office/drawing/2014/main" id="{F5C3FC1D-F227-47B8-8B4A-6136ED9AA3B8}"/>
              </a:ext>
            </a:extLst>
          </p:cNvPr>
          <p:cNvSpPr/>
          <p:nvPr/>
        </p:nvSpPr>
        <p:spPr>
          <a:xfrm>
            <a:off x="671263" y="3244382"/>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EFC21B"/>
                </a:solidFill>
                <a:latin typeface="Avenir Next LT Pro" panose="020B0504020202020204" pitchFamily="34" charset="77"/>
                <a:ea typeface="ＭＳ Ｐゴシック"/>
                <a:cs typeface="Arial"/>
                <a:sym typeface="Arial" charset="0"/>
              </a:rPr>
              <a:t>Overview</a:t>
            </a:r>
            <a:endParaRPr lang="en-US" sz="1600" dirty="0">
              <a:solidFill>
                <a:srgbClr val="EFC21B"/>
              </a:solidFill>
              <a:latin typeface="Avenir Next LT Pro" panose="020B0504020202020204" pitchFamily="34" charset="77"/>
              <a:ea typeface="ＭＳ Ｐゴシック"/>
              <a:cs typeface="Arial"/>
            </a:endParaRPr>
          </a:p>
        </p:txBody>
      </p:sp>
      <p:sp>
        <p:nvSpPr>
          <p:cNvPr id="44" name="Rectangle 43">
            <a:extLst>
              <a:ext uri="{FF2B5EF4-FFF2-40B4-BE49-F238E27FC236}">
                <a16:creationId xmlns:a16="http://schemas.microsoft.com/office/drawing/2014/main" id="{44D0E085-07CE-4D35-9E26-1AA31382495F}"/>
              </a:ext>
            </a:extLst>
          </p:cNvPr>
          <p:cNvSpPr/>
          <p:nvPr/>
        </p:nvSpPr>
        <p:spPr>
          <a:xfrm>
            <a:off x="537610" y="3380369"/>
            <a:ext cx="105005" cy="10500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a:solidFill>
                <a:srgbClr val="FFFFFF"/>
              </a:solidFill>
              <a:latin typeface="Arial"/>
            </a:endParaRPr>
          </a:p>
        </p:txBody>
      </p:sp>
      <p:sp>
        <p:nvSpPr>
          <p:cNvPr id="45" name="Text Placeholder 2">
            <a:extLst>
              <a:ext uri="{FF2B5EF4-FFF2-40B4-BE49-F238E27FC236}">
                <a16:creationId xmlns:a16="http://schemas.microsoft.com/office/drawing/2014/main" id="{C6232A03-874A-4BEB-A5CB-73C9937F231C}"/>
              </a:ext>
            </a:extLst>
          </p:cNvPr>
          <p:cNvSpPr txBox="1">
            <a:spLocks/>
          </p:cNvSpPr>
          <p:nvPr/>
        </p:nvSpPr>
        <p:spPr>
          <a:xfrm>
            <a:off x="635561" y="5683348"/>
            <a:ext cx="5318862" cy="1028315"/>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26" fontAlgn="auto">
              <a:spcBef>
                <a:spcPts val="0"/>
              </a:spcBef>
              <a:spcAft>
                <a:spcPts val="300"/>
              </a:spcAft>
              <a:buClr>
                <a:srgbClr val="484848"/>
              </a:buClr>
              <a:buNone/>
            </a:pPr>
            <a:r>
              <a:rPr lang="en-US" sz="800" baseline="30000" dirty="0">
                <a:solidFill>
                  <a:srgbClr val="FFFFFF"/>
                </a:solidFill>
                <a:latin typeface="Arial Narrow" panose="020B0604020202020204" pitchFamily="34" charset="0"/>
                <a:cs typeface="Arial Narrow" panose="020B0604020202020204" pitchFamily="34" charset="0"/>
              </a:rPr>
              <a:t>1</a:t>
            </a:r>
            <a:r>
              <a:rPr lang="en-US" sz="800" dirty="0">
                <a:solidFill>
                  <a:srgbClr val="FFFFFF"/>
                </a:solidFill>
                <a:latin typeface="Arial Narrow" panose="020B0604020202020204" pitchFamily="34" charset="0"/>
                <a:cs typeface="Arial Narrow" panose="020B0604020202020204" pitchFamily="34" charset="0"/>
              </a:rPr>
              <a:t> 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defTabSz="914126" fontAlgn="auto">
              <a:spcBef>
                <a:spcPts val="0"/>
              </a:spcBef>
              <a:spcAft>
                <a:spcPts val="300"/>
              </a:spcAft>
              <a:buClr>
                <a:srgbClr val="484848"/>
              </a:buClr>
              <a:buNone/>
            </a:pPr>
            <a:r>
              <a:rPr lang="en-US" sz="800" dirty="0">
                <a:solidFill>
                  <a:srgbClr val="FFFFFF"/>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21" name="Title 1">
            <a:extLst>
              <a:ext uri="{FF2B5EF4-FFF2-40B4-BE49-F238E27FC236}">
                <a16:creationId xmlns:a16="http://schemas.microsoft.com/office/drawing/2014/main" id="{ED29B394-F4DF-4B95-834E-A150066A9E23}"/>
              </a:ext>
            </a:extLst>
          </p:cNvPr>
          <p:cNvSpPr txBox="1">
            <a:spLocks/>
          </p:cNvSpPr>
          <p:nvPr/>
        </p:nvSpPr>
        <p:spPr>
          <a:xfrm>
            <a:off x="671263" y="1342713"/>
            <a:ext cx="4408139" cy="962943"/>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r>
              <a:rPr lang="en-US" sz="2799" b="0" dirty="0">
                <a:solidFill>
                  <a:srgbClr val="FFFFFF"/>
                </a:solidFill>
                <a:latin typeface="Century Gothic" panose="020B0502020202020204" pitchFamily="34" charset="0"/>
              </a:rPr>
              <a:t>Making Travel Safer</a:t>
            </a:r>
          </a:p>
        </p:txBody>
      </p:sp>
      <p:sp>
        <p:nvSpPr>
          <p:cNvPr id="23" name="Rectangle 22">
            <a:extLst>
              <a:ext uri="{FF2B5EF4-FFF2-40B4-BE49-F238E27FC236}">
                <a16:creationId xmlns:a16="http://schemas.microsoft.com/office/drawing/2014/main" id="{F50EF520-70C7-421D-8988-01EAB125AC10}"/>
              </a:ext>
            </a:extLst>
          </p:cNvPr>
          <p:cNvSpPr/>
          <p:nvPr/>
        </p:nvSpPr>
        <p:spPr>
          <a:xfrm rot="16200000">
            <a:off x="192620" y="2181945"/>
            <a:ext cx="748428" cy="46559"/>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a:solidFill>
                <a:srgbClr val="FFFFFF"/>
              </a:solidFill>
              <a:latin typeface="Century Gothic" panose="020B0502020202020204" pitchFamily="34" charset="0"/>
            </a:endParaRPr>
          </a:p>
        </p:txBody>
      </p:sp>
      <p:sp>
        <p:nvSpPr>
          <p:cNvPr id="29" name="TextBox 28">
            <a:extLst>
              <a:ext uri="{FF2B5EF4-FFF2-40B4-BE49-F238E27FC236}">
                <a16:creationId xmlns:a16="http://schemas.microsoft.com/office/drawing/2014/main" id="{2879396F-7E83-46FE-B2CA-C923DFD55130}"/>
              </a:ext>
            </a:extLst>
          </p:cNvPr>
          <p:cNvSpPr txBox="1"/>
          <p:nvPr/>
        </p:nvSpPr>
        <p:spPr>
          <a:xfrm>
            <a:off x="671263" y="2300511"/>
            <a:ext cx="4408139" cy="338466"/>
          </a:xfrm>
          <a:prstGeom prst="rect">
            <a:avLst/>
          </a:prstGeom>
          <a:noFill/>
        </p:spPr>
        <p:txBody>
          <a:bodyPr wrap="square" rtlCol="0">
            <a:spAutoFit/>
          </a:bodyPr>
          <a:lstStyle/>
          <a:p>
            <a:pPr defTabSz="914126" fontAlgn="auto">
              <a:spcBef>
                <a:spcPts val="600"/>
              </a:spcBef>
              <a:spcAft>
                <a:spcPts val="0"/>
              </a:spcAft>
            </a:pPr>
            <a:r>
              <a:rPr lang="en-US" sz="1600" dirty="0">
                <a:solidFill>
                  <a:srgbClr val="FFFFFF"/>
                </a:solidFill>
                <a:latin typeface="Avenir Next LT Pro" panose="020B0504020202020204" pitchFamily="34" charset="0"/>
              </a:rPr>
              <a:t>Travel Assistance</a:t>
            </a:r>
            <a:r>
              <a:rPr lang="en-US" sz="1600" baseline="30000" dirty="0">
                <a:solidFill>
                  <a:srgbClr val="FFFFFF"/>
                </a:solidFill>
                <a:latin typeface="Avenir Next LT Pro" panose="020B0504020202020204" pitchFamily="34" charset="0"/>
              </a:rPr>
              <a:t>1</a:t>
            </a:r>
          </a:p>
        </p:txBody>
      </p:sp>
      <p:sp>
        <p:nvSpPr>
          <p:cNvPr id="32" name="Rectangle 31">
            <a:hlinkClick r:id="rId3" action="ppaction://hlinksldjump"/>
            <a:extLst>
              <a:ext uri="{FF2B5EF4-FFF2-40B4-BE49-F238E27FC236}">
                <a16:creationId xmlns:a16="http://schemas.microsoft.com/office/drawing/2014/main" id="{9A9D7436-CCA0-4F68-B354-E6D15CEDA363}"/>
              </a:ext>
            </a:extLst>
          </p:cNvPr>
          <p:cNvSpPr/>
          <p:nvPr/>
        </p:nvSpPr>
        <p:spPr>
          <a:xfrm>
            <a:off x="671263" y="3766774"/>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Emergency Transport Services</a:t>
            </a:r>
          </a:p>
        </p:txBody>
      </p:sp>
      <p:sp>
        <p:nvSpPr>
          <p:cNvPr id="39" name="Rectangle 38">
            <a:hlinkClick r:id="rId4" action="ppaction://hlinksldjump"/>
            <a:extLst>
              <a:ext uri="{FF2B5EF4-FFF2-40B4-BE49-F238E27FC236}">
                <a16:creationId xmlns:a16="http://schemas.microsoft.com/office/drawing/2014/main" id="{00AB0619-A860-48DE-89A7-AE0F47DB2FF7}"/>
              </a:ext>
            </a:extLst>
          </p:cNvPr>
          <p:cNvSpPr/>
          <p:nvPr/>
        </p:nvSpPr>
        <p:spPr>
          <a:xfrm>
            <a:off x="671263" y="4289166"/>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Medical Assistance</a:t>
            </a:r>
            <a:endParaRPr lang="en-US" sz="1600" dirty="0">
              <a:solidFill>
                <a:srgbClr val="FFFFFF"/>
              </a:solidFill>
              <a:latin typeface="Avenir Next LT Pro" panose="020B0504020202020204" pitchFamily="34" charset="77"/>
              <a:ea typeface="ＭＳ Ｐゴシック"/>
              <a:cs typeface="Arial"/>
            </a:endParaRPr>
          </a:p>
        </p:txBody>
      </p:sp>
      <p:sp>
        <p:nvSpPr>
          <p:cNvPr id="40" name="Rectangle 39">
            <a:hlinkClick r:id="rId5" action="ppaction://hlinksldjump"/>
            <a:extLst>
              <a:ext uri="{FF2B5EF4-FFF2-40B4-BE49-F238E27FC236}">
                <a16:creationId xmlns:a16="http://schemas.microsoft.com/office/drawing/2014/main" id="{454F9F92-4837-4C81-8D94-B4E2EA650223}"/>
              </a:ext>
            </a:extLst>
          </p:cNvPr>
          <p:cNvSpPr/>
          <p:nvPr/>
        </p:nvSpPr>
        <p:spPr>
          <a:xfrm>
            <a:off x="671263" y="4811558"/>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Other Travel Services</a:t>
            </a:r>
          </a:p>
        </p:txBody>
      </p:sp>
      <p:sp>
        <p:nvSpPr>
          <p:cNvPr id="41" name="Content Placeholder 5">
            <a:extLst>
              <a:ext uri="{FF2B5EF4-FFF2-40B4-BE49-F238E27FC236}">
                <a16:creationId xmlns:a16="http://schemas.microsoft.com/office/drawing/2014/main" id="{7EEA3957-5CC9-47EC-95BF-E0308F20BD82}"/>
              </a:ext>
            </a:extLst>
          </p:cNvPr>
          <p:cNvSpPr txBox="1">
            <a:spLocks/>
          </p:cNvSpPr>
          <p:nvPr/>
        </p:nvSpPr>
        <p:spPr>
          <a:xfrm>
            <a:off x="6731185" y="2712817"/>
            <a:ext cx="4960857" cy="1576349"/>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5357" lvl="3" indent="-225357"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For business or pleasure</a:t>
            </a:r>
          </a:p>
          <a:p>
            <a:pPr marL="457063" lvl="4" indent="-231705" defTabSz="914126" fontAlgn="auto">
              <a:spcAft>
                <a:spcPts val="600"/>
              </a:spcAft>
              <a:buClr>
                <a:srgbClr val="484848"/>
              </a:buClr>
              <a:buFont typeface="Arial" panose="020B0604020202020204" pitchFamily="34" charset="0"/>
              <a:buChar char="‒"/>
            </a:pPr>
            <a:r>
              <a:rPr lang="en-US" dirty="0">
                <a:solidFill>
                  <a:srgbClr val="484848"/>
                </a:solidFill>
                <a:latin typeface="Avenir Next LT Pro" panose="020B0504020202020204" pitchFamily="34" charset="0"/>
              </a:rPr>
              <a:t>Over 100 miles from home for 90 days or less</a:t>
            </a:r>
          </a:p>
          <a:p>
            <a:pPr marL="225357" lvl="3" indent="-225357"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For employee, spouse and dependent children under age 26</a:t>
            </a:r>
          </a:p>
        </p:txBody>
      </p:sp>
    </p:spTree>
    <p:extLst>
      <p:ext uri="{BB962C8B-B14F-4D97-AF65-F5344CB8AC3E}">
        <p14:creationId xmlns:p14="http://schemas.microsoft.com/office/powerpoint/2010/main" val="13367454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2676"/>
            <a:ext cx="12188825" cy="6854431"/>
          </a:xfrm>
          <a:prstGeom prst="rect">
            <a:avLst/>
          </a:prstGeom>
          <a:solidFill>
            <a:srgbClr val="3A5A78"/>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4403" y="1786"/>
            <a:ext cx="5954422" cy="6855321"/>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b="1" dirty="0">
              <a:solidFill>
                <a:srgbClr val="FFFFFF"/>
              </a:solidFill>
              <a:latin typeface="Arial"/>
            </a:endParaRPr>
          </a:p>
        </p:txBody>
      </p:sp>
      <p:sp>
        <p:nvSpPr>
          <p:cNvPr id="26" name="Picture Placeholder 25">
            <a:extLst>
              <a:ext uri="{FF2B5EF4-FFF2-40B4-BE49-F238E27FC236}">
                <a16:creationId xmlns:a16="http://schemas.microsoft.com/office/drawing/2014/main" id="{C599C854-6D27-3151-5DDB-D572F2C4CE91}"/>
              </a:ext>
            </a:extLst>
          </p:cNvPr>
          <p:cNvSpPr>
            <a:spLocks noGrp="1"/>
          </p:cNvSpPr>
          <p:nvPr>
            <p:ph type="pic" sz="quarter" idx="18"/>
          </p:nvPr>
        </p:nvSpPr>
        <p:spPr/>
        <p:txBody>
          <a:bodyPr/>
          <a:lstStyle/>
          <a:p>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69431" y="3026772"/>
            <a:ext cx="1459955" cy="6998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28" name="Rectangle 27">
            <a:hlinkClick r:id="rId3" action="ppaction://hlinksldjump"/>
            <a:extLst>
              <a:ext uri="{FF2B5EF4-FFF2-40B4-BE49-F238E27FC236}">
                <a16:creationId xmlns:a16="http://schemas.microsoft.com/office/drawing/2014/main" id="{F5C3FC1D-F227-47B8-8B4A-6136ED9AA3B8}"/>
              </a:ext>
            </a:extLst>
          </p:cNvPr>
          <p:cNvSpPr/>
          <p:nvPr/>
        </p:nvSpPr>
        <p:spPr>
          <a:xfrm>
            <a:off x="671263" y="3244382"/>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Overview</a:t>
            </a:r>
            <a:endParaRPr lang="en-US" sz="1600" dirty="0">
              <a:solidFill>
                <a:srgbClr val="FFFFFF"/>
              </a:solidFill>
              <a:latin typeface="Avenir Next LT Pro" panose="020B0504020202020204" pitchFamily="34" charset="77"/>
              <a:ea typeface="ＭＳ Ｐゴシック"/>
              <a:cs typeface="Arial"/>
            </a:endParaRPr>
          </a:p>
        </p:txBody>
      </p:sp>
      <p:sp>
        <p:nvSpPr>
          <p:cNvPr id="30" name="Rectangle 29">
            <a:extLst>
              <a:ext uri="{FF2B5EF4-FFF2-40B4-BE49-F238E27FC236}">
                <a16:creationId xmlns:a16="http://schemas.microsoft.com/office/drawing/2014/main" id="{0307A798-EBD6-4EAC-8C5F-E22E8BBC5B22}"/>
              </a:ext>
            </a:extLst>
          </p:cNvPr>
          <p:cNvSpPr/>
          <p:nvPr/>
        </p:nvSpPr>
        <p:spPr>
          <a:xfrm>
            <a:off x="671263" y="3766774"/>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EFC21B"/>
                </a:solidFill>
                <a:latin typeface="Avenir Next LT Pro" panose="020B0504020202020204" pitchFamily="34" charset="77"/>
                <a:ea typeface="ＭＳ Ｐゴシック"/>
                <a:cs typeface="Arial"/>
                <a:sym typeface="Arial" charset="0"/>
              </a:rPr>
              <a:t>Emergency Transport Services</a:t>
            </a:r>
          </a:p>
        </p:txBody>
      </p:sp>
      <p:sp>
        <p:nvSpPr>
          <p:cNvPr id="44" name="Rectangle 43">
            <a:extLst>
              <a:ext uri="{FF2B5EF4-FFF2-40B4-BE49-F238E27FC236}">
                <a16:creationId xmlns:a16="http://schemas.microsoft.com/office/drawing/2014/main" id="{44D0E085-07CE-4D35-9E26-1AA31382495F}"/>
              </a:ext>
            </a:extLst>
          </p:cNvPr>
          <p:cNvSpPr/>
          <p:nvPr/>
        </p:nvSpPr>
        <p:spPr>
          <a:xfrm>
            <a:off x="537610" y="3913631"/>
            <a:ext cx="105005" cy="10500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a:solidFill>
                <a:srgbClr val="FFFFFF"/>
              </a:solidFill>
              <a:latin typeface="Arial"/>
            </a:endParaRPr>
          </a:p>
        </p:txBody>
      </p:sp>
      <p:sp>
        <p:nvSpPr>
          <p:cNvPr id="18" name="Title 1">
            <a:extLst>
              <a:ext uri="{FF2B5EF4-FFF2-40B4-BE49-F238E27FC236}">
                <a16:creationId xmlns:a16="http://schemas.microsoft.com/office/drawing/2014/main" id="{C65BAB94-C098-403F-9479-5C5AD3B8B0E1}"/>
              </a:ext>
            </a:extLst>
          </p:cNvPr>
          <p:cNvSpPr txBox="1">
            <a:spLocks/>
          </p:cNvSpPr>
          <p:nvPr/>
        </p:nvSpPr>
        <p:spPr>
          <a:xfrm>
            <a:off x="671263" y="1342713"/>
            <a:ext cx="4408139" cy="962943"/>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r>
              <a:rPr lang="en-US" sz="2799" b="0" dirty="0">
                <a:solidFill>
                  <a:srgbClr val="FFFFFF"/>
                </a:solidFill>
                <a:latin typeface="Century Gothic" panose="020B0502020202020204" pitchFamily="34" charset="0"/>
              </a:rPr>
              <a:t>Making Travel Safer</a:t>
            </a:r>
          </a:p>
        </p:txBody>
      </p:sp>
      <p:sp>
        <p:nvSpPr>
          <p:cNvPr id="19" name="Rectangle 18">
            <a:extLst>
              <a:ext uri="{FF2B5EF4-FFF2-40B4-BE49-F238E27FC236}">
                <a16:creationId xmlns:a16="http://schemas.microsoft.com/office/drawing/2014/main" id="{A7D3139D-C191-4528-805C-9053E0B8B545}"/>
              </a:ext>
            </a:extLst>
          </p:cNvPr>
          <p:cNvSpPr/>
          <p:nvPr/>
        </p:nvSpPr>
        <p:spPr>
          <a:xfrm rot="16200000">
            <a:off x="192620" y="2181945"/>
            <a:ext cx="748428" cy="46559"/>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a:solidFill>
                <a:srgbClr val="FFFFFF"/>
              </a:solidFill>
              <a:latin typeface="Century Gothic" panose="020B0502020202020204" pitchFamily="34" charset="0"/>
            </a:endParaRPr>
          </a:p>
        </p:txBody>
      </p:sp>
      <p:sp>
        <p:nvSpPr>
          <p:cNvPr id="20" name="TextBox 19">
            <a:extLst>
              <a:ext uri="{FF2B5EF4-FFF2-40B4-BE49-F238E27FC236}">
                <a16:creationId xmlns:a16="http://schemas.microsoft.com/office/drawing/2014/main" id="{48AC38BC-C8A0-455C-926A-352B1ED3A2CC}"/>
              </a:ext>
            </a:extLst>
          </p:cNvPr>
          <p:cNvSpPr txBox="1"/>
          <p:nvPr/>
        </p:nvSpPr>
        <p:spPr>
          <a:xfrm>
            <a:off x="671263" y="2300511"/>
            <a:ext cx="4408139" cy="338466"/>
          </a:xfrm>
          <a:prstGeom prst="rect">
            <a:avLst/>
          </a:prstGeom>
          <a:noFill/>
        </p:spPr>
        <p:txBody>
          <a:bodyPr wrap="square" rtlCol="0">
            <a:spAutoFit/>
          </a:bodyPr>
          <a:lstStyle/>
          <a:p>
            <a:pPr defTabSz="914126" fontAlgn="auto">
              <a:spcBef>
                <a:spcPts val="600"/>
              </a:spcBef>
              <a:spcAft>
                <a:spcPts val="0"/>
              </a:spcAft>
            </a:pPr>
            <a:r>
              <a:rPr lang="en-US" sz="1600" dirty="0">
                <a:solidFill>
                  <a:srgbClr val="FFFFFF"/>
                </a:solidFill>
                <a:latin typeface="Avenir Next LT Pro" panose="020B0504020202020204" pitchFamily="34" charset="0"/>
              </a:rPr>
              <a:t>Travel Assistance</a:t>
            </a:r>
            <a:r>
              <a:rPr lang="en-US" sz="1600" baseline="30000" dirty="0">
                <a:solidFill>
                  <a:srgbClr val="FFFFFF"/>
                </a:solidFill>
                <a:latin typeface="Avenir Next LT Pro" panose="020B0504020202020204" pitchFamily="34" charset="0"/>
              </a:rPr>
              <a:t>1</a:t>
            </a:r>
          </a:p>
        </p:txBody>
      </p:sp>
      <p:sp>
        <p:nvSpPr>
          <p:cNvPr id="21" name="Content Placeholder 5">
            <a:extLst>
              <a:ext uri="{FF2B5EF4-FFF2-40B4-BE49-F238E27FC236}">
                <a16:creationId xmlns:a16="http://schemas.microsoft.com/office/drawing/2014/main" id="{B65AFA0C-1757-4832-9200-675B159B5552}"/>
              </a:ext>
            </a:extLst>
          </p:cNvPr>
          <p:cNvSpPr txBox="1">
            <a:spLocks/>
          </p:cNvSpPr>
          <p:nvPr/>
        </p:nvSpPr>
        <p:spPr>
          <a:xfrm>
            <a:off x="6731185" y="2829291"/>
            <a:ext cx="4960857" cy="1084340"/>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3" indent="0" defTabSz="914126" fontAlgn="auto">
              <a:spcAft>
                <a:spcPts val="600"/>
              </a:spcAft>
              <a:buClr>
                <a:srgbClr val="484848"/>
              </a:buClr>
              <a:buNone/>
            </a:pPr>
            <a:r>
              <a:rPr lang="en-US" sz="1600" dirty="0">
                <a:solidFill>
                  <a:srgbClr val="484848"/>
                </a:solidFill>
                <a:latin typeface="Avenir Next LT Pro" panose="020B0504020202020204" pitchFamily="34" charset="0"/>
              </a:rPr>
              <a:t>Such as medical evacuations, repatriations of remains and more.</a:t>
            </a:r>
          </a:p>
        </p:txBody>
      </p:sp>
      <p:sp>
        <p:nvSpPr>
          <p:cNvPr id="32" name="Text Placeholder 2">
            <a:extLst>
              <a:ext uri="{FF2B5EF4-FFF2-40B4-BE49-F238E27FC236}">
                <a16:creationId xmlns:a16="http://schemas.microsoft.com/office/drawing/2014/main" id="{62B4C78A-C7F3-4D1E-B9A7-A54E491639F6}"/>
              </a:ext>
            </a:extLst>
          </p:cNvPr>
          <p:cNvSpPr txBox="1">
            <a:spLocks/>
          </p:cNvSpPr>
          <p:nvPr/>
        </p:nvSpPr>
        <p:spPr>
          <a:xfrm>
            <a:off x="635561" y="5683348"/>
            <a:ext cx="5318862" cy="1028315"/>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26" fontAlgn="auto">
              <a:spcBef>
                <a:spcPts val="0"/>
              </a:spcBef>
              <a:spcAft>
                <a:spcPts val="300"/>
              </a:spcAft>
              <a:buClr>
                <a:srgbClr val="484848"/>
              </a:buClr>
              <a:buNone/>
            </a:pPr>
            <a:r>
              <a:rPr lang="en-US" sz="800" baseline="30000" dirty="0">
                <a:solidFill>
                  <a:srgbClr val="FFFFFF"/>
                </a:solidFill>
                <a:latin typeface="Arial Narrow" panose="020B0604020202020204" pitchFamily="34" charset="0"/>
                <a:cs typeface="Arial Narrow" panose="020B0604020202020204" pitchFamily="34" charset="0"/>
              </a:rPr>
              <a:t>1</a:t>
            </a:r>
            <a:r>
              <a:rPr lang="en-US" sz="800" dirty="0">
                <a:solidFill>
                  <a:srgbClr val="FFFFFF"/>
                </a:solidFill>
                <a:latin typeface="Arial Narrow" panose="020B0604020202020204" pitchFamily="34" charset="0"/>
                <a:cs typeface="Arial Narrow" panose="020B0604020202020204" pitchFamily="34" charset="0"/>
              </a:rPr>
              <a:t> 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defTabSz="914126" fontAlgn="auto">
              <a:spcBef>
                <a:spcPts val="0"/>
              </a:spcBef>
              <a:spcAft>
                <a:spcPts val="300"/>
              </a:spcAft>
              <a:buClr>
                <a:srgbClr val="484848"/>
              </a:buClr>
              <a:buNone/>
            </a:pPr>
            <a:r>
              <a:rPr lang="en-US" sz="800" dirty="0">
                <a:solidFill>
                  <a:srgbClr val="FFFFFF"/>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4" name="Rectangle 33">
            <a:hlinkClick r:id="rId4" action="ppaction://hlinksldjump"/>
            <a:extLst>
              <a:ext uri="{FF2B5EF4-FFF2-40B4-BE49-F238E27FC236}">
                <a16:creationId xmlns:a16="http://schemas.microsoft.com/office/drawing/2014/main" id="{B669FAC4-773D-4A0B-8B52-9280E1F1ACC1}"/>
              </a:ext>
            </a:extLst>
          </p:cNvPr>
          <p:cNvSpPr/>
          <p:nvPr/>
        </p:nvSpPr>
        <p:spPr>
          <a:xfrm>
            <a:off x="671263" y="4289166"/>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Medical Assistance</a:t>
            </a:r>
            <a:endParaRPr lang="en-US" sz="1600" dirty="0">
              <a:solidFill>
                <a:srgbClr val="FFFFFF"/>
              </a:solidFill>
              <a:latin typeface="Avenir Next LT Pro" panose="020B0504020202020204" pitchFamily="34" charset="77"/>
              <a:ea typeface="ＭＳ Ｐゴシック"/>
              <a:cs typeface="Arial"/>
            </a:endParaRPr>
          </a:p>
        </p:txBody>
      </p:sp>
      <p:sp>
        <p:nvSpPr>
          <p:cNvPr id="35" name="Rectangle 34">
            <a:hlinkClick r:id="rId5" action="ppaction://hlinksldjump"/>
            <a:extLst>
              <a:ext uri="{FF2B5EF4-FFF2-40B4-BE49-F238E27FC236}">
                <a16:creationId xmlns:a16="http://schemas.microsoft.com/office/drawing/2014/main" id="{216821CF-43C6-4B5A-B58F-D73CAC9B145C}"/>
              </a:ext>
            </a:extLst>
          </p:cNvPr>
          <p:cNvSpPr/>
          <p:nvPr/>
        </p:nvSpPr>
        <p:spPr>
          <a:xfrm>
            <a:off x="671263" y="4811558"/>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Other Travel Services</a:t>
            </a:r>
          </a:p>
        </p:txBody>
      </p:sp>
    </p:spTree>
    <p:extLst>
      <p:ext uri="{BB962C8B-B14F-4D97-AF65-F5344CB8AC3E}">
        <p14:creationId xmlns:p14="http://schemas.microsoft.com/office/powerpoint/2010/main" val="453349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B2033B-93D1-9844-87AD-275487F6433F}"/>
              </a:ext>
            </a:extLst>
          </p:cNvPr>
          <p:cNvPicPr>
            <a:picLocks noChangeAspect="1"/>
          </p:cNvPicPr>
          <p:nvPr/>
        </p:nvPicPr>
        <p:blipFill rotWithShape="1">
          <a:blip r:embed="rId3">
            <a:extLst>
              <a:ext uri="{28A0092B-C50C-407E-A947-70E740481C1C}">
                <a14:useLocalDpi xmlns:a14="http://schemas.microsoft.com/office/drawing/2010/main" val="0"/>
              </a:ext>
            </a:extLst>
          </a:blip>
          <a:srcRect l="19620" t="1663" r="31207"/>
          <a:stretch/>
        </p:blipFill>
        <p:spPr>
          <a:xfrm>
            <a:off x="834771" y="796394"/>
            <a:ext cx="4196580" cy="5572085"/>
          </a:xfrm>
          <a:prstGeom prst="rect">
            <a:avLst/>
          </a:prstGeom>
        </p:spPr>
      </p:pic>
      <p:sp>
        <p:nvSpPr>
          <p:cNvPr id="15" name="Rectangle 14">
            <a:extLst>
              <a:ext uri="{FF2B5EF4-FFF2-40B4-BE49-F238E27FC236}">
                <a16:creationId xmlns:a16="http://schemas.microsoft.com/office/drawing/2014/main" id="{7C8F86F2-8DD5-3C40-9EED-2118961FBD4D}"/>
              </a:ext>
            </a:extLst>
          </p:cNvPr>
          <p:cNvSpPr/>
          <p:nvPr/>
        </p:nvSpPr>
        <p:spPr>
          <a:xfrm>
            <a:off x="735476" y="6368479"/>
            <a:ext cx="6092825" cy="215444"/>
          </a:xfrm>
          <a:prstGeom prst="rect">
            <a:avLst/>
          </a:prstGeom>
        </p:spPr>
        <p:txBody>
          <a:bodyPr>
            <a:spAutoFit/>
          </a:bodyPr>
          <a:lstStyle/>
          <a:p>
            <a:r>
              <a:rPr lang="en-US" sz="800" dirty="0">
                <a:solidFill>
                  <a:schemeClr val="tx2"/>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2" name="Rectangle 1">
            <a:hlinkClick r:id="rId4"/>
            <a:extLst>
              <a:ext uri="{FF2B5EF4-FFF2-40B4-BE49-F238E27FC236}">
                <a16:creationId xmlns:a16="http://schemas.microsoft.com/office/drawing/2014/main" id="{C7172C9A-EAE5-1D49-AFC4-6E3205E2C170}"/>
              </a:ext>
            </a:extLst>
          </p:cNvPr>
          <p:cNvSpPr/>
          <p:nvPr/>
        </p:nvSpPr>
        <p:spPr>
          <a:xfrm>
            <a:off x="2360612" y="5715000"/>
            <a:ext cx="3962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8F46D77-85FB-D742-82BC-225DBC7FFE34}"/>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sp>
        <p:nvSpPr>
          <p:cNvPr id="18" name="Rectangle 17">
            <a:extLst>
              <a:ext uri="{FF2B5EF4-FFF2-40B4-BE49-F238E27FC236}">
                <a16:creationId xmlns:a16="http://schemas.microsoft.com/office/drawing/2014/main" id="{502C1585-3771-044A-8639-DD2A78E1D246}"/>
              </a:ext>
            </a:extLst>
          </p:cNvPr>
          <p:cNvSpPr/>
          <p:nvPr/>
        </p:nvSpPr>
        <p:spPr>
          <a:xfrm>
            <a:off x="834772" y="5520793"/>
            <a:ext cx="3955758" cy="499007"/>
          </a:xfrm>
          <a:prstGeom prst="rect">
            <a:avLst/>
          </a:prstGeom>
          <a:solidFill>
            <a:srgbClr val="395A7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a:extLst>
              <a:ext uri="{FF2B5EF4-FFF2-40B4-BE49-F238E27FC236}">
                <a16:creationId xmlns:a16="http://schemas.microsoft.com/office/drawing/2014/main" id="{9D176531-4FA4-F84D-A821-5DBFB5269E06}"/>
              </a:ext>
            </a:extLst>
          </p:cNvPr>
          <p:cNvSpPr/>
          <p:nvPr/>
        </p:nvSpPr>
        <p:spPr>
          <a:xfrm>
            <a:off x="5850706" y="2467383"/>
            <a:ext cx="4172176" cy="723275"/>
          </a:xfrm>
          <a:prstGeom prst="rect">
            <a:avLst/>
          </a:prstGeom>
        </p:spPr>
        <p:txBody>
          <a:bodyPr wrap="square" lIns="0" tIns="0" rIns="0" bIns="0">
            <a:spAutoFit/>
          </a:bodyPr>
          <a:lstStyle/>
          <a:p>
            <a:pPr marL="285750" indent="-285750" fontAlgn="auto">
              <a:spcBef>
                <a:spcPts val="0"/>
              </a:spcBef>
              <a:spcAft>
                <a:spcPts val="300"/>
              </a:spcAft>
              <a:buClr>
                <a:srgbClr val="484848"/>
              </a:buClr>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Supplemental Life and AD&amp;D Insurance</a:t>
            </a:r>
          </a:p>
          <a:p>
            <a:pPr fontAlgn="auto">
              <a:spcBef>
                <a:spcPts val="0"/>
              </a:spcBef>
              <a:spcAft>
                <a:spcPts val="300"/>
              </a:spcAft>
              <a:buClr>
                <a:srgbClr val="484848"/>
              </a:buClr>
            </a:pPr>
            <a:endParaRPr lang="en-US" sz="1400" dirty="0">
              <a:solidFill>
                <a:srgbClr val="484848"/>
              </a:solidFill>
              <a:latin typeface="Times New Roman" panose="02020603050405020304" pitchFamily="18" charset="0"/>
              <a:cs typeface="Times New Roman" panose="02020603050405020304" pitchFamily="18" charset="0"/>
            </a:endParaRPr>
          </a:p>
          <a:p>
            <a:pPr marL="285750" indent="-285750" fontAlgn="auto">
              <a:spcBef>
                <a:spcPts val="0"/>
              </a:spcBef>
              <a:spcAft>
                <a:spcPts val="600"/>
              </a:spcAft>
              <a:buClr>
                <a:srgbClr val="484848"/>
              </a:buClr>
              <a:buFont typeface="Arial" panose="020B0604020202020204" pitchFamily="34" charset="0"/>
              <a:buChar char="•"/>
            </a:pPr>
            <a:endParaRPr lang="en-US" sz="1400" dirty="0">
              <a:solidFill>
                <a:srgbClr val="484848"/>
              </a:solidFill>
              <a:latin typeface="Times New Roman" panose="020206030504050203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id="{B0BA51D9-8189-FF45-83AC-5C22663069F4}"/>
              </a:ext>
            </a:extLst>
          </p:cNvPr>
          <p:cNvSpPr/>
          <p:nvPr/>
        </p:nvSpPr>
        <p:spPr>
          <a:xfrm>
            <a:off x="5618294" y="833199"/>
            <a:ext cx="95117" cy="124426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Title 1">
            <a:extLst>
              <a:ext uri="{FF2B5EF4-FFF2-40B4-BE49-F238E27FC236}">
                <a16:creationId xmlns:a16="http://schemas.microsoft.com/office/drawing/2014/main" id="{797F93E0-18B2-0A4C-9B1F-367A07AEECF6}"/>
              </a:ext>
            </a:extLst>
          </p:cNvPr>
          <p:cNvSpPr txBox="1">
            <a:spLocks/>
          </p:cNvSpPr>
          <p:nvPr/>
        </p:nvSpPr>
        <p:spPr>
          <a:xfrm>
            <a:off x="5850706" y="72724"/>
            <a:ext cx="3838719" cy="1944802"/>
          </a:xfrm>
          <a:prstGeom prst="rect">
            <a:avLst/>
          </a:prstGeom>
        </p:spPr>
        <p:txBody>
          <a:bodyPr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lvl="0" fontAlgn="auto">
              <a:lnSpc>
                <a:spcPct val="100000"/>
              </a:lnSpc>
              <a:spcAft>
                <a:spcPts val="0"/>
              </a:spcAft>
            </a:pPr>
            <a:r>
              <a:rPr lang="en-US" altLang="en-US" sz="2000" b="1" cap="none" spc="100" dirty="0">
                <a:solidFill>
                  <a:schemeClr val="tx2"/>
                </a:solidFill>
                <a:latin typeface="Arial" panose="020B0604020202020204" pitchFamily="34" charset="0"/>
                <a:ea typeface="+mn-ea"/>
                <a:cs typeface="Arial" panose="020B0604020202020204" pitchFamily="34" charset="0"/>
              </a:rPr>
              <a:t>HELPING YOU PREPARE </a:t>
            </a:r>
            <a:br>
              <a:rPr lang="en-US" altLang="en-US" sz="2000" b="1" cap="none" spc="100" dirty="0">
                <a:solidFill>
                  <a:schemeClr val="tx2"/>
                </a:solidFill>
                <a:latin typeface="Arial" panose="020B0604020202020204" pitchFamily="34" charset="0"/>
                <a:ea typeface="+mn-ea"/>
                <a:cs typeface="Arial" panose="020B0604020202020204" pitchFamily="34" charset="0"/>
              </a:rPr>
            </a:br>
            <a:r>
              <a:rPr lang="en-US" altLang="en-US" sz="2000" b="1" cap="none" spc="100" dirty="0">
                <a:solidFill>
                  <a:schemeClr val="tx2"/>
                </a:solidFill>
                <a:latin typeface="Arial" panose="020B0604020202020204" pitchFamily="34" charset="0"/>
                <a:ea typeface="+mn-ea"/>
                <a:cs typeface="Arial" panose="020B0604020202020204" pitchFamily="34" charset="0"/>
              </a:rPr>
              <a:t>FOR THE UNEXPECTED: </a:t>
            </a:r>
            <a:br>
              <a:rPr lang="en-US" altLang="en-US" sz="2000" b="1" cap="none" spc="100" dirty="0">
                <a:solidFill>
                  <a:schemeClr val="tx2"/>
                </a:solidFill>
                <a:latin typeface="Arial" panose="020B0604020202020204" pitchFamily="34" charset="0"/>
                <a:ea typeface="+mn-ea"/>
                <a:cs typeface="Arial" panose="020B0604020202020204" pitchFamily="34" charset="0"/>
              </a:rPr>
            </a:br>
            <a:r>
              <a:rPr lang="en-US" altLang="en-US" sz="2000" cap="none" spc="100" dirty="0">
                <a:solidFill>
                  <a:schemeClr val="tx2"/>
                </a:solidFill>
                <a:latin typeface="Arial" panose="020B0604020202020204" pitchFamily="34" charset="0"/>
                <a:ea typeface="+mn-ea"/>
                <a:cs typeface="Arial" panose="020B0604020202020204" pitchFamily="34" charset="0"/>
              </a:rPr>
              <a:t>YOUR BENEFIT OPTIONS</a:t>
            </a:r>
          </a:p>
        </p:txBody>
      </p:sp>
      <p:sp>
        <p:nvSpPr>
          <p:cNvPr id="25" name="Title 1">
            <a:extLst>
              <a:ext uri="{FF2B5EF4-FFF2-40B4-BE49-F238E27FC236}">
                <a16:creationId xmlns:a16="http://schemas.microsoft.com/office/drawing/2014/main" id="{86202C7E-4B46-BB4E-AF32-49E3CD9E57E6}"/>
              </a:ext>
            </a:extLst>
          </p:cNvPr>
          <p:cNvSpPr txBox="1">
            <a:spLocks/>
          </p:cNvSpPr>
          <p:nvPr/>
        </p:nvSpPr>
        <p:spPr>
          <a:xfrm>
            <a:off x="571070" y="4645552"/>
            <a:ext cx="4204424" cy="1221848"/>
          </a:xfrm>
          <a:prstGeom prst="rect">
            <a:avLst/>
          </a:prstGeom>
        </p:spPr>
        <p:txBody>
          <a:bodyPr bIns="0" anchor="b">
            <a:no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marL="0" indent="0" algn="ctr" eaLnBrk="1" hangingPunct="1">
              <a:spcAft>
                <a:spcPts val="0"/>
              </a:spcAft>
              <a:buNone/>
            </a:pPr>
            <a:r>
              <a:rPr lang="en-US" sz="1600" u="sng" dirty="0">
                <a:effectLst/>
                <a:latin typeface="Calibri" panose="020F050202020403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Health Care Authority (on24.com)</a:t>
            </a:r>
            <a:endParaRPr lang="en-US" altLang="en-US" sz="1600" b="1" u="sng" dirty="0"/>
          </a:p>
        </p:txBody>
      </p:sp>
      <p:sp>
        <p:nvSpPr>
          <p:cNvPr id="12" name="Rectangle 11">
            <a:extLst>
              <a:ext uri="{FF2B5EF4-FFF2-40B4-BE49-F238E27FC236}">
                <a16:creationId xmlns:a16="http://schemas.microsoft.com/office/drawing/2014/main" id="{0BD8F118-11FC-48AE-B49D-D9A28F09DC41}"/>
              </a:ext>
            </a:extLst>
          </p:cNvPr>
          <p:cNvSpPr/>
          <p:nvPr/>
        </p:nvSpPr>
        <p:spPr>
          <a:xfrm>
            <a:off x="5876844" y="3378860"/>
            <a:ext cx="4172176" cy="2146742"/>
          </a:xfrm>
          <a:prstGeom prst="rect">
            <a:avLst/>
          </a:prstGeom>
        </p:spPr>
        <p:txBody>
          <a:bodyPr wrap="square" lIns="0" tIns="0" rIns="0" bIns="0">
            <a:spAutoFit/>
          </a:bodyPr>
          <a:lstStyle/>
          <a:p>
            <a:pPr fontAlgn="auto">
              <a:spcBef>
                <a:spcPts val="0"/>
              </a:spcBef>
              <a:spcAft>
                <a:spcPts val="600"/>
              </a:spcAft>
              <a:buClr>
                <a:srgbClr val="484848"/>
              </a:buClr>
            </a:pPr>
            <a:r>
              <a:rPr lang="en-US" sz="1400" b="1" dirty="0">
                <a:latin typeface="Times New Roman" panose="02020603050405020304" pitchFamily="18" charset="0"/>
                <a:cs typeface="Times New Roman" panose="02020603050405020304" pitchFamily="18" charset="0"/>
              </a:rPr>
              <a:t>Who is eligible?</a:t>
            </a:r>
          </a:p>
          <a:p>
            <a:pPr fontAlgn="auto">
              <a:spcBef>
                <a:spcPts val="0"/>
              </a:spcBef>
              <a:spcAft>
                <a:spcPts val="300"/>
              </a:spcAft>
              <a:buClr>
                <a:srgbClr val="484848"/>
              </a:buClr>
            </a:pPr>
            <a:r>
              <a:rPr lang="en-US" sz="1400" dirty="0">
                <a:latin typeface="Times New Roman" panose="02020603050405020304" pitchFamily="18" charset="0"/>
                <a:cs typeface="Times New Roman" panose="02020603050405020304" pitchFamily="18" charset="0"/>
              </a:rPr>
              <a:t>All Active Full Time &amp; Part-Time employees who work at least 20 hours per week on a regularly scheduled basis.</a:t>
            </a:r>
          </a:p>
          <a:p>
            <a:pPr fontAlgn="auto">
              <a:spcBef>
                <a:spcPts val="1200"/>
              </a:spcBef>
              <a:spcAft>
                <a:spcPts val="600"/>
              </a:spcAft>
              <a:buClr>
                <a:srgbClr val="484848"/>
              </a:buClr>
            </a:pPr>
            <a:r>
              <a:rPr lang="en-US" sz="1400" b="1" dirty="0">
                <a:latin typeface="Times New Roman" panose="02020603050405020304" pitchFamily="18" charset="0"/>
                <a:cs typeface="Times New Roman" panose="02020603050405020304" pitchFamily="18" charset="0"/>
              </a:rPr>
              <a:t>When can you enroll?</a:t>
            </a:r>
          </a:p>
          <a:p>
            <a:pPr lvl="0" fontAlgn="auto">
              <a:spcBef>
                <a:spcPts val="0"/>
              </a:spcBef>
              <a:spcAft>
                <a:spcPts val="300"/>
              </a:spcAft>
              <a:buClr>
                <a:srgbClr val="484848"/>
              </a:buClr>
            </a:pPr>
            <a:r>
              <a:rPr lang="en-US" sz="1400" dirty="0">
                <a:latin typeface="Times New Roman" panose="02020603050405020304" pitchFamily="18" charset="0"/>
                <a:cs typeface="Times New Roman" panose="02020603050405020304" pitchFamily="18" charset="0"/>
              </a:rPr>
              <a:t>Within 31 days of your new hire eligibility or during your annual enrollment</a:t>
            </a:r>
          </a:p>
          <a:p>
            <a:pPr marL="285750" indent="-285750" fontAlgn="auto">
              <a:spcBef>
                <a:spcPts val="0"/>
              </a:spcBef>
              <a:spcAft>
                <a:spcPts val="300"/>
              </a:spcAft>
              <a:buClr>
                <a:srgbClr val="484848"/>
              </a:buClr>
              <a:buFont typeface="Arial" panose="020B0604020202020204" pitchFamily="34" charset="0"/>
              <a:buChar char="•"/>
            </a:pPr>
            <a:endParaRPr lang="en-US" sz="1400" dirty="0">
              <a:solidFill>
                <a:srgbClr val="484848"/>
              </a:solidFill>
              <a:latin typeface="Times New Roman" panose="02020603050405020304" pitchFamily="18" charset="0"/>
              <a:cs typeface="Times New Roman" panose="02020603050405020304" pitchFamily="18" charset="0"/>
            </a:endParaRPr>
          </a:p>
          <a:p>
            <a:pPr marL="285750" indent="-285750" fontAlgn="auto">
              <a:spcBef>
                <a:spcPts val="0"/>
              </a:spcBef>
              <a:spcAft>
                <a:spcPts val="600"/>
              </a:spcAft>
              <a:buClr>
                <a:srgbClr val="484848"/>
              </a:buClr>
              <a:buFont typeface="Arial" panose="020B0604020202020204" pitchFamily="34" charset="0"/>
              <a:buChar char="•"/>
            </a:pPr>
            <a:endParaRPr lang="en-US" sz="1400" dirty="0">
              <a:solidFill>
                <a:srgbClr val="48484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2830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2676"/>
            <a:ext cx="12188825" cy="6854431"/>
          </a:xfrm>
          <a:prstGeom prst="rect">
            <a:avLst/>
          </a:prstGeom>
          <a:solidFill>
            <a:srgbClr val="3A5A78"/>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4403" y="1786"/>
            <a:ext cx="5954422" cy="6855321"/>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b="1" dirty="0">
              <a:solidFill>
                <a:srgbClr val="FFFFFF"/>
              </a:solidFill>
              <a:latin typeface="Arial"/>
            </a:endParaRPr>
          </a:p>
        </p:txBody>
      </p:sp>
      <p:sp>
        <p:nvSpPr>
          <p:cNvPr id="26" name="Picture Placeholder 25">
            <a:extLst>
              <a:ext uri="{FF2B5EF4-FFF2-40B4-BE49-F238E27FC236}">
                <a16:creationId xmlns:a16="http://schemas.microsoft.com/office/drawing/2014/main" id="{C599C854-6D27-3151-5DDB-D572F2C4CE91}"/>
              </a:ext>
            </a:extLst>
          </p:cNvPr>
          <p:cNvSpPr>
            <a:spLocks noGrp="1"/>
          </p:cNvSpPr>
          <p:nvPr>
            <p:ph type="pic" sz="quarter" idx="18"/>
          </p:nvPr>
        </p:nvSpPr>
        <p:spPr/>
        <p:txBody>
          <a:bodyPr/>
          <a:lstStyle/>
          <a:p>
            <a:endParaRPr lang="en-US"/>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3973"/>
            <a:ext cx="487109" cy="169775"/>
          </a:xfrm>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20</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69431" y="3026772"/>
            <a:ext cx="1459955" cy="6998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31" name="Rectangle 30">
            <a:extLst>
              <a:ext uri="{FF2B5EF4-FFF2-40B4-BE49-F238E27FC236}">
                <a16:creationId xmlns:a16="http://schemas.microsoft.com/office/drawing/2014/main" id="{918FF160-D598-4575-BAAD-63252EDFB39C}"/>
              </a:ext>
            </a:extLst>
          </p:cNvPr>
          <p:cNvSpPr/>
          <p:nvPr/>
        </p:nvSpPr>
        <p:spPr>
          <a:xfrm>
            <a:off x="671263" y="4289166"/>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EFC21B"/>
                </a:solidFill>
                <a:latin typeface="Avenir Next LT Pro" panose="020B0504020202020204" pitchFamily="34" charset="77"/>
                <a:ea typeface="ＭＳ Ｐゴシック"/>
                <a:cs typeface="Arial"/>
                <a:sym typeface="Arial" charset="0"/>
              </a:rPr>
              <a:t>Medical Assistance</a:t>
            </a:r>
            <a:endParaRPr lang="en-US" sz="1600" dirty="0">
              <a:solidFill>
                <a:srgbClr val="EFC21B"/>
              </a:solidFill>
              <a:latin typeface="Avenir Next LT Pro" panose="020B0504020202020204" pitchFamily="34" charset="77"/>
              <a:ea typeface="ＭＳ Ｐゴシック"/>
              <a:cs typeface="Arial"/>
            </a:endParaRPr>
          </a:p>
        </p:txBody>
      </p:sp>
      <p:sp>
        <p:nvSpPr>
          <p:cNvPr id="44" name="Rectangle 43">
            <a:extLst>
              <a:ext uri="{FF2B5EF4-FFF2-40B4-BE49-F238E27FC236}">
                <a16:creationId xmlns:a16="http://schemas.microsoft.com/office/drawing/2014/main" id="{44D0E085-07CE-4D35-9E26-1AA31382495F}"/>
              </a:ext>
            </a:extLst>
          </p:cNvPr>
          <p:cNvSpPr/>
          <p:nvPr/>
        </p:nvSpPr>
        <p:spPr>
          <a:xfrm>
            <a:off x="537610" y="4424038"/>
            <a:ext cx="105005" cy="10500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a:solidFill>
                <a:srgbClr val="FFFFFF"/>
              </a:solidFill>
              <a:latin typeface="Arial"/>
            </a:endParaRPr>
          </a:p>
        </p:txBody>
      </p:sp>
      <p:sp>
        <p:nvSpPr>
          <p:cNvPr id="23" name="Content Placeholder 5">
            <a:extLst>
              <a:ext uri="{FF2B5EF4-FFF2-40B4-BE49-F238E27FC236}">
                <a16:creationId xmlns:a16="http://schemas.microsoft.com/office/drawing/2014/main" id="{85EFE2F9-A897-4F67-8881-BBA5BF836BFA}"/>
              </a:ext>
            </a:extLst>
          </p:cNvPr>
          <p:cNvSpPr txBox="1">
            <a:spLocks/>
          </p:cNvSpPr>
          <p:nvPr/>
        </p:nvSpPr>
        <p:spPr>
          <a:xfrm>
            <a:off x="6877019" y="2576637"/>
            <a:ext cx="4960857" cy="1704727"/>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664" lvl="3" indent="-285664"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World-wide medical referrals</a:t>
            </a:r>
          </a:p>
          <a:p>
            <a:pPr marL="285664" lvl="3" indent="-285664"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Medical monitoring</a:t>
            </a:r>
          </a:p>
          <a:p>
            <a:pPr marL="285664" lvl="3" indent="-285664"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Assistance with prescriptions</a:t>
            </a:r>
          </a:p>
          <a:p>
            <a:pPr marL="285664" lvl="3" indent="-285664"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Replacing medical devices</a:t>
            </a:r>
          </a:p>
        </p:txBody>
      </p:sp>
      <p:sp>
        <p:nvSpPr>
          <p:cNvPr id="18" name="Rectangle 17">
            <a:hlinkClick r:id="rId3" action="ppaction://hlinksldjump"/>
            <a:extLst>
              <a:ext uri="{FF2B5EF4-FFF2-40B4-BE49-F238E27FC236}">
                <a16:creationId xmlns:a16="http://schemas.microsoft.com/office/drawing/2014/main" id="{10D88C90-C4EE-4CA4-9AF1-680032717206}"/>
              </a:ext>
            </a:extLst>
          </p:cNvPr>
          <p:cNvSpPr/>
          <p:nvPr/>
        </p:nvSpPr>
        <p:spPr>
          <a:xfrm>
            <a:off x="671263" y="3766774"/>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Emergency Transport Services</a:t>
            </a:r>
          </a:p>
        </p:txBody>
      </p:sp>
      <p:sp>
        <p:nvSpPr>
          <p:cNvPr id="20" name="Title 1">
            <a:extLst>
              <a:ext uri="{FF2B5EF4-FFF2-40B4-BE49-F238E27FC236}">
                <a16:creationId xmlns:a16="http://schemas.microsoft.com/office/drawing/2014/main" id="{4BE43153-25F4-4EFF-A10E-128CB117B196}"/>
              </a:ext>
            </a:extLst>
          </p:cNvPr>
          <p:cNvSpPr txBox="1">
            <a:spLocks/>
          </p:cNvSpPr>
          <p:nvPr/>
        </p:nvSpPr>
        <p:spPr>
          <a:xfrm>
            <a:off x="671263" y="1342713"/>
            <a:ext cx="4408139" cy="962943"/>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r>
              <a:rPr lang="en-US" sz="2799" b="0" dirty="0">
                <a:solidFill>
                  <a:srgbClr val="FFFFFF"/>
                </a:solidFill>
                <a:latin typeface="Century Gothic" panose="020B0502020202020204" pitchFamily="34" charset="0"/>
              </a:rPr>
              <a:t>Making Travel Safer</a:t>
            </a:r>
          </a:p>
        </p:txBody>
      </p:sp>
      <p:sp>
        <p:nvSpPr>
          <p:cNvPr id="21" name="Rectangle 20">
            <a:extLst>
              <a:ext uri="{FF2B5EF4-FFF2-40B4-BE49-F238E27FC236}">
                <a16:creationId xmlns:a16="http://schemas.microsoft.com/office/drawing/2014/main" id="{83B18B31-28E0-4BC2-8EC7-C4242C2A92D5}"/>
              </a:ext>
            </a:extLst>
          </p:cNvPr>
          <p:cNvSpPr/>
          <p:nvPr/>
        </p:nvSpPr>
        <p:spPr>
          <a:xfrm rot="16200000">
            <a:off x="192620" y="2181945"/>
            <a:ext cx="748428" cy="46559"/>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a:solidFill>
                <a:srgbClr val="FFFFFF"/>
              </a:solidFill>
              <a:latin typeface="Century Gothic" panose="020B0502020202020204" pitchFamily="34" charset="0"/>
            </a:endParaRPr>
          </a:p>
        </p:txBody>
      </p:sp>
      <p:sp>
        <p:nvSpPr>
          <p:cNvPr id="32" name="TextBox 31">
            <a:extLst>
              <a:ext uri="{FF2B5EF4-FFF2-40B4-BE49-F238E27FC236}">
                <a16:creationId xmlns:a16="http://schemas.microsoft.com/office/drawing/2014/main" id="{7E1FAB0E-C755-4581-95E7-2F18B7C02CEA}"/>
              </a:ext>
            </a:extLst>
          </p:cNvPr>
          <p:cNvSpPr txBox="1"/>
          <p:nvPr/>
        </p:nvSpPr>
        <p:spPr>
          <a:xfrm>
            <a:off x="671263" y="2300511"/>
            <a:ext cx="4408139" cy="338466"/>
          </a:xfrm>
          <a:prstGeom prst="rect">
            <a:avLst/>
          </a:prstGeom>
          <a:noFill/>
        </p:spPr>
        <p:txBody>
          <a:bodyPr wrap="square" rtlCol="0">
            <a:spAutoFit/>
          </a:bodyPr>
          <a:lstStyle/>
          <a:p>
            <a:pPr defTabSz="914126" fontAlgn="auto">
              <a:spcBef>
                <a:spcPts val="600"/>
              </a:spcBef>
              <a:spcAft>
                <a:spcPts val="0"/>
              </a:spcAft>
            </a:pPr>
            <a:r>
              <a:rPr lang="en-US" sz="1600" dirty="0">
                <a:solidFill>
                  <a:srgbClr val="FFFFFF"/>
                </a:solidFill>
                <a:latin typeface="Avenir Next LT Pro" panose="020B0504020202020204" pitchFamily="34" charset="0"/>
              </a:rPr>
              <a:t>Travel Assistance</a:t>
            </a:r>
            <a:r>
              <a:rPr lang="en-US" sz="1600" baseline="30000" dirty="0">
                <a:solidFill>
                  <a:srgbClr val="FFFFFF"/>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65675F18-804B-4DA3-86ED-DDBE7684CC15}"/>
              </a:ext>
            </a:extLst>
          </p:cNvPr>
          <p:cNvSpPr txBox="1">
            <a:spLocks/>
          </p:cNvSpPr>
          <p:nvPr/>
        </p:nvSpPr>
        <p:spPr>
          <a:xfrm>
            <a:off x="635561" y="5683348"/>
            <a:ext cx="5318862" cy="1028315"/>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26" fontAlgn="auto">
              <a:spcBef>
                <a:spcPts val="0"/>
              </a:spcBef>
              <a:spcAft>
                <a:spcPts val="300"/>
              </a:spcAft>
              <a:buClr>
                <a:srgbClr val="484848"/>
              </a:buClr>
              <a:buNone/>
            </a:pPr>
            <a:r>
              <a:rPr lang="en-US" sz="800" baseline="30000" dirty="0">
                <a:solidFill>
                  <a:srgbClr val="FFFFFF"/>
                </a:solidFill>
                <a:latin typeface="Arial Narrow" panose="020B0604020202020204" pitchFamily="34" charset="0"/>
                <a:cs typeface="Arial Narrow" panose="020B0604020202020204" pitchFamily="34" charset="0"/>
              </a:rPr>
              <a:t>1</a:t>
            </a:r>
            <a:r>
              <a:rPr lang="en-US" sz="800" dirty="0">
                <a:solidFill>
                  <a:srgbClr val="FFFFFF"/>
                </a:solidFill>
                <a:latin typeface="Arial Narrow" panose="020B0604020202020204" pitchFamily="34" charset="0"/>
                <a:cs typeface="Arial Narrow" panose="020B0604020202020204" pitchFamily="34" charset="0"/>
              </a:rPr>
              <a:t> 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defTabSz="914126" fontAlgn="auto">
              <a:spcBef>
                <a:spcPts val="0"/>
              </a:spcBef>
              <a:spcAft>
                <a:spcPts val="300"/>
              </a:spcAft>
              <a:buClr>
                <a:srgbClr val="484848"/>
              </a:buClr>
              <a:buNone/>
            </a:pPr>
            <a:r>
              <a:rPr lang="en-US" sz="800" dirty="0">
                <a:solidFill>
                  <a:srgbClr val="FFFFFF"/>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0326DB16-F9D9-4FDF-BA56-AE7865D54E5D}"/>
              </a:ext>
            </a:extLst>
          </p:cNvPr>
          <p:cNvSpPr/>
          <p:nvPr/>
        </p:nvSpPr>
        <p:spPr>
          <a:xfrm>
            <a:off x="671263" y="3244382"/>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Overview</a:t>
            </a:r>
            <a:endParaRPr lang="en-US" sz="1600" dirty="0">
              <a:solidFill>
                <a:srgbClr val="FFFFFF"/>
              </a:solidFill>
              <a:latin typeface="Avenir Next LT Pro" panose="020B0504020202020204" pitchFamily="34" charset="77"/>
              <a:ea typeface="ＭＳ Ｐゴシック"/>
              <a:cs typeface="Arial"/>
            </a:endParaRPr>
          </a:p>
        </p:txBody>
      </p:sp>
      <p:sp>
        <p:nvSpPr>
          <p:cNvPr id="36" name="Rectangle 35">
            <a:hlinkClick r:id="rId5" action="ppaction://hlinksldjump"/>
            <a:extLst>
              <a:ext uri="{FF2B5EF4-FFF2-40B4-BE49-F238E27FC236}">
                <a16:creationId xmlns:a16="http://schemas.microsoft.com/office/drawing/2014/main" id="{AE66F656-CCC3-4DED-B88A-3AAEB7F58940}"/>
              </a:ext>
            </a:extLst>
          </p:cNvPr>
          <p:cNvSpPr/>
          <p:nvPr/>
        </p:nvSpPr>
        <p:spPr>
          <a:xfrm>
            <a:off x="671263" y="4811558"/>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Other Travel Services</a:t>
            </a:r>
          </a:p>
        </p:txBody>
      </p:sp>
    </p:spTree>
    <p:extLst>
      <p:ext uri="{BB962C8B-B14F-4D97-AF65-F5344CB8AC3E}">
        <p14:creationId xmlns:p14="http://schemas.microsoft.com/office/powerpoint/2010/main" val="657352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2676"/>
            <a:ext cx="12188825" cy="6854431"/>
          </a:xfrm>
          <a:prstGeom prst="rect">
            <a:avLst/>
          </a:prstGeom>
          <a:solidFill>
            <a:srgbClr val="3A5A78"/>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4403" y="-4912"/>
            <a:ext cx="5954422" cy="687006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b="1" dirty="0">
              <a:solidFill>
                <a:srgbClr val="FFFFFF"/>
              </a:solidFill>
              <a:latin typeface="Arial"/>
            </a:endParaRPr>
          </a:p>
        </p:txBody>
      </p:sp>
      <p:sp>
        <p:nvSpPr>
          <p:cNvPr id="26" name="Picture Placeholder 25">
            <a:extLst>
              <a:ext uri="{FF2B5EF4-FFF2-40B4-BE49-F238E27FC236}">
                <a16:creationId xmlns:a16="http://schemas.microsoft.com/office/drawing/2014/main" id="{C599C854-6D27-3151-5DDB-D572F2C4CE91}"/>
              </a:ext>
            </a:extLst>
          </p:cNvPr>
          <p:cNvSpPr>
            <a:spLocks noGrp="1"/>
          </p:cNvSpPr>
          <p:nvPr>
            <p:ph type="pic" sz="quarter" idx="18"/>
          </p:nvPr>
        </p:nvSpPr>
        <p:spPr/>
        <p:txBody>
          <a:bodyPr/>
          <a:lstStyle/>
          <a:p>
            <a:endParaRPr lang="en-US"/>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3973"/>
            <a:ext cx="487109" cy="169775"/>
          </a:xfrm>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21</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69431" y="3026772"/>
            <a:ext cx="1459955" cy="6998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71263" y="4811558"/>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EFC21B"/>
                </a:solidFill>
                <a:latin typeface="Avenir Next LT Pro" panose="020B0504020202020204" pitchFamily="34" charset="77"/>
                <a:ea typeface="ＭＳ Ｐゴシック"/>
                <a:cs typeface="Arial"/>
                <a:sym typeface="Arial" charset="0"/>
              </a:rPr>
              <a:t>Other Travel Services</a:t>
            </a:r>
          </a:p>
        </p:txBody>
      </p:sp>
      <p:sp>
        <p:nvSpPr>
          <p:cNvPr id="44" name="Rectangle 43">
            <a:extLst>
              <a:ext uri="{FF2B5EF4-FFF2-40B4-BE49-F238E27FC236}">
                <a16:creationId xmlns:a16="http://schemas.microsoft.com/office/drawing/2014/main" id="{44D0E085-07CE-4D35-9E26-1AA31382495F}"/>
              </a:ext>
            </a:extLst>
          </p:cNvPr>
          <p:cNvSpPr/>
          <p:nvPr/>
        </p:nvSpPr>
        <p:spPr>
          <a:xfrm>
            <a:off x="537610" y="4957299"/>
            <a:ext cx="105005" cy="10500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a:solidFill>
                <a:srgbClr val="FFFFFF"/>
              </a:solidFill>
              <a:latin typeface="Arial"/>
            </a:endParaRPr>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4528" y="2827896"/>
            <a:ext cx="4960857" cy="1204449"/>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Pre-trip information</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Lost luggage/document assistance</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Legal referrals</a:t>
            </a: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71263" y="4289166"/>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Medical Assistance</a:t>
            </a:r>
            <a:endParaRPr lang="en-US" sz="1600" dirty="0">
              <a:solidFill>
                <a:srgbClr val="FFFFFF"/>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263" y="1342713"/>
            <a:ext cx="4408139" cy="962943"/>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r>
              <a:rPr lang="en-US" sz="2799" b="0" dirty="0">
                <a:solidFill>
                  <a:srgbClr val="FFFFFF"/>
                </a:solidFill>
                <a:latin typeface="Century Gothic" panose="020B0502020202020204" pitchFamily="34" charset="0"/>
              </a:rPr>
              <a:t>Making Travel Safer</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20" y="2181945"/>
            <a:ext cx="748428" cy="46559"/>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a:solidFill>
                <a:srgbClr val="FFFFFF"/>
              </a:solidFill>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263" y="2300511"/>
            <a:ext cx="4408139" cy="338466"/>
          </a:xfrm>
          <a:prstGeom prst="rect">
            <a:avLst/>
          </a:prstGeom>
          <a:noFill/>
        </p:spPr>
        <p:txBody>
          <a:bodyPr wrap="square" rtlCol="0">
            <a:spAutoFit/>
          </a:bodyPr>
          <a:lstStyle/>
          <a:p>
            <a:pPr defTabSz="914126" fontAlgn="auto">
              <a:spcBef>
                <a:spcPts val="600"/>
              </a:spcBef>
              <a:spcAft>
                <a:spcPts val="0"/>
              </a:spcAft>
            </a:pPr>
            <a:r>
              <a:rPr lang="en-US" sz="1600" dirty="0">
                <a:solidFill>
                  <a:srgbClr val="FFFFFF"/>
                </a:solidFill>
                <a:latin typeface="Avenir Next LT Pro" panose="020B0504020202020204" pitchFamily="34" charset="0"/>
              </a:rPr>
              <a:t>Travel Assistance</a:t>
            </a:r>
            <a:r>
              <a:rPr lang="en-US" sz="1600" baseline="30000" dirty="0">
                <a:solidFill>
                  <a:srgbClr val="FFFFFF"/>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561" y="5683348"/>
            <a:ext cx="5318862" cy="1028315"/>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26" fontAlgn="auto">
              <a:spcBef>
                <a:spcPts val="0"/>
              </a:spcBef>
              <a:spcAft>
                <a:spcPts val="300"/>
              </a:spcAft>
              <a:buClr>
                <a:srgbClr val="484848"/>
              </a:buClr>
              <a:buNone/>
            </a:pPr>
            <a:r>
              <a:rPr lang="en-US" sz="800" baseline="30000" dirty="0">
                <a:solidFill>
                  <a:srgbClr val="FFFFFF"/>
                </a:solidFill>
                <a:latin typeface="Arial Narrow" panose="020B0604020202020204" pitchFamily="34" charset="0"/>
                <a:cs typeface="Arial Narrow" panose="020B0604020202020204" pitchFamily="34" charset="0"/>
              </a:rPr>
              <a:t>1</a:t>
            </a:r>
            <a:r>
              <a:rPr lang="en-US" sz="800" dirty="0">
                <a:solidFill>
                  <a:srgbClr val="FFFFFF"/>
                </a:solidFill>
                <a:latin typeface="Arial Narrow" panose="020B0604020202020204" pitchFamily="34" charset="0"/>
                <a:cs typeface="Arial Narrow" panose="020B0604020202020204" pitchFamily="34" charset="0"/>
              </a:rPr>
              <a:t> 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defTabSz="914126" fontAlgn="auto">
              <a:spcBef>
                <a:spcPts val="0"/>
              </a:spcBef>
              <a:spcAft>
                <a:spcPts val="300"/>
              </a:spcAft>
              <a:buClr>
                <a:srgbClr val="484848"/>
              </a:buClr>
              <a:buNone/>
            </a:pPr>
            <a:r>
              <a:rPr lang="en-US" sz="800" dirty="0">
                <a:solidFill>
                  <a:srgbClr val="FFFFFF"/>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263" y="3766774"/>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Emergency Transport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263" y="3244382"/>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Overview</a:t>
            </a:r>
            <a:endParaRPr lang="en-US" sz="1600" dirty="0">
              <a:solidFill>
                <a:srgbClr val="FFFFFF"/>
              </a:solidFill>
              <a:latin typeface="Avenir Next LT Pro" panose="020B0504020202020204" pitchFamily="34" charset="77"/>
              <a:ea typeface="ＭＳ Ｐゴシック"/>
              <a:cs typeface="Arial"/>
            </a:endParaRPr>
          </a:p>
        </p:txBody>
      </p:sp>
    </p:spTree>
    <p:extLst>
      <p:ext uri="{BB962C8B-B14F-4D97-AF65-F5344CB8AC3E}">
        <p14:creationId xmlns:p14="http://schemas.microsoft.com/office/powerpoint/2010/main" val="1034344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5C0B126-AF2D-8A4C-B063-CA848A0ADA0B}"/>
              </a:ext>
            </a:extLst>
          </p:cNvPr>
          <p:cNvSpPr/>
          <p:nvPr/>
        </p:nvSpPr>
        <p:spPr>
          <a:xfrm>
            <a:off x="735476" y="6368479"/>
            <a:ext cx="6092825" cy="215444"/>
          </a:xfrm>
          <a:prstGeom prst="rect">
            <a:avLst/>
          </a:prstGeom>
        </p:spPr>
        <p:txBody>
          <a:bodyPr>
            <a:spAutoFit/>
          </a:bodyPr>
          <a:lstStyle/>
          <a:p>
            <a:r>
              <a:rPr lang="en-US" sz="800" dirty="0">
                <a:solidFill>
                  <a:schemeClr val="tx2"/>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11" name="TextBox 10">
            <a:extLst>
              <a:ext uri="{FF2B5EF4-FFF2-40B4-BE49-F238E27FC236}">
                <a16:creationId xmlns:a16="http://schemas.microsoft.com/office/drawing/2014/main" id="{436A8E90-2C49-C64B-8484-4F99297F33D9}"/>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sp>
        <p:nvSpPr>
          <p:cNvPr id="12" name="Rectangle 11">
            <a:extLst>
              <a:ext uri="{FF2B5EF4-FFF2-40B4-BE49-F238E27FC236}">
                <a16:creationId xmlns:a16="http://schemas.microsoft.com/office/drawing/2014/main" id="{6736CBFE-8FED-C043-854A-DD489D26CBCA}"/>
              </a:ext>
            </a:extLst>
          </p:cNvPr>
          <p:cNvSpPr/>
          <p:nvPr/>
        </p:nvSpPr>
        <p:spPr>
          <a:xfrm>
            <a:off x="780682" y="685801"/>
            <a:ext cx="9958637" cy="3733800"/>
          </a:xfrm>
          <a:prstGeom prst="rect">
            <a:avLst/>
          </a:prstGeom>
          <a:solidFill>
            <a:srgbClr val="B6D3E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F309D323-EB9D-1240-A776-3F7EBB793040}"/>
              </a:ext>
            </a:extLst>
          </p:cNvPr>
          <p:cNvSpPr/>
          <p:nvPr/>
        </p:nvSpPr>
        <p:spPr>
          <a:xfrm>
            <a:off x="6082341" y="609600"/>
            <a:ext cx="4182198" cy="4419599"/>
          </a:xfrm>
          <a:prstGeom prst="rect">
            <a:avLst/>
          </a:prstGeom>
          <a:solidFill>
            <a:srgbClr val="3A5A7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7ED18471-E6B2-104A-B7A3-FF51005F5A84}"/>
              </a:ext>
            </a:extLst>
          </p:cNvPr>
          <p:cNvSpPr/>
          <p:nvPr/>
        </p:nvSpPr>
        <p:spPr>
          <a:xfrm>
            <a:off x="1704802" y="1018318"/>
            <a:ext cx="91440" cy="608842"/>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Title 1">
            <a:extLst>
              <a:ext uri="{FF2B5EF4-FFF2-40B4-BE49-F238E27FC236}">
                <a16:creationId xmlns:a16="http://schemas.microsoft.com/office/drawing/2014/main" id="{D99CA85F-FBBA-9F49-A0AA-BB4209940B02}"/>
              </a:ext>
            </a:extLst>
          </p:cNvPr>
          <p:cNvSpPr txBox="1">
            <a:spLocks/>
          </p:cNvSpPr>
          <p:nvPr/>
        </p:nvSpPr>
        <p:spPr>
          <a:xfrm>
            <a:off x="1895302" y="839193"/>
            <a:ext cx="5602745" cy="785256"/>
          </a:xfrm>
          <a:prstGeom prst="rect">
            <a:avLst/>
          </a:prstGeom>
        </p:spPr>
        <p:txBody>
          <a:bodyPr lIns="0" bIns="0" anchor="b">
            <a:normAutofit/>
          </a:bodyPr>
          <a:lstStyle>
            <a:lvl1pPr algn="l" defTabSz="914400" rtl="0" eaLnBrk="1" latinLnBrk="0" hangingPunct="1">
              <a:lnSpc>
                <a:spcPct val="90000"/>
              </a:lnSpc>
              <a:spcBef>
                <a:spcPct val="0"/>
              </a:spcBef>
              <a:buNone/>
              <a:defRPr sz="2400" kern="1200" cap="all" baseline="0">
                <a:solidFill>
                  <a:schemeClr val="bg1"/>
                </a:solidFill>
                <a:latin typeface="Gotham Medium" pitchFamily="2" charset="0"/>
                <a:ea typeface="+mj-ea"/>
                <a:cs typeface="+mj-cs"/>
              </a:defRPr>
            </a:lvl1pPr>
          </a:lstStyle>
          <a:p>
            <a:pPr fontAlgn="auto">
              <a:spcAft>
                <a:spcPts val="0"/>
              </a:spcAft>
            </a:pPr>
            <a:r>
              <a:rPr lang="en-US" sz="2000" b="1" spc="100" dirty="0">
                <a:solidFill>
                  <a:srgbClr val="484848"/>
                </a:solidFill>
                <a:latin typeface="Arial" panose="020B0604020202020204" pitchFamily="34" charset="0"/>
                <a:cs typeface="Arial" panose="020B0604020202020204" pitchFamily="34" charset="0"/>
              </a:rPr>
              <a:t>WRAP-UP AND Q&amp;A</a:t>
            </a:r>
          </a:p>
        </p:txBody>
      </p:sp>
      <p:sp>
        <p:nvSpPr>
          <p:cNvPr id="21" name="Rectangle 20">
            <a:extLst>
              <a:ext uri="{FF2B5EF4-FFF2-40B4-BE49-F238E27FC236}">
                <a16:creationId xmlns:a16="http://schemas.microsoft.com/office/drawing/2014/main" id="{D817C1B2-9455-AF4A-AE29-D88E2813B66F}"/>
              </a:ext>
            </a:extLst>
          </p:cNvPr>
          <p:cNvSpPr/>
          <p:nvPr/>
        </p:nvSpPr>
        <p:spPr>
          <a:xfrm>
            <a:off x="1924286" y="1994630"/>
            <a:ext cx="4160468" cy="507831"/>
          </a:xfrm>
          <a:prstGeom prst="rect">
            <a:avLst/>
          </a:prstGeom>
        </p:spPr>
        <p:txBody>
          <a:bodyPr wrap="square" lIns="0" tIns="0" rIns="0" bIns="0">
            <a:spAutoFit/>
          </a:bodyPr>
          <a:lstStyle/>
          <a:p>
            <a:pPr fontAlgn="auto">
              <a:spcBef>
                <a:spcPts val="0"/>
              </a:spcBef>
              <a:spcAft>
                <a:spcPts val="600"/>
              </a:spcAft>
              <a:buClr>
                <a:srgbClr val="484848"/>
              </a:buClr>
            </a:pPr>
            <a:r>
              <a:rPr lang="en-US" sz="1400" b="1" dirty="0">
                <a:latin typeface="Times New Roman" panose="02020603050405020304" pitchFamily="18" charset="0"/>
                <a:cs typeface="Times New Roman" panose="02020603050405020304" pitchFamily="18" charset="0"/>
              </a:rPr>
              <a:t>Available plans</a:t>
            </a:r>
          </a:p>
          <a:p>
            <a:pPr marL="285750" indent="-285750" fontAlgn="auto">
              <a:spcBef>
                <a:spcPts val="0"/>
              </a:spcBef>
              <a:spcAft>
                <a:spcPts val="600"/>
              </a:spcAft>
              <a:buClr>
                <a:srgbClr val="484848"/>
              </a:buClr>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Supplemental Life &amp; AD&amp;D Insurance </a:t>
            </a:r>
          </a:p>
        </p:txBody>
      </p:sp>
      <p:sp>
        <p:nvSpPr>
          <p:cNvPr id="22" name="Rectangle 21">
            <a:extLst>
              <a:ext uri="{FF2B5EF4-FFF2-40B4-BE49-F238E27FC236}">
                <a16:creationId xmlns:a16="http://schemas.microsoft.com/office/drawing/2014/main" id="{D5DEE019-5AFE-024E-9E03-9ADC585B0C13}"/>
              </a:ext>
            </a:extLst>
          </p:cNvPr>
          <p:cNvSpPr/>
          <p:nvPr/>
        </p:nvSpPr>
        <p:spPr>
          <a:xfrm>
            <a:off x="6614819" y="1994630"/>
            <a:ext cx="4160468" cy="954107"/>
          </a:xfrm>
          <a:prstGeom prst="rect">
            <a:avLst/>
          </a:prstGeom>
        </p:spPr>
        <p:txBody>
          <a:bodyPr wrap="square" lIns="0" tIns="0" rIns="0" bIns="0">
            <a:spAutoFit/>
          </a:bodyPr>
          <a:lstStyle/>
          <a:p>
            <a:pPr fontAlgn="auto">
              <a:spcBef>
                <a:spcPts val="600"/>
              </a:spcBef>
              <a:spcAft>
                <a:spcPts val="600"/>
              </a:spcAft>
              <a:buClr>
                <a:srgbClr val="484848"/>
              </a:buClr>
            </a:pPr>
            <a:r>
              <a:rPr lang="en-US" sz="1400" b="1" dirty="0">
                <a:solidFill>
                  <a:schemeClr val="bg1"/>
                </a:solidFill>
                <a:latin typeface="Times New Roman" panose="02020603050405020304" pitchFamily="18" charset="0"/>
                <a:cs typeface="Times New Roman" panose="02020603050405020304" pitchFamily="18" charset="0"/>
              </a:rPr>
              <a:t>Learn more at: </a:t>
            </a:r>
          </a:p>
          <a:p>
            <a:pPr fontAlgn="auto">
              <a:spcBef>
                <a:spcPts val="600"/>
              </a:spcBef>
              <a:spcAft>
                <a:spcPts val="600"/>
              </a:spcAft>
              <a:buClr>
                <a:srgbClr val="484848"/>
              </a:buClr>
            </a:pPr>
            <a:r>
              <a:rPr lang="en-US" sz="1200" u="sng" dirty="0">
                <a:solidFill>
                  <a:schemeClr val="bg1"/>
                </a:solidFill>
                <a:effectLst/>
                <a:latin typeface="Calibri" panose="020F0502020204030204" pitchFamily="34" charset="0"/>
                <a:ea typeface="Calibri" panose="020F0502020204030204" pitchFamily="34" charset="0"/>
                <a:hlinkClick r:id="rId3">
                  <a:extLst>
                    <a:ext uri="{A12FA001-AC4F-418D-AE19-62706E023703}">
                      <ahyp:hlinkClr xmlns:ahyp="http://schemas.microsoft.com/office/drawing/2018/hyperlinkcolor" val="tx"/>
                    </a:ext>
                  </a:extLst>
                </a:hlinkClick>
              </a:rPr>
              <a:t>Health Care Authority (on24.com)</a:t>
            </a:r>
            <a:endParaRPr lang="en-US" altLang="en-US" sz="1200" b="1" u="sng" dirty="0">
              <a:solidFill>
                <a:schemeClr val="bg1"/>
              </a:solidFill>
              <a:latin typeface="Times New Roman" panose="02020603050405020304" pitchFamily="18" charset="0"/>
              <a:cs typeface="Times New Roman" panose="02020603050405020304" pitchFamily="18" charset="0"/>
            </a:endParaRPr>
          </a:p>
          <a:p>
            <a:pPr fontAlgn="auto">
              <a:spcBef>
                <a:spcPts val="600"/>
              </a:spcBef>
              <a:spcAft>
                <a:spcPts val="600"/>
              </a:spcAft>
              <a:buClr>
                <a:srgbClr val="484848"/>
              </a:buClr>
            </a:pPr>
            <a:endParaRPr lang="en-US" sz="1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91422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05C0B126-AF2D-8A4C-B063-CA848A0ADA0B}"/>
              </a:ext>
            </a:extLst>
          </p:cNvPr>
          <p:cNvSpPr/>
          <p:nvPr/>
        </p:nvSpPr>
        <p:spPr>
          <a:xfrm>
            <a:off x="735476" y="6368479"/>
            <a:ext cx="6092825" cy="215444"/>
          </a:xfrm>
          <a:prstGeom prst="rect">
            <a:avLst/>
          </a:prstGeom>
        </p:spPr>
        <p:txBody>
          <a:bodyPr>
            <a:spAutoFit/>
          </a:bodyPr>
          <a:lstStyle/>
          <a:p>
            <a:r>
              <a:rPr lang="en-US" sz="800" dirty="0">
                <a:solidFill>
                  <a:schemeClr val="tx2"/>
                </a:solidFill>
                <a:latin typeface="Arial Narrow" panose="020B0606020202030204" pitchFamily="34" charset="0"/>
              </a:rPr>
              <a:t>438220 NS 10/20 © 2020 The Hartford. Confidential. No part of this document may be reproduced, published or posted without the permission of The Hartford. </a:t>
            </a:r>
          </a:p>
        </p:txBody>
      </p:sp>
      <p:sp>
        <p:nvSpPr>
          <p:cNvPr id="11" name="TextBox 10">
            <a:extLst>
              <a:ext uri="{FF2B5EF4-FFF2-40B4-BE49-F238E27FC236}">
                <a16:creationId xmlns:a16="http://schemas.microsoft.com/office/drawing/2014/main" id="{436A8E90-2C49-C64B-8484-4F99297F33D9}"/>
              </a:ext>
            </a:extLst>
          </p:cNvPr>
          <p:cNvSpPr txBox="1"/>
          <p:nvPr/>
        </p:nvSpPr>
        <p:spPr>
          <a:xfrm rot="5400000">
            <a:off x="8770969" y="3432848"/>
            <a:ext cx="4967260" cy="238527"/>
          </a:xfrm>
          <a:prstGeom prst="rect">
            <a:avLst/>
          </a:prstGeom>
          <a:noFill/>
        </p:spPr>
        <p:txBody>
          <a:bodyPr wrap="square" rtlCol="0">
            <a:spAutoFit/>
          </a:bodyPr>
          <a:lstStyle/>
          <a:p>
            <a:r>
              <a:rPr lang="en-US" sz="950" spc="100" dirty="0">
                <a:solidFill>
                  <a:srgbClr val="484848"/>
                </a:solidFill>
                <a:latin typeface="Arial" panose="020B0604020202020204" pitchFamily="34" charset="0"/>
                <a:cs typeface="Arial" panose="020B0604020202020204" pitchFamily="34" charset="0"/>
              </a:rPr>
              <a:t>|   </a:t>
            </a:r>
            <a:r>
              <a:rPr lang="en-US" sz="950" b="1" spc="100" dirty="0">
                <a:solidFill>
                  <a:srgbClr val="484848"/>
                </a:solidFill>
                <a:latin typeface="Arial" panose="020B0604020202020204" pitchFamily="34" charset="0"/>
                <a:cs typeface="Arial" panose="020B0604020202020204" pitchFamily="34" charset="0"/>
              </a:rPr>
              <a:t>COVERAGE THAT COUNTS: </a:t>
            </a:r>
            <a:r>
              <a:rPr lang="en-US" sz="950" spc="100" dirty="0">
                <a:solidFill>
                  <a:srgbClr val="484848"/>
                </a:solidFill>
                <a:latin typeface="Arial" panose="020B0604020202020204" pitchFamily="34" charset="0"/>
                <a:cs typeface="Arial" panose="020B0604020202020204" pitchFamily="34" charset="0"/>
              </a:rPr>
              <a:t>AFFORDABLE PROTECTION</a:t>
            </a:r>
          </a:p>
        </p:txBody>
      </p:sp>
      <p:sp>
        <p:nvSpPr>
          <p:cNvPr id="5" name="Rectangle 4">
            <a:extLst>
              <a:ext uri="{FF2B5EF4-FFF2-40B4-BE49-F238E27FC236}">
                <a16:creationId xmlns:a16="http://schemas.microsoft.com/office/drawing/2014/main" id="{1429FD06-AE97-2845-8D84-25AA5E4F15DC}"/>
              </a:ext>
            </a:extLst>
          </p:cNvPr>
          <p:cNvSpPr/>
          <p:nvPr/>
        </p:nvSpPr>
        <p:spPr>
          <a:xfrm>
            <a:off x="705476" y="837406"/>
            <a:ext cx="10033844" cy="5106195"/>
          </a:xfrm>
          <a:prstGeom prst="rect">
            <a:avLst/>
          </a:prstGeom>
          <a:solidFill>
            <a:srgbClr val="B6D3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6" name="Picture 5">
            <a:extLst>
              <a:ext uri="{FF2B5EF4-FFF2-40B4-BE49-F238E27FC236}">
                <a16:creationId xmlns:a16="http://schemas.microsoft.com/office/drawing/2014/main" id="{3139C476-F680-8641-93D3-7AC940D3E165}"/>
              </a:ext>
            </a:extLst>
          </p:cNvPr>
          <p:cNvPicPr>
            <a:picLocks noChangeAspect="1"/>
          </p:cNvPicPr>
          <p:nvPr/>
        </p:nvPicPr>
        <p:blipFill rotWithShape="1">
          <a:blip r:embed="rId3" cstate="print">
            <a:alphaModFix/>
            <a:extLst>
              <a:ext uri="{28A0092B-C50C-407E-A947-70E740481C1C}">
                <a14:useLocalDpi xmlns:a14="http://schemas.microsoft.com/office/drawing/2010/main" val="0"/>
              </a:ext>
            </a:extLst>
          </a:blip>
          <a:srcRect b="21235"/>
          <a:stretch/>
        </p:blipFill>
        <p:spPr>
          <a:xfrm>
            <a:off x="6246812" y="1075565"/>
            <a:ext cx="4419600" cy="4868035"/>
          </a:xfrm>
          <a:prstGeom prst="rect">
            <a:avLst/>
          </a:prstGeom>
        </p:spPr>
      </p:pic>
      <p:sp>
        <p:nvSpPr>
          <p:cNvPr id="7" name="Subtitle 2">
            <a:extLst>
              <a:ext uri="{FF2B5EF4-FFF2-40B4-BE49-F238E27FC236}">
                <a16:creationId xmlns:a16="http://schemas.microsoft.com/office/drawing/2014/main" id="{7A115C3C-B28D-4A4B-805D-86E896528A3B}"/>
              </a:ext>
            </a:extLst>
          </p:cNvPr>
          <p:cNvSpPr txBox="1">
            <a:spLocks/>
          </p:cNvSpPr>
          <p:nvPr/>
        </p:nvSpPr>
        <p:spPr>
          <a:xfrm>
            <a:off x="1522412" y="2895600"/>
            <a:ext cx="6858000" cy="906023"/>
          </a:xfrm>
          <a:prstGeom prst="rect">
            <a:avLst/>
          </a:prstGeom>
        </p:spPr>
        <p:txBody>
          <a:bodyPr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cap="all" baseline="0">
                <a:solidFill>
                  <a:schemeClr val="bg1"/>
                </a:solidFill>
                <a:latin typeface="Gotham Light"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pPr>
            <a:r>
              <a:rPr lang="en-US" sz="3200" cap="none" spc="100" dirty="0">
                <a:solidFill>
                  <a:srgbClr val="484848"/>
                </a:solidFill>
                <a:latin typeface="Arial" panose="020B0604020202020204" pitchFamily="34" charset="0"/>
                <a:cs typeface="Arial" panose="020B0604020202020204" pitchFamily="34" charset="0"/>
              </a:rPr>
              <a:t>THANK YOU!</a:t>
            </a:r>
          </a:p>
        </p:txBody>
      </p:sp>
      <p:sp>
        <p:nvSpPr>
          <p:cNvPr id="8" name="Rectangle 7">
            <a:extLst>
              <a:ext uri="{FF2B5EF4-FFF2-40B4-BE49-F238E27FC236}">
                <a16:creationId xmlns:a16="http://schemas.microsoft.com/office/drawing/2014/main" id="{30F16E7A-CD91-6447-A5BF-9442D1BCF2BF}"/>
              </a:ext>
            </a:extLst>
          </p:cNvPr>
          <p:cNvSpPr/>
          <p:nvPr/>
        </p:nvSpPr>
        <p:spPr>
          <a:xfrm>
            <a:off x="1293812" y="3025654"/>
            <a:ext cx="91440" cy="731520"/>
          </a:xfrm>
          <a:prstGeom prst="rect">
            <a:avLst/>
          </a:prstGeom>
          <a:solidFill>
            <a:srgbClr val="C0504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a:extLst>
              <a:ext uri="{FF2B5EF4-FFF2-40B4-BE49-F238E27FC236}">
                <a16:creationId xmlns:a16="http://schemas.microsoft.com/office/drawing/2014/main" id="{DB01F79B-1B9B-A84F-9246-CCD0F9E3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1194" y="5202628"/>
            <a:ext cx="1140461" cy="1122363"/>
          </a:xfrm>
          <a:prstGeom prst="rect">
            <a:avLst/>
          </a:prstGeom>
        </p:spPr>
      </p:pic>
      <p:sp>
        <p:nvSpPr>
          <p:cNvPr id="3" name="Rectangle 2"/>
          <p:cNvSpPr/>
          <p:nvPr/>
        </p:nvSpPr>
        <p:spPr>
          <a:xfrm>
            <a:off x="735476" y="4989493"/>
            <a:ext cx="8348406" cy="830997"/>
          </a:xfrm>
          <a:prstGeom prst="rect">
            <a:avLst/>
          </a:prstGeom>
        </p:spPr>
        <p:txBody>
          <a:bodyPr wrap="square">
            <a:spAutoFit/>
          </a:bodyPr>
          <a:lstStyle/>
          <a:p>
            <a:pPr algn="just"/>
            <a:r>
              <a:rPr lang="en-US" sz="800" dirty="0">
                <a:latin typeface="Gotham Condensed Book"/>
              </a:rPr>
              <a:t>The Hartford® is The Hartford Financial Services Group, Inc. and its subsidiaries, including underwriting company Hartford Life and Accident Insurance Company. Home Office is Hartford, CT. All benefits are subject to the terms and conditions of the policy. Policies underwritten by the underwriting company listed above detail exclusions, limitations, reduction of benefits and terms under which the policies may be continued in force or discontinued. © 2020 The Hartford.</a:t>
            </a:r>
          </a:p>
          <a:p>
            <a:pPr algn="just"/>
            <a:endParaRPr lang="en-US" sz="800" dirty="0">
              <a:latin typeface="Gotham Condensed Book"/>
            </a:endParaRPr>
          </a:p>
          <a:p>
            <a:pPr algn="just"/>
            <a:r>
              <a:rPr lang="en-US" sz="800" dirty="0">
                <a:latin typeface="Gotham Condensed Book"/>
              </a:rPr>
              <a:t>[Accident Form Series includes GBD-2000, GBD-2300, or state equivalent. Critical Illness Form Series includes GBD-2600, GBD-2700, or state equivalent. Disability Form Series includes GBD-1000, GBD-1200, or state equivalent. Hospital Indemnity Form Series includes GBD-2800, GBD-2900, or state equivalent. Life Form Series includes GBD-1000, GBD-1100, or state equivalent.] </a:t>
            </a:r>
            <a:endParaRPr lang="en-US" sz="800" dirty="0"/>
          </a:p>
        </p:txBody>
      </p:sp>
    </p:spTree>
    <p:extLst>
      <p:ext uri="{BB962C8B-B14F-4D97-AF65-F5344CB8AC3E}">
        <p14:creationId xmlns:p14="http://schemas.microsoft.com/office/powerpoint/2010/main" val="569976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EE23FB3-3CA0-5741-BE83-B95864FC31DB}"/>
              </a:ext>
            </a:extLst>
          </p:cNvPr>
          <p:cNvPicPr>
            <a:picLocks noGrp="1" noChangeAspect="1"/>
          </p:cNvPicPr>
          <p:nvPr>
            <p:ph sz="quarter" idx="16"/>
          </p:nvPr>
        </p:nvPicPr>
        <p:blipFill rotWithShape="1">
          <a:blip r:embed="rId3" cstate="screen">
            <a:extLst>
              <a:ext uri="{28A0092B-C50C-407E-A947-70E740481C1C}">
                <a14:useLocalDpi xmlns:a14="http://schemas.microsoft.com/office/drawing/2010/main"/>
              </a:ext>
            </a:extLst>
          </a:blip>
          <a:srcRect/>
          <a:stretch/>
        </p:blipFill>
        <p:spPr>
          <a:xfrm flipH="1">
            <a:off x="2728556" y="893"/>
            <a:ext cx="9460265" cy="5832122"/>
          </a:xfrm>
        </p:spPr>
      </p:pic>
      <p:sp>
        <p:nvSpPr>
          <p:cNvPr id="10" name="Text Placeholder 9">
            <a:extLst>
              <a:ext uri="{FF2B5EF4-FFF2-40B4-BE49-F238E27FC236}">
                <a16:creationId xmlns:a16="http://schemas.microsoft.com/office/drawing/2014/main" id="{2D659C75-E741-ED4C-9284-7D7534D99833}"/>
              </a:ext>
            </a:extLst>
          </p:cNvPr>
          <p:cNvSpPr>
            <a:spLocks noGrp="1"/>
          </p:cNvSpPr>
          <p:nvPr>
            <p:ph type="body" sz="quarter" idx="12"/>
          </p:nvPr>
        </p:nvSpPr>
        <p:spPr>
          <a:xfrm>
            <a:off x="0" y="503682"/>
            <a:ext cx="4632577" cy="3748068"/>
          </a:xfrm>
        </p:spPr>
        <p:txBody>
          <a:bodyPr vert="horz" lIns="914162" tIns="0" rIns="457200" bIns="0" rtlCol="0" anchor="ctr" anchorCtr="0">
            <a:normAutofit/>
          </a:bodyPr>
          <a:lstStyle/>
          <a:p>
            <a:pPr>
              <a:spcAft>
                <a:spcPts val="600"/>
              </a:spcAft>
            </a:pPr>
            <a:r>
              <a:rPr lang="en-US" dirty="0">
                <a:latin typeface="Arial" panose="020B0604020202020204" pitchFamily="34" charset="0"/>
                <a:cs typeface="Arial" panose="020B0604020202020204" pitchFamily="34" charset="0"/>
              </a:rPr>
              <a:t>Life and Accidental Death &amp; Dismemberment (AD&amp;D) </a:t>
            </a:r>
          </a:p>
        </p:txBody>
      </p:sp>
      <p:sp>
        <p:nvSpPr>
          <p:cNvPr id="21" name="Text Placeholder 20">
            <a:extLst>
              <a:ext uri="{FF2B5EF4-FFF2-40B4-BE49-F238E27FC236}">
                <a16:creationId xmlns:a16="http://schemas.microsoft.com/office/drawing/2014/main" id="{0C498D29-EDAF-C644-B72C-D084B2959BCC}"/>
              </a:ext>
            </a:extLst>
          </p:cNvPr>
          <p:cNvSpPr>
            <a:spLocks noGrp="1"/>
          </p:cNvSpPr>
          <p:nvPr>
            <p:ph type="body" sz="quarter" idx="14"/>
          </p:nvPr>
        </p:nvSpPr>
        <p:spPr/>
        <p:txBody>
          <a:bodyPr/>
          <a:lstStyle/>
          <a:p>
            <a:r>
              <a:rPr lang="en-US" dirty="0"/>
              <a:t>6080h NS 08/20 Copyright © 2020 The Hartford. Confidential. No part of this document may be reproduced, published or posted without the permission of The Hartford.</a:t>
            </a:r>
          </a:p>
        </p:txBody>
      </p:sp>
      <p:sp>
        <p:nvSpPr>
          <p:cNvPr id="9" name="Slide Number Placeholder 8">
            <a:extLst>
              <a:ext uri="{FF2B5EF4-FFF2-40B4-BE49-F238E27FC236}">
                <a16:creationId xmlns:a16="http://schemas.microsoft.com/office/drawing/2014/main" id="{E1DF9054-3182-B34A-814D-50714A080C8B}"/>
              </a:ext>
            </a:extLst>
          </p:cNvPr>
          <p:cNvSpPr>
            <a:spLocks noGrp="1"/>
          </p:cNvSpPr>
          <p:nvPr>
            <p:ph type="sldNum" sz="quarter" idx="15"/>
          </p:nvPr>
        </p:nvSpPr>
        <p:spPr/>
        <p:txBody>
          <a:bodyPr/>
          <a:lstStyle/>
          <a:p>
            <a:fld id="{B6111AC5-A6EA-4123-B1C6-358C02E6D565}" type="slidenum">
              <a:rPr lang="en-US" smtClean="0"/>
              <a:pPr/>
              <a:t>3</a:t>
            </a:fld>
            <a:endParaRPr lang="en-US" dirty="0"/>
          </a:p>
        </p:txBody>
      </p:sp>
      <p:sp>
        <p:nvSpPr>
          <p:cNvPr id="7" name="Rectangle 6">
            <a:extLst>
              <a:ext uri="{FF2B5EF4-FFF2-40B4-BE49-F238E27FC236}">
                <a16:creationId xmlns:a16="http://schemas.microsoft.com/office/drawing/2014/main" id="{DF862BDB-E3B7-3E41-83AF-09C6FC1DC072}"/>
              </a:ext>
            </a:extLst>
          </p:cNvPr>
          <p:cNvSpPr/>
          <p:nvPr/>
        </p:nvSpPr>
        <p:spPr>
          <a:xfrm flipH="1">
            <a:off x="489661" y="503679"/>
            <a:ext cx="93688" cy="2239697"/>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Tree>
    <p:extLst>
      <p:ext uri="{BB962C8B-B14F-4D97-AF65-F5344CB8AC3E}">
        <p14:creationId xmlns:p14="http://schemas.microsoft.com/office/powerpoint/2010/main" val="1083524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F992034-0666-0344-A51D-B0999DB711F5}"/>
              </a:ext>
            </a:extLst>
          </p:cNvPr>
          <p:cNvSpPr>
            <a:spLocks noGrp="1"/>
          </p:cNvSpPr>
          <p:nvPr>
            <p:ph sz="quarter" idx="11"/>
          </p:nvPr>
        </p:nvSpPr>
        <p:spPr>
          <a:xfrm>
            <a:off x="6581965" y="747375"/>
            <a:ext cx="5119307" cy="4339393"/>
          </a:xfrm>
        </p:spPr>
        <p:txBody>
          <a:bodyPr/>
          <a:lstStyle/>
          <a:p>
            <a:pPr>
              <a:spcAft>
                <a:spcPts val="600"/>
              </a:spcAft>
            </a:pPr>
            <a:r>
              <a:rPr lang="en-US" spc="-30" dirty="0"/>
              <a:t>Supplemental Life and AD&amp;D Insurance </a:t>
            </a:r>
          </a:p>
          <a:p>
            <a:pPr lvl="2"/>
            <a:r>
              <a:rPr lang="en-US" sz="1600" dirty="0">
                <a:latin typeface="Arial" panose="020B0604020202020204" pitchFamily="34" charset="0"/>
                <a:cs typeface="Arial" panose="020B0604020202020204" pitchFamily="34" charset="0"/>
              </a:rPr>
              <a:t>Benefit amount - $10,000 – $500,000 </a:t>
            </a:r>
          </a:p>
          <a:p>
            <a:pPr lvl="3"/>
            <a:r>
              <a:rPr lang="en-US" sz="1600" dirty="0">
                <a:latin typeface="Arial" panose="020B0604020202020204" pitchFamily="34" charset="0"/>
                <a:cs typeface="Arial" panose="020B0604020202020204" pitchFamily="34" charset="0"/>
              </a:rPr>
              <a:t>In $10,000 increments </a:t>
            </a:r>
          </a:p>
          <a:p>
            <a:pPr lvl="2"/>
            <a:r>
              <a:rPr lang="en-US" sz="1600" dirty="0">
                <a:latin typeface="Arial" panose="020B0604020202020204" pitchFamily="34" charset="0"/>
                <a:cs typeface="Arial" panose="020B0604020202020204" pitchFamily="34" charset="0"/>
              </a:rPr>
              <a:t>Spouse Benefit: $10,000 - $250,000</a:t>
            </a:r>
          </a:p>
          <a:p>
            <a:pPr lvl="3"/>
            <a:r>
              <a:rPr lang="en-US" sz="1600" dirty="0">
                <a:latin typeface="Arial" panose="020B0604020202020204" pitchFamily="34" charset="0"/>
                <a:cs typeface="Arial" panose="020B0604020202020204" pitchFamily="34" charset="0"/>
              </a:rPr>
              <a:t>In $10,000 increments</a:t>
            </a:r>
          </a:p>
          <a:p>
            <a:pPr lvl="2"/>
            <a:r>
              <a:rPr lang="en-US" sz="1600" dirty="0">
                <a:latin typeface="Arial" panose="020B0604020202020204" pitchFamily="34" charset="0"/>
                <a:cs typeface="Arial" panose="020B0604020202020204" pitchFamily="34" charset="0"/>
              </a:rPr>
              <a:t>Child Benefit (live birth to age 26): $5,000, $10,000 or $15,000</a:t>
            </a:r>
          </a:p>
          <a:p>
            <a:pPr lvl="2"/>
            <a:r>
              <a:rPr lang="en-US" sz="1600" dirty="0">
                <a:latin typeface="Arial" panose="020B0604020202020204" pitchFamily="34" charset="0"/>
                <a:cs typeface="Arial" panose="020B0604020202020204" pitchFamily="34" charset="0"/>
              </a:rPr>
              <a:t>Portability </a:t>
            </a:r>
          </a:p>
          <a:p>
            <a:pPr lvl="2"/>
            <a:r>
              <a:rPr lang="en-US" sz="1600" dirty="0">
                <a:latin typeface="Arial" panose="020B0604020202020204" pitchFamily="34" charset="0"/>
                <a:cs typeface="Arial" panose="020B0604020202020204" pitchFamily="34" charset="0"/>
              </a:rPr>
              <a:t>Supplemental AD&amp;D benefit will match your supplemental life benefit</a:t>
            </a:r>
          </a:p>
          <a:p>
            <a:pPr lvl="2"/>
            <a:r>
              <a:rPr lang="en-US" sz="1600" dirty="0">
                <a:latin typeface="Arial" panose="020B0604020202020204" pitchFamily="34" charset="0"/>
                <a:cs typeface="Arial" panose="020B0604020202020204" pitchFamily="34" charset="0"/>
              </a:rPr>
              <a:t>Basic Life Insurance is provided by your employer.  Please see your employer for benefit amount as they vary by class.</a:t>
            </a:r>
          </a:p>
        </p:txBody>
      </p:sp>
      <p:sp>
        <p:nvSpPr>
          <p:cNvPr id="7" name="Text Placeholder 6">
            <a:extLst>
              <a:ext uri="{FF2B5EF4-FFF2-40B4-BE49-F238E27FC236}">
                <a16:creationId xmlns:a16="http://schemas.microsoft.com/office/drawing/2014/main" id="{52DE797C-4ADE-4244-BD8B-731B098E4B15}"/>
              </a:ext>
            </a:extLst>
          </p:cNvPr>
          <p:cNvSpPr>
            <a:spLocks noGrp="1"/>
          </p:cNvSpPr>
          <p:nvPr>
            <p:ph type="body" sz="quarter" idx="13"/>
          </p:nvPr>
        </p:nvSpPr>
        <p:spPr/>
        <p:txBody>
          <a:bodyPr/>
          <a:lstStyle/>
          <a:p>
            <a:r>
              <a:rPr lang="en-US" dirty="0"/>
              <a:t>6080h NS 08/20 Copyright © 2020 The Hartford. Confidential. No part of this document may be reproduced, published or posted without the permission of The Hartford. </a:t>
            </a:r>
          </a:p>
        </p:txBody>
      </p:sp>
      <p:sp>
        <p:nvSpPr>
          <p:cNvPr id="4" name="Slide Number Placeholder 3">
            <a:extLst>
              <a:ext uri="{FF2B5EF4-FFF2-40B4-BE49-F238E27FC236}">
                <a16:creationId xmlns:a16="http://schemas.microsoft.com/office/drawing/2014/main" id="{4BFC85A0-DC53-BB40-9FF7-F4AD64447F88}"/>
              </a:ext>
            </a:extLst>
          </p:cNvPr>
          <p:cNvSpPr>
            <a:spLocks noGrp="1"/>
          </p:cNvSpPr>
          <p:nvPr>
            <p:ph type="sldNum" sz="quarter" idx="14"/>
          </p:nvPr>
        </p:nvSpPr>
        <p:spPr/>
        <p:txBody>
          <a:bodyPr/>
          <a:lstStyle/>
          <a:p>
            <a:fld id="{B6111AC5-A6EA-4123-B1C6-358C02E6D565}" type="slidenum">
              <a:rPr lang="en-US" smtClean="0"/>
              <a:pPr/>
              <a:t>4</a:t>
            </a:fld>
            <a:endParaRPr lang="en-US" dirty="0"/>
          </a:p>
        </p:txBody>
      </p:sp>
      <p:sp>
        <p:nvSpPr>
          <p:cNvPr id="28" name="Rectangle 27">
            <a:extLst>
              <a:ext uri="{FF2B5EF4-FFF2-40B4-BE49-F238E27FC236}">
                <a16:creationId xmlns:a16="http://schemas.microsoft.com/office/drawing/2014/main" id="{650F8892-5596-F347-8F34-90E2166109C0}"/>
              </a:ext>
            </a:extLst>
          </p:cNvPr>
          <p:cNvSpPr/>
          <p:nvPr/>
        </p:nvSpPr>
        <p:spPr>
          <a:xfrm>
            <a:off x="609441" y="2940715"/>
            <a:ext cx="4292954" cy="1322377"/>
          </a:xfrm>
          <a:prstGeom prst="rect">
            <a:avLst/>
          </a:prstGeom>
          <a:noFill/>
          <a:ln w="31750" cap="flat">
            <a:noFill/>
            <a:miter lim="800000"/>
          </a:ln>
          <a:effectLst/>
        </p:spPr>
        <p:style>
          <a:lnRef idx="1">
            <a:schemeClr val="accent1"/>
          </a:lnRef>
          <a:fillRef idx="3">
            <a:schemeClr val="accent1"/>
          </a:fillRef>
          <a:effectRef idx="2">
            <a:schemeClr val="accent1"/>
          </a:effectRef>
          <a:fontRef idx="minor">
            <a:schemeClr val="lt1"/>
          </a:fontRef>
        </p:style>
        <p:txBody>
          <a:bodyPr lIns="182832" tIns="137124" rIns="91416" bIns="182832" rtlCol="0" anchor="b" anchorCtr="0"/>
          <a:lstStyle/>
          <a:p>
            <a:pPr algn="ctr"/>
            <a:r>
              <a:rPr lang="en-US" sz="1999" b="1" dirty="0">
                <a:solidFill>
                  <a:schemeClr val="bg1"/>
                </a:solidFill>
              </a:rPr>
              <a:t>Customized to fit your needs</a:t>
            </a:r>
          </a:p>
        </p:txBody>
      </p:sp>
      <p:sp>
        <p:nvSpPr>
          <p:cNvPr id="29" name="Rectangle 28">
            <a:extLst>
              <a:ext uri="{FF2B5EF4-FFF2-40B4-BE49-F238E27FC236}">
                <a16:creationId xmlns:a16="http://schemas.microsoft.com/office/drawing/2014/main" id="{F432AAB2-E65A-AC4C-B55B-5DE374D06EA0}"/>
              </a:ext>
            </a:extLst>
          </p:cNvPr>
          <p:cNvSpPr/>
          <p:nvPr/>
        </p:nvSpPr>
        <p:spPr>
          <a:xfrm>
            <a:off x="1718847" y="4447817"/>
            <a:ext cx="2074142" cy="10046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30" name="Rectangle 29">
            <a:extLst>
              <a:ext uri="{FF2B5EF4-FFF2-40B4-BE49-F238E27FC236}">
                <a16:creationId xmlns:a16="http://schemas.microsoft.com/office/drawing/2014/main" id="{5692D37A-1FE8-9346-9BF2-A666F6E488E0}"/>
              </a:ext>
            </a:extLst>
          </p:cNvPr>
          <p:cNvSpPr/>
          <p:nvPr/>
        </p:nvSpPr>
        <p:spPr>
          <a:xfrm>
            <a:off x="1718847" y="3053157"/>
            <a:ext cx="2074142" cy="100469"/>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sp>
        <p:nvSpPr>
          <p:cNvPr id="25" name="Oval 24">
            <a:extLst>
              <a:ext uri="{FF2B5EF4-FFF2-40B4-BE49-F238E27FC236}">
                <a16:creationId xmlns:a16="http://schemas.microsoft.com/office/drawing/2014/main" id="{97448798-0370-9042-8810-0380A478A9F8}"/>
              </a:ext>
            </a:extLst>
          </p:cNvPr>
          <p:cNvSpPr/>
          <p:nvPr/>
        </p:nvSpPr>
        <p:spPr bwMode="gray">
          <a:xfrm>
            <a:off x="2043410" y="1318616"/>
            <a:ext cx="1425018" cy="1425018"/>
          </a:xfrm>
          <a:prstGeom prst="ellipse">
            <a:avLst/>
          </a:prstGeom>
          <a:solidFill>
            <a:schemeClr val="accent6"/>
          </a:solidFill>
          <a:ln w="1143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2399" b="1" dirty="0"/>
          </a:p>
        </p:txBody>
      </p:sp>
      <p:pic>
        <p:nvPicPr>
          <p:cNvPr id="26" name="Graphic 25">
            <a:extLst>
              <a:ext uri="{FF2B5EF4-FFF2-40B4-BE49-F238E27FC236}">
                <a16:creationId xmlns:a16="http://schemas.microsoft.com/office/drawing/2014/main" id="{21EC816D-692C-2C41-9D9F-9B6A9D0CDE15}"/>
              </a:ext>
            </a:extLst>
          </p:cNvPr>
          <p:cNvPicPr>
            <a:picLocks noChangeAspect="1"/>
          </p:cNvPicPr>
          <p:nvPr/>
        </p:nvPicPr>
        <p:blipFill>
          <a:blip r:embed="rId3"/>
          <a:stretch>
            <a:fillRect/>
          </a:stretch>
        </p:blipFill>
        <p:spPr bwMode="gray">
          <a:xfrm>
            <a:off x="2318639" y="1548381"/>
            <a:ext cx="988498" cy="988498"/>
          </a:xfrm>
          <a:prstGeom prst="rect">
            <a:avLst/>
          </a:prstGeom>
        </p:spPr>
      </p:pic>
    </p:spTree>
    <p:extLst>
      <p:ext uri="{BB962C8B-B14F-4D97-AF65-F5344CB8AC3E}">
        <p14:creationId xmlns:p14="http://schemas.microsoft.com/office/powerpoint/2010/main" val="341729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42744-0433-4BC2-B957-5EE71894A5C4}"/>
              </a:ext>
            </a:extLst>
          </p:cNvPr>
          <p:cNvSpPr>
            <a:spLocks noGrp="1"/>
          </p:cNvSpPr>
          <p:nvPr>
            <p:ph type="title"/>
          </p:nvPr>
        </p:nvSpPr>
        <p:spPr/>
        <p:txBody>
          <a:bodyPr/>
          <a:lstStyle/>
          <a:p>
            <a:r>
              <a:rPr lang="en-US" dirty="0"/>
              <a:t>Naming a Beneficiary </a:t>
            </a:r>
          </a:p>
        </p:txBody>
      </p:sp>
      <p:sp>
        <p:nvSpPr>
          <p:cNvPr id="3" name="Content Placeholder 2">
            <a:extLst>
              <a:ext uri="{FF2B5EF4-FFF2-40B4-BE49-F238E27FC236}">
                <a16:creationId xmlns:a16="http://schemas.microsoft.com/office/drawing/2014/main" id="{2D8644F2-DE8B-486F-9848-2F16AA1DBC11}"/>
              </a:ext>
            </a:extLst>
          </p:cNvPr>
          <p:cNvSpPr>
            <a:spLocks noGrp="1"/>
          </p:cNvSpPr>
          <p:nvPr>
            <p:ph sz="quarter" idx="11"/>
          </p:nvPr>
        </p:nvSpPr>
        <p:spPr/>
        <p:txBody>
          <a:bodyPr/>
          <a:lstStyle/>
          <a:p>
            <a:pPr marL="285750" indent="-285750">
              <a:buFont typeface="Arial" panose="020B0604020202020204" pitchFamily="34" charset="0"/>
              <a:buChar char="•"/>
            </a:pPr>
            <a:r>
              <a:rPr lang="en-US" dirty="0"/>
              <a:t>A properly completed beneficiary designation ensures The Hartford will be able to understand whom you intended to receive the life benefits payable at your time of death.</a:t>
            </a:r>
          </a:p>
          <a:p>
            <a:pPr marL="285750" indent="-285750">
              <a:buFont typeface="Arial" panose="020B0604020202020204" pitchFamily="34" charset="0"/>
              <a:buChar char="•"/>
            </a:pPr>
            <a:r>
              <a:rPr lang="en-US" dirty="0"/>
              <a:t>You, as the employee, are automatically the beneficiary for any dependent life coverage.</a:t>
            </a:r>
          </a:p>
          <a:p>
            <a:pPr marL="285750" indent="-285750">
              <a:buFont typeface="Arial" panose="020B0604020202020204" pitchFamily="34" charset="0"/>
              <a:buChar char="•"/>
            </a:pPr>
            <a:r>
              <a:rPr lang="en-US" dirty="0"/>
              <a:t>If you do not designate a beneficiary, the policy provisions determine how benefits will be paid.</a:t>
            </a:r>
          </a:p>
          <a:p>
            <a:pPr marL="285750" indent="-285750">
              <a:buFont typeface="Arial" panose="020B0604020202020204" pitchFamily="34" charset="0"/>
              <a:buChar char="•"/>
            </a:pPr>
            <a:r>
              <a:rPr lang="en-US" dirty="0"/>
              <a:t>A divorce, annulment or similar event may not invalidate a beneficiary designation that names your former spouse.  To remove your former spouse, you must submit a new designation.</a:t>
            </a:r>
          </a:p>
          <a:p>
            <a:pPr marL="285750" indent="-285750">
              <a:buFont typeface="Arial" panose="020B0604020202020204" pitchFamily="34" charset="0"/>
              <a:buChar char="•"/>
            </a:pPr>
            <a:r>
              <a:rPr lang="en-US" dirty="0"/>
              <a:t>A primary beneficiary is the beneficiary or beneficiaries that you name to receive the benefits if they are living at the time of your death.</a:t>
            </a:r>
          </a:p>
          <a:p>
            <a:pPr marL="285750" indent="-285750">
              <a:buFont typeface="Arial" panose="020B0604020202020204" pitchFamily="34" charset="0"/>
              <a:buChar char="•"/>
            </a:pPr>
            <a:r>
              <a:rPr lang="en-US" dirty="0"/>
              <a:t>Contingent beneficiaries are those named to receive the life insurance benefit if no primary beneficiary is alive at the time you die.</a:t>
            </a:r>
          </a:p>
          <a:p>
            <a:pPr marL="285750" indent="-285750">
              <a:buFont typeface="Arial" panose="020B0604020202020204" pitchFamily="34" charset="0"/>
              <a:buChar char="•"/>
            </a:pPr>
            <a:r>
              <a:rPr lang="en-US" dirty="0"/>
              <a:t>A minor can be named as a beneficiary, but benefits are not released directly to the minor child.  The Hartford will pay benefits to the court-appointed guardian of the estate of the minor child.  </a:t>
            </a:r>
          </a:p>
        </p:txBody>
      </p:sp>
      <p:sp>
        <p:nvSpPr>
          <p:cNvPr id="4" name="Text Placeholder 3">
            <a:extLst>
              <a:ext uri="{FF2B5EF4-FFF2-40B4-BE49-F238E27FC236}">
                <a16:creationId xmlns:a16="http://schemas.microsoft.com/office/drawing/2014/main" id="{1A8290A7-5278-49E6-9F13-9BC767B26B22}"/>
              </a:ext>
            </a:extLst>
          </p:cNvPr>
          <p:cNvSpPr>
            <a:spLocks noGrp="1"/>
          </p:cNvSpPr>
          <p:nvPr>
            <p:ph type="body" sz="quarter" idx="13"/>
          </p:nvPr>
        </p:nvSpPr>
        <p:spPr/>
        <p:txBody>
          <a:bodyPr/>
          <a:lstStyle/>
          <a:p>
            <a:endParaRPr lang="en-US"/>
          </a:p>
        </p:txBody>
      </p:sp>
      <p:sp>
        <p:nvSpPr>
          <p:cNvPr id="5" name="Slide Number Placeholder 4">
            <a:extLst>
              <a:ext uri="{FF2B5EF4-FFF2-40B4-BE49-F238E27FC236}">
                <a16:creationId xmlns:a16="http://schemas.microsoft.com/office/drawing/2014/main" id="{1ECC8EE0-23B3-40EB-A89B-3ED0FAEDC820}"/>
              </a:ext>
            </a:extLst>
          </p:cNvPr>
          <p:cNvSpPr>
            <a:spLocks noGrp="1"/>
          </p:cNvSpPr>
          <p:nvPr>
            <p:ph type="sldNum" sz="quarter" idx="14"/>
          </p:nvPr>
        </p:nvSpPr>
        <p:spPr/>
        <p:txBody>
          <a:bodyPr/>
          <a:lstStyle/>
          <a:p>
            <a:fld id="{B6111AC5-A6EA-4123-B1C6-358C02E6D565}" type="slidenum">
              <a:rPr lang="en-US" smtClean="0">
                <a:solidFill>
                  <a:srgbClr val="3A5A78"/>
                </a:solidFill>
              </a:rPr>
              <a:pPr/>
              <a:t>5</a:t>
            </a:fld>
            <a:endParaRPr lang="en-US" dirty="0">
              <a:solidFill>
                <a:srgbClr val="3A5A78"/>
              </a:solidFill>
            </a:endParaRPr>
          </a:p>
        </p:txBody>
      </p:sp>
    </p:spTree>
    <p:extLst>
      <p:ext uri="{BB962C8B-B14F-4D97-AF65-F5344CB8AC3E}">
        <p14:creationId xmlns:p14="http://schemas.microsoft.com/office/powerpoint/2010/main" val="63826158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0FB284-0ED4-4FBD-97ED-A3C0FC6858A0}"/>
              </a:ext>
            </a:extLst>
          </p:cNvPr>
          <p:cNvSpPr>
            <a:spLocks noGrp="1"/>
          </p:cNvSpPr>
          <p:nvPr>
            <p:ph type="body" sz="quarter" idx="12"/>
          </p:nvPr>
        </p:nvSpPr>
        <p:spPr/>
        <p:txBody>
          <a:bodyPr/>
          <a:lstStyle/>
          <a:p>
            <a:r>
              <a:rPr lang="en-US" dirty="0"/>
              <a:t>VALUE ADDED SERVICES</a:t>
            </a:r>
          </a:p>
        </p:txBody>
      </p:sp>
      <p:sp>
        <p:nvSpPr>
          <p:cNvPr id="3" name="Text Placeholder 2">
            <a:extLst>
              <a:ext uri="{FF2B5EF4-FFF2-40B4-BE49-F238E27FC236}">
                <a16:creationId xmlns:a16="http://schemas.microsoft.com/office/drawing/2014/main" id="{8769A351-8DD4-4AC6-BF8B-08163D7E9228}"/>
              </a:ext>
            </a:extLst>
          </p:cNvPr>
          <p:cNvSpPr>
            <a:spLocks noGrp="1"/>
          </p:cNvSpPr>
          <p:nvPr>
            <p:ph type="body" sz="quarter" idx="14"/>
          </p:nvPr>
        </p:nvSpPr>
        <p:spPr/>
        <p:txBody>
          <a:bodyPr/>
          <a:lstStyle/>
          <a:p>
            <a:endParaRPr lang="en-US"/>
          </a:p>
        </p:txBody>
      </p:sp>
      <p:sp>
        <p:nvSpPr>
          <p:cNvPr id="4" name="Slide Number Placeholder 3">
            <a:extLst>
              <a:ext uri="{FF2B5EF4-FFF2-40B4-BE49-F238E27FC236}">
                <a16:creationId xmlns:a16="http://schemas.microsoft.com/office/drawing/2014/main" id="{1716A8C1-8867-4B3A-8ECF-F55A5D32FF68}"/>
              </a:ext>
            </a:extLst>
          </p:cNvPr>
          <p:cNvSpPr>
            <a:spLocks noGrp="1"/>
          </p:cNvSpPr>
          <p:nvPr>
            <p:ph type="sldNum" sz="quarter" idx="15"/>
          </p:nvPr>
        </p:nvSpPr>
        <p:spPr/>
        <p:txBody>
          <a:bodyPr/>
          <a:lstStyle/>
          <a:p>
            <a:fld id="{B6111AC5-A6EA-4123-B1C6-358C02E6D565}" type="slidenum">
              <a:rPr lang="en-US" smtClean="0">
                <a:solidFill>
                  <a:srgbClr val="3A5A78"/>
                </a:solidFill>
              </a:rPr>
              <a:pPr/>
              <a:t>6</a:t>
            </a:fld>
            <a:endParaRPr lang="en-US" dirty="0">
              <a:solidFill>
                <a:srgbClr val="3A5A78"/>
              </a:solidFill>
            </a:endParaRPr>
          </a:p>
        </p:txBody>
      </p:sp>
    </p:spTree>
    <p:extLst>
      <p:ext uri="{BB962C8B-B14F-4D97-AF65-F5344CB8AC3E}">
        <p14:creationId xmlns:p14="http://schemas.microsoft.com/office/powerpoint/2010/main" val="287671926"/>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B010A-164A-F84D-AC4A-1B6496F04215}"/>
              </a:ext>
            </a:extLst>
          </p:cNvPr>
          <p:cNvSpPr>
            <a:spLocks noGrp="1"/>
          </p:cNvSpPr>
          <p:nvPr>
            <p:ph type="title"/>
          </p:nvPr>
        </p:nvSpPr>
        <p:spPr>
          <a:xfrm>
            <a:off x="497320" y="292606"/>
            <a:ext cx="10969943" cy="822746"/>
          </a:xfrm>
        </p:spPr>
        <p:txBody>
          <a:bodyPr/>
          <a:lstStyle/>
          <a:p>
            <a:pPr>
              <a:tabLst>
                <a:tab pos="2793162" algn="l"/>
              </a:tabLst>
            </a:pPr>
            <a:r>
              <a:rPr lang="en-US" dirty="0"/>
              <a:t>The Hartford Life Essentials &amp; Value-Added Services</a:t>
            </a:r>
            <a:r>
              <a:rPr lang="en-US" baseline="30000" dirty="0"/>
              <a:t>1</a:t>
            </a:r>
            <a:endParaRPr lang="en-US" b="0" baseline="30000" dirty="0"/>
          </a:p>
        </p:txBody>
      </p:sp>
      <p:sp>
        <p:nvSpPr>
          <p:cNvPr id="3" name="Content Placeholder 2">
            <a:extLst>
              <a:ext uri="{FF2B5EF4-FFF2-40B4-BE49-F238E27FC236}">
                <a16:creationId xmlns:a16="http://schemas.microsoft.com/office/drawing/2014/main" id="{84CB20BB-50A3-204F-843B-0538532F7749}"/>
              </a:ext>
            </a:extLst>
          </p:cNvPr>
          <p:cNvSpPr>
            <a:spLocks noGrp="1"/>
          </p:cNvSpPr>
          <p:nvPr>
            <p:ph sz="quarter" idx="11"/>
          </p:nvPr>
        </p:nvSpPr>
        <p:spPr>
          <a:xfrm>
            <a:off x="559606" y="1115352"/>
            <a:ext cx="10969943" cy="320684"/>
          </a:xfrm>
        </p:spPr>
        <p:txBody>
          <a:bodyPr/>
          <a:lstStyle/>
          <a:p>
            <a:r>
              <a:rPr lang="en-US" sz="1799" b="0" dirty="0">
                <a:solidFill>
                  <a:schemeClr val="accent2"/>
                </a:solidFill>
              </a:rPr>
              <a:t>Services for all stages of life</a:t>
            </a:r>
          </a:p>
        </p:txBody>
      </p:sp>
      <p:sp>
        <p:nvSpPr>
          <p:cNvPr id="4" name="Text Placeholder 3">
            <a:extLst>
              <a:ext uri="{FF2B5EF4-FFF2-40B4-BE49-F238E27FC236}">
                <a16:creationId xmlns:a16="http://schemas.microsoft.com/office/drawing/2014/main" id="{42CAA81D-51CE-6241-B038-5EAACECF59D6}"/>
              </a:ext>
            </a:extLst>
          </p:cNvPr>
          <p:cNvSpPr>
            <a:spLocks noGrp="1"/>
          </p:cNvSpPr>
          <p:nvPr>
            <p:ph type="body" sz="quarter" idx="13"/>
          </p:nvPr>
        </p:nvSpPr>
        <p:spPr>
          <a:xfrm>
            <a:off x="667216" y="5953146"/>
            <a:ext cx="9491905" cy="716503"/>
          </a:xfrm>
        </p:spPr>
        <p:txBody>
          <a:bodyPr/>
          <a:lstStyle/>
          <a:p>
            <a:pPr marL="0" indent="0"/>
            <a:r>
              <a:rPr lang="en-US" baseline="30000" dirty="0"/>
              <a:t>1 </a:t>
            </a:r>
            <a:r>
              <a:rPr lang="en-US" dirty="0"/>
              <a:t>Services are offered through vendors which are not affiliated with The Hartford and these services are not insurance. The Hartford is not responsible and assumes no liability for the goods and services described in this material and reserves the right to discontinue any of these services at any time. Services may vary and may not be available in all states. Visit https://www.thehartford.com/employee-benefits/value-added-services for more information.</a:t>
            </a:r>
          </a:p>
          <a:p>
            <a:pPr marL="0" indent="0"/>
            <a:endParaRPr lang="en-US" dirty="0"/>
          </a:p>
          <a:p>
            <a:r>
              <a:rPr lang="en-US" dirty="0"/>
              <a:t>6082k 12/23 © 2023 The Hartford. Confidential. No part of this document may be reproduced, published or posted without the permission of The Hartford.</a:t>
            </a:r>
          </a:p>
        </p:txBody>
      </p:sp>
      <p:sp>
        <p:nvSpPr>
          <p:cNvPr id="5" name="Slide Number Placeholder 4">
            <a:extLst>
              <a:ext uri="{FF2B5EF4-FFF2-40B4-BE49-F238E27FC236}">
                <a16:creationId xmlns:a16="http://schemas.microsoft.com/office/drawing/2014/main" id="{3B40B875-FFE7-4A4A-8DA8-A93DAD592A78}"/>
              </a:ext>
            </a:extLst>
          </p:cNvPr>
          <p:cNvSpPr>
            <a:spLocks noGrp="1"/>
          </p:cNvSpPr>
          <p:nvPr>
            <p:ph type="sldNum" sz="quarter" idx="14"/>
          </p:nvPr>
        </p:nvSpPr>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7</a:t>
            </a:fld>
            <a:endParaRPr lang="en-US" dirty="0"/>
          </a:p>
        </p:txBody>
      </p:sp>
      <p:graphicFrame>
        <p:nvGraphicFramePr>
          <p:cNvPr id="6" name="Group 30">
            <a:extLst>
              <a:ext uri="{FF2B5EF4-FFF2-40B4-BE49-F238E27FC236}">
                <a16:creationId xmlns:a16="http://schemas.microsoft.com/office/drawing/2014/main" id="{691F7173-217A-3C4E-AEDD-B8708FEBEE2E}"/>
              </a:ext>
            </a:extLst>
          </p:cNvPr>
          <p:cNvGraphicFramePr>
            <a:graphicFrameLocks noGrp="1"/>
          </p:cNvGraphicFramePr>
          <p:nvPr>
            <p:extLst>
              <p:ext uri="{D42A27DB-BD31-4B8C-83A1-F6EECF244321}">
                <p14:modId xmlns:p14="http://schemas.microsoft.com/office/powerpoint/2010/main" val="2797254502"/>
              </p:ext>
            </p:extLst>
          </p:nvPr>
        </p:nvGraphicFramePr>
        <p:xfrm>
          <a:off x="609441" y="1730303"/>
          <a:ext cx="3426336" cy="3309121"/>
        </p:xfrm>
        <a:graphic>
          <a:graphicData uri="http://schemas.openxmlformats.org/drawingml/2006/table">
            <a:tbl>
              <a:tblPr/>
              <a:tblGrid>
                <a:gridCol w="3426336">
                  <a:extLst>
                    <a:ext uri="{9D8B030D-6E8A-4147-A177-3AD203B41FA5}">
                      <a16:colId xmlns:a16="http://schemas.microsoft.com/office/drawing/2014/main" val="20000"/>
                    </a:ext>
                  </a:extLst>
                </a:gridCol>
              </a:tblGrid>
              <a:tr h="456833">
                <a:tc>
                  <a:txBody>
                    <a:bodyPr/>
                    <a:lstStyle>
                      <a:lvl1pPr eaLnBrk="0" hangingPunct="0">
                        <a:lnSpc>
                          <a:spcPct val="95000"/>
                        </a:lnSpc>
                        <a:spcBef>
                          <a:spcPct val="25000"/>
                        </a:spcBef>
                        <a:buFont typeface="Times" pitchFamily="18" charset="0"/>
                        <a:defRPr>
                          <a:solidFill>
                            <a:schemeClr val="tx1"/>
                          </a:solidFill>
                          <a:latin typeface="Arial" charset="0"/>
                          <a:ea typeface="ＭＳ Ｐゴシック" charset="-128"/>
                        </a:defRPr>
                      </a:lvl1pPr>
                      <a:lvl2pPr marL="742950" indent="-285750" eaLnBrk="0" hangingPunct="0">
                        <a:lnSpc>
                          <a:spcPct val="95000"/>
                        </a:lnSpc>
                        <a:spcBef>
                          <a:spcPct val="25000"/>
                        </a:spcBef>
                        <a:buFont typeface="Times" pitchFamily="18" charset="0"/>
                        <a:defRPr>
                          <a:solidFill>
                            <a:schemeClr val="tx1"/>
                          </a:solidFill>
                          <a:latin typeface="Arial" charset="0"/>
                          <a:ea typeface="ＭＳ Ｐゴシック" charset="-128"/>
                        </a:defRPr>
                      </a:lvl2pPr>
                      <a:lvl3pPr marL="1143000" indent="-228600" eaLnBrk="0" hangingPunct="0">
                        <a:lnSpc>
                          <a:spcPct val="95000"/>
                        </a:lnSpc>
                        <a:spcBef>
                          <a:spcPct val="25000"/>
                        </a:spcBef>
                        <a:defRPr sz="1600">
                          <a:solidFill>
                            <a:schemeClr val="tx1"/>
                          </a:solidFill>
                          <a:latin typeface="Arial" charset="0"/>
                          <a:ea typeface="ＭＳ Ｐゴシック" charset="-128"/>
                        </a:defRPr>
                      </a:lvl3pPr>
                      <a:lvl4pPr marL="1600200" indent="-228600" eaLnBrk="0" hangingPunct="0">
                        <a:lnSpc>
                          <a:spcPct val="95000"/>
                        </a:lnSpc>
                        <a:spcBef>
                          <a:spcPct val="25000"/>
                        </a:spcBef>
                        <a:defRPr sz="1600">
                          <a:solidFill>
                            <a:schemeClr val="tx1"/>
                          </a:solidFill>
                          <a:latin typeface="Arial" charset="0"/>
                          <a:ea typeface="ＭＳ Ｐゴシック" charset="-128"/>
                        </a:defRPr>
                      </a:lvl4pPr>
                      <a:lvl5pPr marL="2057400" indent="-228600" eaLnBrk="0" hangingPunct="0">
                        <a:lnSpc>
                          <a:spcPct val="95000"/>
                        </a:lnSpc>
                        <a:spcBef>
                          <a:spcPct val="25000"/>
                        </a:spcBef>
                        <a:defRPr sz="1600">
                          <a:solidFill>
                            <a:schemeClr val="tx1"/>
                          </a:solidFill>
                          <a:latin typeface="Arial" charset="0"/>
                          <a:ea typeface="ＭＳ Ｐゴシック" charset="-128"/>
                        </a:defRPr>
                      </a:lvl5pPr>
                      <a:lvl6pPr marL="25146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6pPr>
                      <a:lvl7pPr marL="29718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7pPr>
                      <a:lvl8pPr marL="34290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8pPr>
                      <a:lvl9pPr marL="38862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endParaRPr kumimoji="0" lang="en-US" altLang="en-US" sz="1800" b="1" i="0" u="none" strike="noStrike" cap="none" normalizeH="0" baseline="0" dirty="0">
                        <a:ln>
                          <a:noFill/>
                        </a:ln>
                        <a:solidFill>
                          <a:srgbClr val="B6D3E9"/>
                        </a:solidFill>
                        <a:effectLst/>
                        <a:latin typeface="Avenir Next LT Pro" panose="020B0504020202020204" pitchFamily="34" charset="0"/>
                        <a:ea typeface="ＭＳ Ｐゴシック" charset="-128"/>
                        <a:cs typeface="Arial" charset="0"/>
                        <a:sym typeface="Arial" charset="0"/>
                      </a:endParaRPr>
                    </a:p>
                  </a:txBody>
                  <a:tcPr marL="91416" marR="91416" marT="45679" marB="45679" anchor="ctr" horzOverflow="overflow">
                    <a:lnL cap="flat">
                      <a:noFill/>
                    </a:lnL>
                    <a:lnR cap="flat">
                      <a:noFill/>
                    </a:lnR>
                    <a:lnT cap="fla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852288">
                <a:tc>
                  <a:txBody>
                    <a:bodyPr/>
                    <a:lstStyle/>
                    <a:p>
                      <a:pPr marL="182880" lvl="2" indent="-182880">
                        <a:spcBef>
                          <a:spcPts val="900"/>
                        </a:spcBef>
                        <a:spcAft>
                          <a:spcPts val="600"/>
                        </a:spcAft>
                        <a:buFont typeface="Arial" panose="020B0604020202020204" pitchFamily="34" charset="0"/>
                        <a:buChar char="•"/>
                      </a:pPr>
                      <a:endParaRPr lang="en-US" sz="1600" dirty="0">
                        <a:solidFill>
                          <a:schemeClr val="bg1"/>
                        </a:solidFill>
                        <a:latin typeface="Avenir Next LT Pro" panose="020B0504020202020204" pitchFamily="34" charset="0"/>
                      </a:endParaRPr>
                    </a:p>
                    <a:p>
                      <a:pPr marL="182880" lvl="2" indent="-182880">
                        <a:spcBef>
                          <a:spcPts val="900"/>
                        </a:spcBef>
                        <a:spcAft>
                          <a:spcPts val="600"/>
                        </a:spcAft>
                        <a:buFont typeface="Arial" panose="020B0604020202020204" pitchFamily="34" charset="0"/>
                        <a:buChar char="•"/>
                      </a:pPr>
                      <a:r>
                        <a:rPr lang="en-US" sz="1600" dirty="0">
                          <a:solidFill>
                            <a:schemeClr val="bg1"/>
                          </a:solidFill>
                          <a:latin typeface="Avenir Next LT Pro" panose="020B0504020202020204" pitchFamily="34" charset="0"/>
                        </a:rPr>
                        <a:t>Travel Assistance Services</a:t>
                      </a:r>
                      <a:endParaRPr lang="en-US" sz="1600" baseline="30000" dirty="0">
                        <a:solidFill>
                          <a:schemeClr val="bg1"/>
                        </a:solidFill>
                        <a:latin typeface="Avenir Next LT Pro" panose="020B0504020202020204" pitchFamily="34" charset="0"/>
                      </a:endParaRPr>
                    </a:p>
                    <a:p>
                      <a:pPr marL="182880" lvl="2" indent="-182880">
                        <a:spcBef>
                          <a:spcPts val="900"/>
                        </a:spcBef>
                        <a:spcAft>
                          <a:spcPts val="600"/>
                        </a:spcAft>
                        <a:buFont typeface="Arial" panose="020B0604020202020204" pitchFamily="34" charset="0"/>
                        <a:buChar char="•"/>
                      </a:pPr>
                      <a:r>
                        <a:rPr lang="en-US" sz="1600" dirty="0">
                          <a:solidFill>
                            <a:schemeClr val="bg1"/>
                          </a:solidFill>
                          <a:latin typeface="Avenir Next LT Pro" panose="020B0504020202020204" pitchFamily="34" charset="0"/>
                        </a:rPr>
                        <a:t>Will Preparation Services</a:t>
                      </a:r>
                      <a:endParaRPr lang="en-US" sz="1600" baseline="30000" dirty="0">
                        <a:solidFill>
                          <a:schemeClr val="bg1"/>
                        </a:solidFill>
                        <a:latin typeface="Avenir Next LT Pro" panose="020B0504020202020204" pitchFamily="34" charset="0"/>
                      </a:endParaRPr>
                    </a:p>
                    <a:p>
                      <a:pPr marL="182880" lvl="2" indent="-182880">
                        <a:spcBef>
                          <a:spcPts val="900"/>
                        </a:spcBef>
                        <a:spcAft>
                          <a:spcPts val="600"/>
                        </a:spcAft>
                        <a:buFont typeface="Arial" panose="020B0604020202020204" pitchFamily="34" charset="0"/>
                        <a:buChar char="•"/>
                      </a:pPr>
                      <a:r>
                        <a:rPr lang="en-US" sz="1600" dirty="0">
                          <a:solidFill>
                            <a:schemeClr val="bg1"/>
                          </a:solidFill>
                          <a:latin typeface="Avenir Next LT Pro" panose="020B0504020202020204" pitchFamily="34" charset="0"/>
                        </a:rPr>
                        <a:t>Funeral Planning Services</a:t>
                      </a:r>
                    </a:p>
                  </a:txBody>
                  <a:tcPr marL="137124" marR="137124" marT="137124" marB="45708" horzOverflow="overflow">
                    <a:lnL cap="flat">
                      <a:noFill/>
                    </a:lnL>
                    <a:lnR cap="flat">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9" name="Group 30">
            <a:extLst>
              <a:ext uri="{FF2B5EF4-FFF2-40B4-BE49-F238E27FC236}">
                <a16:creationId xmlns:a16="http://schemas.microsoft.com/office/drawing/2014/main" id="{9FF2219A-D064-E84A-B76B-2EC2FCC78ECD}"/>
              </a:ext>
            </a:extLst>
          </p:cNvPr>
          <p:cNvGraphicFramePr>
            <a:graphicFrameLocks noGrp="1"/>
          </p:cNvGraphicFramePr>
          <p:nvPr>
            <p:extLst>
              <p:ext uri="{D42A27DB-BD31-4B8C-83A1-F6EECF244321}">
                <p14:modId xmlns:p14="http://schemas.microsoft.com/office/powerpoint/2010/main" val="1781647991"/>
              </p:ext>
            </p:extLst>
          </p:nvPr>
        </p:nvGraphicFramePr>
        <p:xfrm>
          <a:off x="4718061" y="1622079"/>
          <a:ext cx="3345487" cy="3172133"/>
        </p:xfrm>
        <a:graphic>
          <a:graphicData uri="http://schemas.openxmlformats.org/drawingml/2006/table">
            <a:tbl>
              <a:tblPr/>
              <a:tblGrid>
                <a:gridCol w="3345487">
                  <a:extLst>
                    <a:ext uri="{9D8B030D-6E8A-4147-A177-3AD203B41FA5}">
                      <a16:colId xmlns:a16="http://schemas.microsoft.com/office/drawing/2014/main" val="20000"/>
                    </a:ext>
                  </a:extLst>
                </a:gridCol>
              </a:tblGrid>
              <a:tr h="609768">
                <a:tc>
                  <a:txBody>
                    <a:bodyPr/>
                    <a:lstStyle>
                      <a:lvl1pPr eaLnBrk="0" hangingPunct="0">
                        <a:lnSpc>
                          <a:spcPct val="95000"/>
                        </a:lnSpc>
                        <a:spcBef>
                          <a:spcPct val="25000"/>
                        </a:spcBef>
                        <a:buFont typeface="Times" pitchFamily="18" charset="0"/>
                        <a:defRPr>
                          <a:solidFill>
                            <a:schemeClr val="tx1"/>
                          </a:solidFill>
                          <a:latin typeface="Arial" charset="0"/>
                          <a:ea typeface="ＭＳ Ｐゴシック" charset="-128"/>
                        </a:defRPr>
                      </a:lvl1pPr>
                      <a:lvl2pPr marL="742950" indent="-285750" eaLnBrk="0" hangingPunct="0">
                        <a:lnSpc>
                          <a:spcPct val="95000"/>
                        </a:lnSpc>
                        <a:spcBef>
                          <a:spcPct val="25000"/>
                        </a:spcBef>
                        <a:buFont typeface="Times" pitchFamily="18" charset="0"/>
                        <a:defRPr>
                          <a:solidFill>
                            <a:schemeClr val="tx1"/>
                          </a:solidFill>
                          <a:latin typeface="Arial" charset="0"/>
                          <a:ea typeface="ＭＳ Ｐゴシック" charset="-128"/>
                        </a:defRPr>
                      </a:lvl2pPr>
                      <a:lvl3pPr marL="1143000" indent="-228600" eaLnBrk="0" hangingPunct="0">
                        <a:lnSpc>
                          <a:spcPct val="95000"/>
                        </a:lnSpc>
                        <a:spcBef>
                          <a:spcPct val="25000"/>
                        </a:spcBef>
                        <a:defRPr sz="1600">
                          <a:solidFill>
                            <a:schemeClr val="tx1"/>
                          </a:solidFill>
                          <a:latin typeface="Arial" charset="0"/>
                          <a:ea typeface="ＭＳ Ｐゴシック" charset="-128"/>
                        </a:defRPr>
                      </a:lvl3pPr>
                      <a:lvl4pPr marL="1600200" indent="-228600" eaLnBrk="0" hangingPunct="0">
                        <a:lnSpc>
                          <a:spcPct val="95000"/>
                        </a:lnSpc>
                        <a:spcBef>
                          <a:spcPct val="25000"/>
                        </a:spcBef>
                        <a:defRPr sz="1600">
                          <a:solidFill>
                            <a:schemeClr val="tx1"/>
                          </a:solidFill>
                          <a:latin typeface="Arial" charset="0"/>
                          <a:ea typeface="ＭＳ Ｐゴシック" charset="-128"/>
                        </a:defRPr>
                      </a:lvl4pPr>
                      <a:lvl5pPr marL="2057400" indent="-228600" eaLnBrk="0" hangingPunct="0">
                        <a:lnSpc>
                          <a:spcPct val="95000"/>
                        </a:lnSpc>
                        <a:spcBef>
                          <a:spcPct val="25000"/>
                        </a:spcBef>
                        <a:defRPr sz="1600">
                          <a:solidFill>
                            <a:schemeClr val="tx1"/>
                          </a:solidFill>
                          <a:latin typeface="Arial" charset="0"/>
                          <a:ea typeface="ＭＳ Ｐゴシック" charset="-128"/>
                        </a:defRPr>
                      </a:lvl5pPr>
                      <a:lvl6pPr marL="25146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6pPr>
                      <a:lvl7pPr marL="29718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7pPr>
                      <a:lvl8pPr marL="34290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8pPr>
                      <a:lvl9pPr marL="38862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endParaRPr kumimoji="0" lang="en-US" altLang="en-US" sz="1800" b="1" i="0" u="none" strike="noStrike" cap="none" normalizeH="0" baseline="0" dirty="0">
                        <a:ln>
                          <a:noFill/>
                        </a:ln>
                        <a:solidFill>
                          <a:srgbClr val="B6D3E9"/>
                        </a:solidFill>
                        <a:effectLst/>
                        <a:latin typeface="Avenir Next LT Pro" panose="020B0504020202020204" pitchFamily="34" charset="0"/>
                        <a:ea typeface="ＭＳ Ｐゴシック" charset="-128"/>
                        <a:cs typeface="Arial" charset="0"/>
                        <a:sym typeface="Arial" charset="0"/>
                      </a:endParaRPr>
                    </a:p>
                  </a:txBody>
                  <a:tcPr marL="91416" marR="91416" marT="45679" marB="45679" anchor="ctr" horzOverflow="overflow">
                    <a:lnL cap="flat">
                      <a:noFill/>
                    </a:lnL>
                    <a:lnR cap="flat">
                      <a:noFill/>
                    </a:lnR>
                    <a:lnT cap="fla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62365">
                <a:tc>
                  <a:txBody>
                    <a:bodyPr/>
                    <a:lstStyle/>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endParaRPr kumimoji="0" lang="en-US" sz="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Travel Assistance </a:t>
                      </a:r>
                      <a:r>
                        <a:rPr kumimoji="0" lang="en-US" sz="16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Services </a:t>
                      </a: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Will Preparation Services</a:t>
                      </a: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t>Funeral Planning Services</a:t>
                      </a:r>
                    </a:p>
                    <a:p>
                      <a:pPr marL="0" marR="0" lvl="2" indent="0" algn="l" defTabSz="914400" rtl="0" eaLnBrk="1" fontAlgn="auto" latinLnBrk="0" hangingPunct="1">
                        <a:lnSpc>
                          <a:spcPct val="100000"/>
                        </a:lnSpc>
                        <a:spcBef>
                          <a:spcPts val="900"/>
                        </a:spcBef>
                        <a:spcAft>
                          <a:spcPts val="600"/>
                        </a:spcAft>
                        <a:buClrTx/>
                        <a:buSzTx/>
                        <a:buFont typeface="Arial" panose="020B0604020202020204" pitchFamily="34" charset="0"/>
                        <a:buNone/>
                        <a:tabLst/>
                        <a:defRPr/>
                      </a:pPr>
                      <a:br>
                        <a:rPr kumimoji="0" lang="en-US" sz="1600" b="0" i="0" u="none" strike="noStrike" kern="1200" cap="none" spc="0" normalizeH="0" baseline="0" noProof="0" dirty="0">
                          <a:ln>
                            <a:noFill/>
                          </a:ln>
                          <a:solidFill>
                            <a:schemeClr val="bg1"/>
                          </a:solidFill>
                          <a:effectLst/>
                          <a:uLnTx/>
                          <a:uFillTx/>
                          <a:latin typeface="Avenir Next LT Pro" panose="020B0504020202020204" pitchFamily="34" charset="0"/>
                          <a:ea typeface="+mn-ea"/>
                          <a:cs typeface="+mn-cs"/>
                        </a:rPr>
                      </a:br>
                      <a:endPar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a:txBody>
                  <a:tcPr marL="137124" marR="137124" marT="137124" marB="45708" horzOverflow="overflow">
                    <a:lnL cap="flat">
                      <a:noFill/>
                    </a:lnL>
                    <a:lnR cap="flat">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10" name="Group 30">
            <a:extLst>
              <a:ext uri="{FF2B5EF4-FFF2-40B4-BE49-F238E27FC236}">
                <a16:creationId xmlns:a16="http://schemas.microsoft.com/office/drawing/2014/main" id="{D382A754-FD95-A44C-964C-3E4A5274F7DA}"/>
              </a:ext>
            </a:extLst>
          </p:cNvPr>
          <p:cNvGraphicFramePr>
            <a:graphicFrameLocks noGrp="1"/>
          </p:cNvGraphicFramePr>
          <p:nvPr/>
        </p:nvGraphicFramePr>
        <p:xfrm>
          <a:off x="8658845" y="1715849"/>
          <a:ext cx="3044159" cy="5654492"/>
        </p:xfrm>
        <a:graphic>
          <a:graphicData uri="http://schemas.openxmlformats.org/drawingml/2006/table">
            <a:tbl>
              <a:tblPr/>
              <a:tblGrid>
                <a:gridCol w="3044159">
                  <a:extLst>
                    <a:ext uri="{9D8B030D-6E8A-4147-A177-3AD203B41FA5}">
                      <a16:colId xmlns:a16="http://schemas.microsoft.com/office/drawing/2014/main" val="20000"/>
                    </a:ext>
                  </a:extLst>
                </a:gridCol>
              </a:tblGrid>
              <a:tr h="424605">
                <a:tc>
                  <a:txBody>
                    <a:bodyPr/>
                    <a:lstStyle>
                      <a:lvl1pPr eaLnBrk="0" hangingPunct="0">
                        <a:lnSpc>
                          <a:spcPct val="95000"/>
                        </a:lnSpc>
                        <a:spcBef>
                          <a:spcPct val="25000"/>
                        </a:spcBef>
                        <a:buFont typeface="Times" pitchFamily="18" charset="0"/>
                        <a:defRPr>
                          <a:solidFill>
                            <a:schemeClr val="tx1"/>
                          </a:solidFill>
                          <a:latin typeface="Arial" charset="0"/>
                          <a:ea typeface="ＭＳ Ｐゴシック" charset="-128"/>
                        </a:defRPr>
                      </a:lvl1pPr>
                      <a:lvl2pPr marL="742950" indent="-285750" eaLnBrk="0" hangingPunct="0">
                        <a:lnSpc>
                          <a:spcPct val="95000"/>
                        </a:lnSpc>
                        <a:spcBef>
                          <a:spcPct val="25000"/>
                        </a:spcBef>
                        <a:buFont typeface="Times" pitchFamily="18" charset="0"/>
                        <a:defRPr>
                          <a:solidFill>
                            <a:schemeClr val="tx1"/>
                          </a:solidFill>
                          <a:latin typeface="Arial" charset="0"/>
                          <a:ea typeface="ＭＳ Ｐゴシック" charset="-128"/>
                        </a:defRPr>
                      </a:lvl2pPr>
                      <a:lvl3pPr marL="1143000" indent="-228600" eaLnBrk="0" hangingPunct="0">
                        <a:lnSpc>
                          <a:spcPct val="95000"/>
                        </a:lnSpc>
                        <a:spcBef>
                          <a:spcPct val="25000"/>
                        </a:spcBef>
                        <a:defRPr sz="1600">
                          <a:solidFill>
                            <a:schemeClr val="tx1"/>
                          </a:solidFill>
                          <a:latin typeface="Arial" charset="0"/>
                          <a:ea typeface="ＭＳ Ｐゴシック" charset="-128"/>
                        </a:defRPr>
                      </a:lvl3pPr>
                      <a:lvl4pPr marL="1600200" indent="-228600" eaLnBrk="0" hangingPunct="0">
                        <a:lnSpc>
                          <a:spcPct val="95000"/>
                        </a:lnSpc>
                        <a:spcBef>
                          <a:spcPct val="25000"/>
                        </a:spcBef>
                        <a:defRPr sz="1600">
                          <a:solidFill>
                            <a:schemeClr val="tx1"/>
                          </a:solidFill>
                          <a:latin typeface="Arial" charset="0"/>
                          <a:ea typeface="ＭＳ Ｐゴシック" charset="-128"/>
                        </a:defRPr>
                      </a:lvl4pPr>
                      <a:lvl5pPr marL="2057400" indent="-228600" eaLnBrk="0" hangingPunct="0">
                        <a:lnSpc>
                          <a:spcPct val="95000"/>
                        </a:lnSpc>
                        <a:spcBef>
                          <a:spcPct val="25000"/>
                        </a:spcBef>
                        <a:defRPr sz="1600">
                          <a:solidFill>
                            <a:schemeClr val="tx1"/>
                          </a:solidFill>
                          <a:latin typeface="Arial" charset="0"/>
                          <a:ea typeface="ＭＳ Ｐゴシック" charset="-128"/>
                        </a:defRPr>
                      </a:lvl5pPr>
                      <a:lvl6pPr marL="25146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6pPr>
                      <a:lvl7pPr marL="29718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7pPr>
                      <a:lvl8pPr marL="34290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8pPr>
                      <a:lvl9pPr marL="3886200" indent="-228600" eaLnBrk="0" fontAlgn="base" hangingPunct="0">
                        <a:lnSpc>
                          <a:spcPct val="95000"/>
                        </a:lnSpc>
                        <a:spcBef>
                          <a:spcPct val="25000"/>
                        </a:spcBef>
                        <a:spcAft>
                          <a:spcPct val="0"/>
                        </a:spcAft>
                        <a:defRPr sz="1600">
                          <a:solidFill>
                            <a:schemeClr val="tx1"/>
                          </a:solidFill>
                          <a:latin typeface="Arial" charset="0"/>
                          <a:ea typeface="ＭＳ Ｐゴシック" charset="-128"/>
                        </a:defRPr>
                      </a:lvl9p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endParaRPr kumimoji="0" lang="en-US" altLang="en-US" sz="1800" b="1" i="0" u="none" strike="noStrike" cap="none" normalizeH="0" baseline="0" dirty="0">
                        <a:ln>
                          <a:noFill/>
                        </a:ln>
                        <a:solidFill>
                          <a:srgbClr val="B6D3E9"/>
                        </a:solidFill>
                        <a:effectLst/>
                        <a:latin typeface="Avenir Next LT Pro" panose="020B0504020202020204" pitchFamily="34" charset="0"/>
                        <a:ea typeface="ＭＳ Ｐゴシック" charset="-128"/>
                        <a:cs typeface="Arial" charset="0"/>
                        <a:sym typeface="Arial" charset="0"/>
                      </a:endParaRPr>
                    </a:p>
                  </a:txBody>
                  <a:tcPr marL="91416" marR="91416" marT="45679" marB="45679" anchor="ctr" horzOverflow="overflow">
                    <a:lnL cap="flat">
                      <a:noFill/>
                    </a:lnL>
                    <a:lnR cap="flat">
                      <a:noFill/>
                    </a:lnR>
                    <a:lnT cap="flat">
                      <a:noFill/>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65231">
                <a:tc>
                  <a:txBody>
                    <a:bodyPr/>
                    <a:lstStyle/>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Travel Assistance Services</a:t>
                      </a: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Access to Empathy suite of bereavement services</a:t>
                      </a:r>
                      <a:endParaRPr kumimoji="0" lang="en-US" sz="1600" b="0" i="0" u="none" strike="noStrike" kern="1200" cap="none" spc="0" normalizeH="0" baseline="30000" noProof="0" dirty="0">
                        <a:ln>
                          <a:noFill/>
                        </a:ln>
                        <a:solidFill>
                          <a:srgbClr val="FFFFFF"/>
                        </a:solidFill>
                        <a:effectLst/>
                        <a:uLnTx/>
                        <a:uFillTx/>
                        <a:latin typeface="Avenir Next LT Pro" panose="020B0504020202020204" pitchFamily="34" charset="0"/>
                        <a:ea typeface="+mn-ea"/>
                        <a:cs typeface="+mn-cs"/>
                      </a:endParaRPr>
                    </a:p>
                    <a:p>
                      <a:pPr marL="64008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Grief Guidance</a:t>
                      </a:r>
                    </a:p>
                    <a:p>
                      <a:pPr marL="64008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Funeral Planning</a:t>
                      </a:r>
                    </a:p>
                    <a:p>
                      <a:pPr marL="64008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Obituary Writing</a:t>
                      </a:r>
                    </a:p>
                    <a:p>
                      <a:pPr marL="64008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Estate Planning</a:t>
                      </a:r>
                    </a:p>
                    <a:p>
                      <a:pPr marL="640080" marR="0" lvl="3" indent="-18288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ID Theft</a:t>
                      </a: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Dedicated Care Manager</a:t>
                      </a:r>
                    </a:p>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rPr>
                        <a:t>Access to digital app</a:t>
                      </a:r>
                    </a:p>
                  </a:txBody>
                  <a:tcPr marL="137124" marR="137124" marT="137124" marB="45708" horzOverflow="overflow">
                    <a:lnL cap="flat">
                      <a:noFill/>
                    </a:lnL>
                    <a:lnR cap="flat">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63775">
                <a:tc>
                  <a:txBody>
                    <a:bodyPr/>
                    <a:lstStyle/>
                    <a:p>
                      <a:pPr marL="182880" marR="0" lvl="2" indent="-182880" algn="l" defTabSz="914400" rtl="0" eaLnBrk="1" fontAlgn="auto" latinLnBrk="0" hangingPunct="1">
                        <a:lnSpc>
                          <a:spcPct val="100000"/>
                        </a:lnSpc>
                        <a:spcBef>
                          <a:spcPts val="90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FFFFFF"/>
                        </a:solidFill>
                        <a:effectLst/>
                        <a:uLnTx/>
                        <a:uFillTx/>
                        <a:latin typeface="Avenir Next LT Pro" panose="020B0504020202020204" pitchFamily="34" charset="0"/>
                        <a:ea typeface="+mn-ea"/>
                        <a:cs typeface="+mn-cs"/>
                      </a:endParaRPr>
                    </a:p>
                  </a:txBody>
                  <a:tcPr marL="137124" marR="137124" marT="137124" marB="45708" horzOverflow="overflow">
                    <a:lnL cap="flat">
                      <a:noFill/>
                    </a:lnL>
                    <a:lnR cap="flat">
                      <a:noFill/>
                    </a:lnR>
                    <a:lnT w="12700" cap="flat" cmpd="sng" algn="ctr">
                      <a:noFill/>
                      <a:prstDash val="solid"/>
                      <a:round/>
                      <a:headEnd type="none" w="med" len="med"/>
                      <a:tailEnd type="none" w="med" len="med"/>
                    </a:lnT>
                    <a:lnB w="190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933388"/>
                  </a:ext>
                </a:extLst>
              </a:tr>
            </a:tbl>
          </a:graphicData>
        </a:graphic>
      </p:graphicFrame>
      <p:cxnSp>
        <p:nvCxnSpPr>
          <p:cNvPr id="12" name="Straight Connector 11">
            <a:extLst>
              <a:ext uri="{FF2B5EF4-FFF2-40B4-BE49-F238E27FC236}">
                <a16:creationId xmlns:a16="http://schemas.microsoft.com/office/drawing/2014/main" id="{AA8699BA-32F0-4647-B174-D3B6B40359CC}"/>
              </a:ext>
            </a:extLst>
          </p:cNvPr>
          <p:cNvCxnSpPr>
            <a:cxnSpLocks/>
          </p:cNvCxnSpPr>
          <p:nvPr/>
        </p:nvCxnSpPr>
        <p:spPr>
          <a:xfrm>
            <a:off x="763281" y="2476571"/>
            <a:ext cx="2958848" cy="0"/>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01DF5B9-ED69-0446-A3E6-538AB67A4068}"/>
              </a:ext>
            </a:extLst>
          </p:cNvPr>
          <p:cNvCxnSpPr>
            <a:cxnSpLocks/>
          </p:cNvCxnSpPr>
          <p:nvPr/>
        </p:nvCxnSpPr>
        <p:spPr>
          <a:xfrm>
            <a:off x="4718062" y="2476571"/>
            <a:ext cx="2958848" cy="0"/>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0BF2E50-539A-974E-B74A-A85B4A4BC736}"/>
              </a:ext>
            </a:extLst>
          </p:cNvPr>
          <p:cNvCxnSpPr>
            <a:cxnSpLocks/>
          </p:cNvCxnSpPr>
          <p:nvPr/>
        </p:nvCxnSpPr>
        <p:spPr>
          <a:xfrm>
            <a:off x="8744156" y="2476571"/>
            <a:ext cx="2958848" cy="0"/>
          </a:xfrm>
          <a:prstGeom prst="line">
            <a:avLst/>
          </a:prstGeom>
          <a:ln w="127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6B45A08F-7BF4-3872-52DF-A503374BEC07}"/>
              </a:ext>
            </a:extLst>
          </p:cNvPr>
          <p:cNvSpPr txBox="1"/>
          <p:nvPr/>
        </p:nvSpPr>
        <p:spPr>
          <a:xfrm>
            <a:off x="667216" y="1978277"/>
            <a:ext cx="2588276" cy="369236"/>
          </a:xfrm>
          <a:prstGeom prst="rect">
            <a:avLst/>
          </a:prstGeom>
          <a:noFill/>
        </p:spPr>
        <p:txBody>
          <a:bodyPr wrap="square">
            <a:spAutoFit/>
          </a:bodyPr>
          <a:lstStyle/>
          <a:p>
            <a:pPr defTabSz="914126" eaLnBrk="0" hangingPunct="0">
              <a:spcBef>
                <a:spcPts val="0"/>
              </a:spcBef>
            </a:pPr>
            <a:r>
              <a:rPr lang="en-US" altLang="en-US" sz="1799" b="1" dirty="0">
                <a:solidFill>
                  <a:srgbClr val="B6D3E9"/>
                </a:solidFill>
                <a:latin typeface="Avenir Next LT Pro" panose="020B0504020202020204" pitchFamily="34" charset="0"/>
                <a:ea typeface="ＭＳ Ｐゴシック" charset="-128"/>
                <a:cs typeface="Arial" charset="0"/>
                <a:sym typeface="Arial" charset="0"/>
              </a:rPr>
              <a:t>Life</a:t>
            </a:r>
          </a:p>
        </p:txBody>
      </p:sp>
      <p:sp>
        <p:nvSpPr>
          <p:cNvPr id="11" name="TextBox 10">
            <a:extLst>
              <a:ext uri="{FF2B5EF4-FFF2-40B4-BE49-F238E27FC236}">
                <a16:creationId xmlns:a16="http://schemas.microsoft.com/office/drawing/2014/main" id="{08EE8DB6-D1B0-3BCD-883E-0D3F45606D5D}"/>
              </a:ext>
            </a:extLst>
          </p:cNvPr>
          <p:cNvSpPr txBox="1"/>
          <p:nvPr/>
        </p:nvSpPr>
        <p:spPr>
          <a:xfrm>
            <a:off x="4631074" y="1984000"/>
            <a:ext cx="2588276" cy="369236"/>
          </a:xfrm>
          <a:prstGeom prst="rect">
            <a:avLst/>
          </a:prstGeom>
          <a:noFill/>
        </p:spPr>
        <p:txBody>
          <a:bodyPr wrap="square">
            <a:spAutoFit/>
          </a:bodyPr>
          <a:lstStyle/>
          <a:p>
            <a:pPr defTabSz="914126" eaLnBrk="0" hangingPunct="0">
              <a:spcBef>
                <a:spcPts val="0"/>
              </a:spcBef>
            </a:pPr>
            <a:r>
              <a:rPr lang="en-US" altLang="en-US" sz="1799" b="1" dirty="0">
                <a:solidFill>
                  <a:srgbClr val="B6D3E9"/>
                </a:solidFill>
                <a:latin typeface="Avenir Next LT Pro" panose="020B0504020202020204" pitchFamily="34" charset="0"/>
                <a:ea typeface="ＭＳ Ｐゴシック" charset="-128"/>
                <a:cs typeface="Arial" charset="0"/>
                <a:sym typeface="Arial" charset="0"/>
              </a:rPr>
              <a:t>End of Life </a:t>
            </a:r>
          </a:p>
        </p:txBody>
      </p:sp>
      <p:sp>
        <p:nvSpPr>
          <p:cNvPr id="14" name="TextBox 13">
            <a:extLst>
              <a:ext uri="{FF2B5EF4-FFF2-40B4-BE49-F238E27FC236}">
                <a16:creationId xmlns:a16="http://schemas.microsoft.com/office/drawing/2014/main" id="{EBC8C25F-A531-D939-6A1D-AEC910CD5C41}"/>
              </a:ext>
            </a:extLst>
          </p:cNvPr>
          <p:cNvSpPr txBox="1"/>
          <p:nvPr/>
        </p:nvSpPr>
        <p:spPr>
          <a:xfrm>
            <a:off x="8651317" y="1978277"/>
            <a:ext cx="6103374" cy="369236"/>
          </a:xfrm>
          <a:prstGeom prst="rect">
            <a:avLst/>
          </a:prstGeom>
          <a:noFill/>
        </p:spPr>
        <p:txBody>
          <a:bodyPr wrap="square">
            <a:spAutoFit/>
          </a:bodyPr>
          <a:lstStyle/>
          <a:p>
            <a:pPr defTabSz="914126" eaLnBrk="0" hangingPunct="0">
              <a:spcBef>
                <a:spcPts val="0"/>
              </a:spcBef>
            </a:pPr>
            <a:r>
              <a:rPr lang="en-US" altLang="en-US" sz="1799" b="1" dirty="0">
                <a:solidFill>
                  <a:srgbClr val="B6D3E9"/>
                </a:solidFill>
                <a:latin typeface="Avenir Next LT Pro" panose="020B0504020202020204" pitchFamily="34" charset="0"/>
                <a:ea typeface="ＭＳ Ｐゴシック" charset="-128"/>
                <a:cs typeface="Arial" charset="0"/>
                <a:sym typeface="Arial" charset="0"/>
              </a:rPr>
              <a:t>Beneficiary</a:t>
            </a:r>
          </a:p>
        </p:txBody>
      </p:sp>
    </p:spTree>
    <p:extLst>
      <p:ext uri="{BB962C8B-B14F-4D97-AF65-F5344CB8AC3E}">
        <p14:creationId xmlns:p14="http://schemas.microsoft.com/office/powerpoint/2010/main" val="3576985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907CC1D-E5F2-6C83-ACC6-01F05D29C185}"/>
              </a:ext>
            </a:extLst>
          </p:cNvPr>
          <p:cNvSpPr>
            <a:spLocks noGrp="1"/>
          </p:cNvSpPr>
          <p:nvPr>
            <p:ph type="sldNum" sz="quarter" idx="15"/>
          </p:nvPr>
        </p:nvSpPr>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8</a:t>
            </a:fld>
            <a:endParaRPr lang="en-US" dirty="0"/>
          </a:p>
        </p:txBody>
      </p:sp>
      <p:sp>
        <p:nvSpPr>
          <p:cNvPr id="5" name="Slide Number Placeholder 1">
            <a:extLst>
              <a:ext uri="{FF2B5EF4-FFF2-40B4-BE49-F238E27FC236}">
                <a16:creationId xmlns:a16="http://schemas.microsoft.com/office/drawing/2014/main" id="{E829704A-5FB2-1BAE-58EE-7B008383D7AB}"/>
              </a:ext>
            </a:extLst>
          </p:cNvPr>
          <p:cNvSpPr txBox="1">
            <a:spLocks/>
          </p:cNvSpPr>
          <p:nvPr/>
        </p:nvSpPr>
        <p:spPr>
          <a:xfrm>
            <a:off x="121888" y="6489658"/>
            <a:ext cx="487553" cy="184618"/>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914126" fontAlgn="auto">
              <a:spcBef>
                <a:spcPts val="0"/>
              </a:spcBef>
              <a:spcAft>
                <a:spcPts val="0"/>
              </a:spcAft>
              <a:defRPr/>
            </a:pPr>
            <a:fld id="{B6111AC5-A6EA-4123-B1C6-358C02E6D565}" type="slidenum">
              <a:rPr lang="en-US" sz="900" b="1">
                <a:solidFill>
                  <a:srgbClr val="3A5A78"/>
                </a:solidFill>
                <a:latin typeface="Arial" panose="020B0604020202020204" pitchFamily="34" charset="0"/>
                <a:cs typeface="Arial" panose="020B0604020202020204" pitchFamily="34" charset="0"/>
              </a:rPr>
              <a:pPr algn="r" defTabSz="914126" fontAlgn="auto">
                <a:spcBef>
                  <a:spcPts val="0"/>
                </a:spcBef>
                <a:spcAft>
                  <a:spcPts val="0"/>
                </a:spcAft>
                <a:defRPr/>
              </a:pPr>
              <a:t>8</a:t>
            </a:fld>
            <a:endParaRPr lang="en-US" sz="900" b="1" dirty="0">
              <a:solidFill>
                <a:srgbClr val="3A5A78"/>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E6B9C6F-CFD6-FDFE-9FCE-46E54803EDFC}"/>
              </a:ext>
            </a:extLst>
          </p:cNvPr>
          <p:cNvSpPr txBox="1">
            <a:spLocks/>
          </p:cNvSpPr>
          <p:nvPr/>
        </p:nvSpPr>
        <p:spPr>
          <a:xfrm>
            <a:off x="483484" y="520799"/>
            <a:ext cx="11590139" cy="557000"/>
          </a:xfrm>
          <a:prstGeom prst="rect">
            <a:avLst/>
          </a:prstGeom>
        </p:spPr>
        <p:txBody>
          <a:bodyPr/>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r>
              <a:rPr lang="en-US" sz="2798" b="0" dirty="0">
                <a:solidFill>
                  <a:srgbClr val="FFFFFF"/>
                </a:solidFill>
                <a:latin typeface="Century Gothic" panose="020B0502020202020204" pitchFamily="34" charset="0"/>
                <a:cs typeface="Gotham Light" pitchFamily="2" charset="0"/>
              </a:rPr>
              <a:t>Empathy Bereavement Services</a:t>
            </a:r>
            <a:r>
              <a:rPr lang="en-US" sz="2599" b="0" baseline="30000" dirty="0">
                <a:solidFill>
                  <a:srgbClr val="FFFFFF"/>
                </a:solidFill>
                <a:latin typeface="Century Gothic" panose="020B0502020202020204" pitchFamily="34" charset="0"/>
                <a:cs typeface="Gotham Light" pitchFamily="2" charset="0"/>
              </a:rPr>
              <a:t>1</a:t>
            </a:r>
            <a:r>
              <a:rPr lang="en-US" sz="2798" b="0" dirty="0">
                <a:solidFill>
                  <a:srgbClr val="FFFFFF"/>
                </a:solidFill>
                <a:latin typeface="Century Gothic" panose="020B0502020202020204" pitchFamily="34" charset="0"/>
                <a:cs typeface="Gotham Light" pitchFamily="2" charset="0"/>
              </a:rPr>
              <a:t> that go beyond the benefit</a:t>
            </a:r>
          </a:p>
        </p:txBody>
      </p:sp>
      <p:sp>
        <p:nvSpPr>
          <p:cNvPr id="7" name="Title 1">
            <a:extLst>
              <a:ext uri="{FF2B5EF4-FFF2-40B4-BE49-F238E27FC236}">
                <a16:creationId xmlns:a16="http://schemas.microsoft.com/office/drawing/2014/main" id="{60B761DA-E9C3-19A2-4203-F83F760C9BB3}"/>
              </a:ext>
            </a:extLst>
          </p:cNvPr>
          <p:cNvSpPr txBox="1">
            <a:spLocks/>
          </p:cNvSpPr>
          <p:nvPr/>
        </p:nvSpPr>
        <p:spPr>
          <a:xfrm>
            <a:off x="121888" y="298262"/>
            <a:ext cx="1744149" cy="301840"/>
          </a:xfrm>
          <a:prstGeom prst="rect">
            <a:avLst/>
          </a:prstGeom>
        </p:spPr>
        <p:txBody>
          <a:bodyPr/>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endParaRPr lang="en-US" sz="1200" b="0" dirty="0">
              <a:solidFill>
                <a:srgbClr val="FFFFFF"/>
              </a:solidFill>
              <a:latin typeface="Avenir Next LT Pro" panose="020B0504020202020204" pitchFamily="34" charset="0"/>
              <a:cs typeface="Gotham Light" pitchFamily="2" charset="0"/>
            </a:endParaRPr>
          </a:p>
        </p:txBody>
      </p:sp>
      <p:sp>
        <p:nvSpPr>
          <p:cNvPr id="8" name="TextBox 7">
            <a:extLst>
              <a:ext uri="{FF2B5EF4-FFF2-40B4-BE49-F238E27FC236}">
                <a16:creationId xmlns:a16="http://schemas.microsoft.com/office/drawing/2014/main" id="{C9FC1389-3E84-79FC-20A1-0A47C3275884}"/>
              </a:ext>
            </a:extLst>
          </p:cNvPr>
          <p:cNvSpPr txBox="1"/>
          <p:nvPr/>
        </p:nvSpPr>
        <p:spPr>
          <a:xfrm>
            <a:off x="560537" y="6026289"/>
            <a:ext cx="8314898" cy="830781"/>
          </a:xfrm>
          <a:prstGeom prst="rect">
            <a:avLst/>
          </a:prstGeom>
          <a:noFill/>
        </p:spPr>
        <p:txBody>
          <a:bodyPr wrap="square" rtlCol="0">
            <a:spAutoFit/>
          </a:bodyPr>
          <a:lstStyle/>
          <a:p>
            <a:pPr defTabSz="914126" fontAlgn="auto">
              <a:spcBef>
                <a:spcPts val="600"/>
              </a:spcBef>
              <a:spcAft>
                <a:spcPts val="0"/>
              </a:spcAft>
            </a:pPr>
            <a:r>
              <a:rPr lang="en-US" sz="800" baseline="30000" dirty="0">
                <a:solidFill>
                  <a:srgbClr val="484848"/>
                </a:solidFill>
                <a:latin typeface="Arial Narrow" panose="020B0606020202030204" pitchFamily="34" charset="0"/>
              </a:rPr>
              <a:t>1</a:t>
            </a:r>
            <a:r>
              <a:rPr lang="en-US" sz="800" dirty="0">
                <a:solidFill>
                  <a:srgbClr val="484848"/>
                </a:solidFill>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defTabSz="914126" fontAlgn="auto">
              <a:spcBef>
                <a:spcPts val="600"/>
              </a:spcBef>
              <a:spcAft>
                <a:spcPts val="0"/>
              </a:spcAft>
            </a:pPr>
            <a:r>
              <a:rPr lang="en-US" sz="800" dirty="0">
                <a:solidFill>
                  <a:srgbClr val="484848"/>
                </a:solidFill>
                <a:latin typeface="Arial Narrow" panose="020B0606020202030204" pitchFamily="34" charset="0"/>
                <a:cs typeface="Arial Narrow" panose="020B0604020202020204" pitchFamily="34" charset="0"/>
              </a:rPr>
              <a:t>6082k NS 12/23 © 2023 The Hartford. Confidential. No part of this document may be reproduced, published or posted without the permission of The Hartford.</a:t>
            </a:r>
          </a:p>
          <a:p>
            <a:pPr defTabSz="914126" fontAlgn="auto">
              <a:spcBef>
                <a:spcPts val="600"/>
              </a:spcBef>
              <a:spcAft>
                <a:spcPts val="0"/>
              </a:spcAft>
            </a:pPr>
            <a:endParaRPr lang="en-US" sz="600" dirty="0">
              <a:solidFill>
                <a:srgbClr val="484848"/>
              </a:solidFill>
              <a:latin typeface="Arial"/>
            </a:endParaRPr>
          </a:p>
        </p:txBody>
      </p:sp>
      <p:sp>
        <p:nvSpPr>
          <p:cNvPr id="9" name="TextBox 8">
            <a:extLst>
              <a:ext uri="{FF2B5EF4-FFF2-40B4-BE49-F238E27FC236}">
                <a16:creationId xmlns:a16="http://schemas.microsoft.com/office/drawing/2014/main" id="{61067E16-3F52-EDD3-2CBB-241C8117B00B}"/>
              </a:ext>
            </a:extLst>
          </p:cNvPr>
          <p:cNvSpPr txBox="1"/>
          <p:nvPr/>
        </p:nvSpPr>
        <p:spPr>
          <a:xfrm>
            <a:off x="483484" y="1703453"/>
            <a:ext cx="2161725" cy="1276940"/>
          </a:xfrm>
          <a:prstGeom prst="rect">
            <a:avLst/>
          </a:prstGeom>
          <a:noFill/>
        </p:spPr>
        <p:txBody>
          <a:bodyPr wrap="square" rtlCol="0">
            <a:spAutoFit/>
          </a:bodyPr>
          <a:lstStyle/>
          <a:p>
            <a:pPr algn="ctr" defTabSz="914126" fontAlgn="auto">
              <a:spcBef>
                <a:spcPts val="600"/>
              </a:spcBef>
              <a:spcAft>
                <a:spcPts val="0"/>
              </a:spcAft>
            </a:pPr>
            <a:r>
              <a:rPr lang="en-US" sz="1400" b="1" dirty="0">
                <a:solidFill>
                  <a:srgbClr val="FFFFFF"/>
                </a:solidFill>
                <a:latin typeface="Avenir Next LT Pro" panose="020B0504020202020204" pitchFamily="34" charset="77"/>
              </a:rPr>
              <a:t>Grief Guidance </a:t>
            </a:r>
          </a:p>
          <a:p>
            <a:pPr algn="ctr" defTabSz="914126" fontAlgn="auto">
              <a:spcBef>
                <a:spcPts val="600"/>
              </a:spcBef>
              <a:spcAft>
                <a:spcPts val="0"/>
              </a:spcAft>
            </a:pPr>
            <a:endParaRPr lang="en-US" sz="1400" dirty="0">
              <a:solidFill>
                <a:srgbClr val="FFFFFF"/>
              </a:solidFill>
              <a:latin typeface="Avenir Next LT Pro" panose="020B0504020202020204" pitchFamily="34" charset="77"/>
            </a:endParaRPr>
          </a:p>
          <a:p>
            <a:pPr algn="ctr" defTabSz="914126" fontAlgn="auto">
              <a:spcBef>
                <a:spcPts val="600"/>
              </a:spcBef>
              <a:spcAft>
                <a:spcPts val="0"/>
              </a:spcAft>
            </a:pPr>
            <a:r>
              <a:rPr lang="en-US" sz="1300" dirty="0">
                <a:solidFill>
                  <a:srgbClr val="FFFFFF"/>
                </a:solidFill>
                <a:latin typeface="Avenir Next LT Pro" panose="020B0504020202020204" pitchFamily="34" charset="77"/>
              </a:rPr>
              <a:t>Help for all the difficult emotions they may </a:t>
            </a:r>
            <a:br>
              <a:rPr lang="en-US" sz="1300" dirty="0">
                <a:solidFill>
                  <a:srgbClr val="FFFFFF"/>
                </a:solidFill>
                <a:latin typeface="Avenir Next LT Pro" panose="020B0504020202020204" pitchFamily="34" charset="77"/>
              </a:rPr>
            </a:br>
            <a:r>
              <a:rPr lang="en-US" sz="1300" dirty="0">
                <a:solidFill>
                  <a:srgbClr val="FFFFFF"/>
                </a:solidFill>
                <a:latin typeface="Avenir Next LT Pro" panose="020B0504020202020204" pitchFamily="34" charset="77"/>
              </a:rPr>
              <a:t>be feeling</a:t>
            </a:r>
          </a:p>
        </p:txBody>
      </p:sp>
      <p:sp>
        <p:nvSpPr>
          <p:cNvPr id="10" name="TextBox 9">
            <a:extLst>
              <a:ext uri="{FF2B5EF4-FFF2-40B4-BE49-F238E27FC236}">
                <a16:creationId xmlns:a16="http://schemas.microsoft.com/office/drawing/2014/main" id="{926207D7-C1D3-0C0B-D4B6-48283E494CD2}"/>
              </a:ext>
            </a:extLst>
          </p:cNvPr>
          <p:cNvSpPr txBox="1"/>
          <p:nvPr/>
        </p:nvSpPr>
        <p:spPr>
          <a:xfrm>
            <a:off x="2866992" y="1688431"/>
            <a:ext cx="1925312" cy="1276940"/>
          </a:xfrm>
          <a:prstGeom prst="rect">
            <a:avLst/>
          </a:prstGeom>
          <a:noFill/>
        </p:spPr>
        <p:txBody>
          <a:bodyPr wrap="square" rtlCol="0">
            <a:spAutoFit/>
          </a:bodyPr>
          <a:lstStyle/>
          <a:p>
            <a:pPr algn="ctr" defTabSz="914126" fontAlgn="auto">
              <a:spcBef>
                <a:spcPts val="600"/>
              </a:spcBef>
              <a:spcAft>
                <a:spcPts val="0"/>
              </a:spcAft>
            </a:pPr>
            <a:r>
              <a:rPr lang="en-US" sz="1400" b="1" dirty="0">
                <a:solidFill>
                  <a:srgbClr val="FFFFFF"/>
                </a:solidFill>
                <a:latin typeface="Avenir Next LT Pro" panose="020B0504020202020204" pitchFamily="34" charset="77"/>
              </a:rPr>
              <a:t>Funeral Planning </a:t>
            </a:r>
          </a:p>
          <a:p>
            <a:pPr algn="ctr" defTabSz="914126" fontAlgn="auto">
              <a:spcBef>
                <a:spcPts val="600"/>
              </a:spcBef>
              <a:spcAft>
                <a:spcPts val="0"/>
              </a:spcAft>
            </a:pPr>
            <a:endParaRPr lang="en-US" sz="1400" dirty="0">
              <a:solidFill>
                <a:srgbClr val="FFFFFF"/>
              </a:solidFill>
              <a:latin typeface="Avenir Next LT Pro" panose="020B0504020202020204" pitchFamily="34" charset="77"/>
            </a:endParaRPr>
          </a:p>
          <a:p>
            <a:pPr algn="ctr" defTabSz="914126" fontAlgn="auto">
              <a:spcBef>
                <a:spcPts val="600"/>
              </a:spcBef>
              <a:spcAft>
                <a:spcPts val="0"/>
              </a:spcAft>
            </a:pPr>
            <a:r>
              <a:rPr lang="en-US" sz="1300" dirty="0">
                <a:solidFill>
                  <a:srgbClr val="FFFFFF"/>
                </a:solidFill>
                <a:latin typeface="Avenir Next LT Pro" panose="020B0504020202020204" pitchFamily="34" charset="77"/>
              </a:rPr>
              <a:t>Checklists and templates to stay on top of every detail </a:t>
            </a:r>
          </a:p>
        </p:txBody>
      </p:sp>
      <p:sp>
        <p:nvSpPr>
          <p:cNvPr id="11" name="TextBox 10">
            <a:extLst>
              <a:ext uri="{FF2B5EF4-FFF2-40B4-BE49-F238E27FC236}">
                <a16:creationId xmlns:a16="http://schemas.microsoft.com/office/drawing/2014/main" id="{F06CEE18-72C2-F167-BDFA-86A582EE1397}"/>
              </a:ext>
            </a:extLst>
          </p:cNvPr>
          <p:cNvSpPr txBox="1"/>
          <p:nvPr/>
        </p:nvSpPr>
        <p:spPr>
          <a:xfrm>
            <a:off x="5235873" y="1688432"/>
            <a:ext cx="1925313" cy="1276940"/>
          </a:xfrm>
          <a:prstGeom prst="rect">
            <a:avLst/>
          </a:prstGeom>
          <a:noFill/>
        </p:spPr>
        <p:txBody>
          <a:bodyPr wrap="square" rtlCol="0">
            <a:spAutoFit/>
          </a:bodyPr>
          <a:lstStyle/>
          <a:p>
            <a:pPr algn="ctr" defTabSz="914126" fontAlgn="auto">
              <a:spcBef>
                <a:spcPts val="600"/>
              </a:spcBef>
              <a:spcAft>
                <a:spcPts val="0"/>
              </a:spcAft>
            </a:pPr>
            <a:r>
              <a:rPr lang="en-US" sz="1400" b="1" dirty="0">
                <a:solidFill>
                  <a:srgbClr val="FFFFFF"/>
                </a:solidFill>
                <a:latin typeface="Avenir Next LT Pro" panose="020B0504020202020204" pitchFamily="34" charset="77"/>
              </a:rPr>
              <a:t>Obituary Writer</a:t>
            </a:r>
          </a:p>
          <a:p>
            <a:pPr algn="ctr" defTabSz="914126" fontAlgn="auto">
              <a:spcBef>
                <a:spcPts val="600"/>
              </a:spcBef>
              <a:spcAft>
                <a:spcPts val="0"/>
              </a:spcAft>
            </a:pPr>
            <a:endParaRPr lang="en-US" sz="1400" dirty="0">
              <a:solidFill>
                <a:srgbClr val="FFFFFF"/>
              </a:solidFill>
              <a:latin typeface="Avenir Next LT Pro" panose="020B0504020202020204" pitchFamily="34" charset="77"/>
            </a:endParaRPr>
          </a:p>
          <a:p>
            <a:pPr algn="ctr" defTabSz="914126" fontAlgn="auto">
              <a:spcBef>
                <a:spcPts val="600"/>
              </a:spcBef>
              <a:spcAft>
                <a:spcPts val="0"/>
              </a:spcAft>
            </a:pPr>
            <a:r>
              <a:rPr lang="en-US" sz="1300" dirty="0">
                <a:solidFill>
                  <a:srgbClr val="FFFFFF"/>
                </a:solidFill>
                <a:latin typeface="Avenir Next LT Pro" panose="020B0504020202020204" pitchFamily="34" charset="77"/>
              </a:rPr>
              <a:t>A professionally written obituary</a:t>
            </a:r>
            <a:br>
              <a:rPr lang="en-US" sz="1300" dirty="0">
                <a:solidFill>
                  <a:srgbClr val="FFFFFF"/>
                </a:solidFill>
                <a:latin typeface="Avenir Next LT Pro" panose="020B0504020202020204" pitchFamily="34" charset="77"/>
              </a:rPr>
            </a:br>
            <a:r>
              <a:rPr lang="en-US" sz="1300" dirty="0">
                <a:solidFill>
                  <a:srgbClr val="FFFFFF"/>
                </a:solidFill>
                <a:latin typeface="Avenir Next LT Pro" panose="020B0504020202020204" pitchFamily="34" charset="77"/>
              </a:rPr>
              <a:t> in minutes </a:t>
            </a:r>
          </a:p>
        </p:txBody>
      </p:sp>
      <p:sp>
        <p:nvSpPr>
          <p:cNvPr id="12" name="TextBox 11">
            <a:extLst>
              <a:ext uri="{FF2B5EF4-FFF2-40B4-BE49-F238E27FC236}">
                <a16:creationId xmlns:a16="http://schemas.microsoft.com/office/drawing/2014/main" id="{85434757-6534-9E98-8066-5BE0BAE84CA1}"/>
              </a:ext>
            </a:extLst>
          </p:cNvPr>
          <p:cNvSpPr txBox="1"/>
          <p:nvPr/>
        </p:nvSpPr>
        <p:spPr>
          <a:xfrm>
            <a:off x="7604754" y="1659591"/>
            <a:ext cx="1820933" cy="1276940"/>
          </a:xfrm>
          <a:prstGeom prst="rect">
            <a:avLst/>
          </a:prstGeom>
          <a:noFill/>
        </p:spPr>
        <p:txBody>
          <a:bodyPr wrap="square" rtlCol="0">
            <a:spAutoFit/>
          </a:bodyPr>
          <a:lstStyle/>
          <a:p>
            <a:pPr algn="ctr" defTabSz="914126" fontAlgn="auto">
              <a:spcBef>
                <a:spcPts val="600"/>
              </a:spcBef>
              <a:spcAft>
                <a:spcPts val="0"/>
              </a:spcAft>
            </a:pPr>
            <a:r>
              <a:rPr lang="en-US" sz="1400" b="1" dirty="0">
                <a:solidFill>
                  <a:srgbClr val="FFFFFF"/>
                </a:solidFill>
                <a:latin typeface="Avenir Next LT Pro" panose="020B0504020202020204" pitchFamily="34" charset="77"/>
              </a:rPr>
              <a:t>Care Manager</a:t>
            </a:r>
          </a:p>
          <a:p>
            <a:pPr algn="ctr" defTabSz="914126" fontAlgn="auto">
              <a:spcBef>
                <a:spcPts val="600"/>
              </a:spcBef>
              <a:spcAft>
                <a:spcPts val="0"/>
              </a:spcAft>
            </a:pPr>
            <a:endParaRPr lang="en-US" sz="1400" dirty="0">
              <a:solidFill>
                <a:srgbClr val="FFFFFF"/>
              </a:solidFill>
              <a:latin typeface="Avenir Next LT Pro" panose="020B0504020202020204" pitchFamily="34" charset="77"/>
            </a:endParaRPr>
          </a:p>
          <a:p>
            <a:pPr algn="ctr" defTabSz="914126" fontAlgn="auto">
              <a:spcBef>
                <a:spcPts val="600"/>
              </a:spcBef>
              <a:spcAft>
                <a:spcPts val="0"/>
              </a:spcAft>
            </a:pPr>
            <a:r>
              <a:rPr lang="en-US" sz="1300" dirty="0">
                <a:solidFill>
                  <a:srgbClr val="FFFFFF"/>
                </a:solidFill>
                <a:latin typeface="Avenir Next LT Pro" panose="020B0504020202020204" pitchFamily="34" charset="77"/>
              </a:rPr>
              <a:t>1:1 chat with a dedicated expert </a:t>
            </a:r>
            <a:br>
              <a:rPr lang="en-US" sz="1300" dirty="0">
                <a:solidFill>
                  <a:srgbClr val="FFFFFF"/>
                </a:solidFill>
                <a:latin typeface="Avenir Next LT Pro" panose="020B0504020202020204" pitchFamily="34" charset="77"/>
              </a:rPr>
            </a:br>
            <a:r>
              <a:rPr lang="en-US" sz="1300" dirty="0">
                <a:solidFill>
                  <a:srgbClr val="FFFFFF"/>
                </a:solidFill>
                <a:latin typeface="Avenir Next LT Pro" panose="020B0504020202020204" pitchFamily="34" charset="77"/>
              </a:rPr>
              <a:t>for guidance </a:t>
            </a:r>
          </a:p>
        </p:txBody>
      </p:sp>
      <p:sp>
        <p:nvSpPr>
          <p:cNvPr id="13" name="TextBox 12">
            <a:extLst>
              <a:ext uri="{FF2B5EF4-FFF2-40B4-BE49-F238E27FC236}">
                <a16:creationId xmlns:a16="http://schemas.microsoft.com/office/drawing/2014/main" id="{04975119-FF9B-75D0-1190-438BE1B275D6}"/>
              </a:ext>
            </a:extLst>
          </p:cNvPr>
          <p:cNvSpPr txBox="1"/>
          <p:nvPr/>
        </p:nvSpPr>
        <p:spPr>
          <a:xfrm>
            <a:off x="9727442" y="1621130"/>
            <a:ext cx="2319572" cy="1276940"/>
          </a:xfrm>
          <a:prstGeom prst="rect">
            <a:avLst/>
          </a:prstGeom>
          <a:noFill/>
        </p:spPr>
        <p:txBody>
          <a:bodyPr wrap="square" rtlCol="0">
            <a:spAutoFit/>
          </a:bodyPr>
          <a:lstStyle/>
          <a:p>
            <a:pPr algn="ctr" defTabSz="914126" fontAlgn="auto">
              <a:spcBef>
                <a:spcPts val="600"/>
              </a:spcBef>
              <a:spcAft>
                <a:spcPts val="0"/>
              </a:spcAft>
            </a:pPr>
            <a:r>
              <a:rPr lang="en-US" sz="1400" b="1" dirty="0">
                <a:solidFill>
                  <a:srgbClr val="FFFFFF"/>
                </a:solidFill>
                <a:latin typeface="Avenir Next LT Pro" panose="020B0504020202020204" pitchFamily="34" charset="77"/>
              </a:rPr>
              <a:t>Family Collaboration</a:t>
            </a:r>
          </a:p>
          <a:p>
            <a:pPr algn="ctr" defTabSz="914126" fontAlgn="auto">
              <a:spcBef>
                <a:spcPts val="600"/>
              </a:spcBef>
              <a:spcAft>
                <a:spcPts val="0"/>
              </a:spcAft>
            </a:pPr>
            <a:endParaRPr lang="en-US" sz="1400" dirty="0">
              <a:solidFill>
                <a:srgbClr val="FFFFFF"/>
              </a:solidFill>
              <a:latin typeface="Avenir Next LT Pro" panose="020B0504020202020204" pitchFamily="34" charset="77"/>
            </a:endParaRPr>
          </a:p>
          <a:p>
            <a:pPr algn="ctr" defTabSz="914126" fontAlgn="auto">
              <a:spcBef>
                <a:spcPts val="600"/>
              </a:spcBef>
              <a:spcAft>
                <a:spcPts val="0"/>
              </a:spcAft>
            </a:pPr>
            <a:r>
              <a:rPr lang="en-US" sz="1300" dirty="0">
                <a:solidFill>
                  <a:srgbClr val="FFFFFF"/>
                </a:solidFill>
                <a:latin typeface="Avenir Next LT Pro" panose="020B0504020202020204" pitchFamily="34" charset="77"/>
              </a:rPr>
              <a:t>Support for the process </a:t>
            </a:r>
            <a:br>
              <a:rPr lang="en-US" sz="1300" dirty="0">
                <a:solidFill>
                  <a:srgbClr val="FFFFFF"/>
                </a:solidFill>
                <a:latin typeface="Avenir Next LT Pro" panose="020B0504020202020204" pitchFamily="34" charset="77"/>
              </a:rPr>
            </a:br>
            <a:r>
              <a:rPr lang="en-US" sz="1300" dirty="0">
                <a:solidFill>
                  <a:srgbClr val="FFFFFF"/>
                </a:solidFill>
                <a:latin typeface="Avenir Next LT Pro" panose="020B0504020202020204" pitchFamily="34" charset="77"/>
              </a:rPr>
              <a:t>by sharing with up to </a:t>
            </a:r>
            <a:br>
              <a:rPr lang="en-US" sz="1300" dirty="0">
                <a:solidFill>
                  <a:srgbClr val="FFFFFF"/>
                </a:solidFill>
                <a:latin typeface="Avenir Next LT Pro" panose="020B0504020202020204" pitchFamily="34" charset="77"/>
              </a:rPr>
            </a:br>
            <a:r>
              <a:rPr lang="en-US" sz="1300" dirty="0">
                <a:solidFill>
                  <a:srgbClr val="FFFFFF"/>
                </a:solidFill>
                <a:latin typeface="Avenir Next LT Pro" panose="020B0504020202020204" pitchFamily="34" charset="77"/>
              </a:rPr>
              <a:t>10 others on an account</a:t>
            </a:r>
          </a:p>
        </p:txBody>
      </p:sp>
      <p:sp>
        <p:nvSpPr>
          <p:cNvPr id="14" name="TextBox 13">
            <a:extLst>
              <a:ext uri="{FF2B5EF4-FFF2-40B4-BE49-F238E27FC236}">
                <a16:creationId xmlns:a16="http://schemas.microsoft.com/office/drawing/2014/main" id="{6B03F3ED-9684-25B5-E7DB-98B532CCB087}"/>
              </a:ext>
            </a:extLst>
          </p:cNvPr>
          <p:cNvSpPr txBox="1"/>
          <p:nvPr/>
        </p:nvSpPr>
        <p:spPr>
          <a:xfrm>
            <a:off x="456357" y="3898456"/>
            <a:ext cx="2161725" cy="1276940"/>
          </a:xfrm>
          <a:prstGeom prst="rect">
            <a:avLst/>
          </a:prstGeom>
          <a:noFill/>
        </p:spPr>
        <p:txBody>
          <a:bodyPr wrap="square" rtlCol="0">
            <a:spAutoFit/>
          </a:bodyPr>
          <a:lstStyle/>
          <a:p>
            <a:pPr algn="ctr" defTabSz="914126" fontAlgn="auto">
              <a:spcBef>
                <a:spcPts val="600"/>
              </a:spcBef>
              <a:spcAft>
                <a:spcPts val="0"/>
              </a:spcAft>
            </a:pPr>
            <a:r>
              <a:rPr lang="en-US" sz="1400" b="1" dirty="0">
                <a:solidFill>
                  <a:srgbClr val="FFFFFF"/>
                </a:solidFill>
                <a:latin typeface="Avenir Next LT Pro" panose="020B0504020202020204" pitchFamily="34" charset="77"/>
              </a:rPr>
              <a:t>Secure Vault </a:t>
            </a:r>
          </a:p>
          <a:p>
            <a:pPr algn="ctr" defTabSz="914126" fontAlgn="auto">
              <a:spcBef>
                <a:spcPts val="600"/>
              </a:spcBef>
              <a:spcAft>
                <a:spcPts val="0"/>
              </a:spcAft>
            </a:pPr>
            <a:endParaRPr lang="en-US" sz="1400" dirty="0">
              <a:solidFill>
                <a:srgbClr val="FFFFFF"/>
              </a:solidFill>
              <a:latin typeface="Avenir Next LT Pro" panose="020B0504020202020204" pitchFamily="34" charset="77"/>
            </a:endParaRPr>
          </a:p>
          <a:p>
            <a:pPr algn="ctr" defTabSz="914126" fontAlgn="auto">
              <a:spcBef>
                <a:spcPts val="600"/>
              </a:spcBef>
              <a:spcAft>
                <a:spcPts val="0"/>
              </a:spcAft>
            </a:pPr>
            <a:r>
              <a:rPr lang="en-US" sz="1300" dirty="0">
                <a:solidFill>
                  <a:srgbClr val="FFFFFF"/>
                </a:solidFill>
                <a:latin typeface="Avenir Next LT Pro" panose="020B0504020202020204" pitchFamily="34" charset="77"/>
              </a:rPr>
              <a:t>A safe place to upload, organize, and share crucial documents </a:t>
            </a:r>
          </a:p>
        </p:txBody>
      </p:sp>
      <p:sp>
        <p:nvSpPr>
          <p:cNvPr id="15" name="TextBox 14">
            <a:extLst>
              <a:ext uri="{FF2B5EF4-FFF2-40B4-BE49-F238E27FC236}">
                <a16:creationId xmlns:a16="http://schemas.microsoft.com/office/drawing/2014/main" id="{50195BEB-DC45-4D6C-6EBE-702F9CDBA952}"/>
              </a:ext>
            </a:extLst>
          </p:cNvPr>
          <p:cNvSpPr txBox="1"/>
          <p:nvPr/>
        </p:nvSpPr>
        <p:spPr>
          <a:xfrm>
            <a:off x="2774333" y="3892142"/>
            <a:ext cx="2113561" cy="1323094"/>
          </a:xfrm>
          <a:prstGeom prst="rect">
            <a:avLst/>
          </a:prstGeom>
          <a:noFill/>
        </p:spPr>
        <p:txBody>
          <a:bodyPr wrap="square" rtlCol="0">
            <a:spAutoFit/>
          </a:bodyPr>
          <a:lstStyle/>
          <a:p>
            <a:pPr algn="ctr" defTabSz="914126" fontAlgn="auto">
              <a:spcBef>
                <a:spcPts val="600"/>
              </a:spcBef>
              <a:spcAft>
                <a:spcPts val="0"/>
              </a:spcAft>
            </a:pPr>
            <a:r>
              <a:rPr lang="en-US" sz="1400" b="1" dirty="0">
                <a:solidFill>
                  <a:srgbClr val="FFFFFF"/>
                </a:solidFill>
                <a:latin typeface="Avenir Next LT Pro" panose="020B0504020202020204" pitchFamily="34" charset="77"/>
              </a:rPr>
              <a:t>Estate Administration</a:t>
            </a:r>
          </a:p>
          <a:p>
            <a:pPr algn="ctr" defTabSz="914126" fontAlgn="auto">
              <a:spcBef>
                <a:spcPts val="600"/>
              </a:spcBef>
              <a:spcAft>
                <a:spcPts val="0"/>
              </a:spcAft>
            </a:pPr>
            <a:endParaRPr lang="en-US" sz="1400" dirty="0">
              <a:solidFill>
                <a:srgbClr val="FFFFFF"/>
              </a:solidFill>
              <a:latin typeface="Avenir Next LT Pro" panose="020B0504020202020204" pitchFamily="34" charset="77"/>
            </a:endParaRPr>
          </a:p>
          <a:p>
            <a:pPr algn="ctr" defTabSz="914126" fontAlgn="auto">
              <a:spcBef>
                <a:spcPts val="600"/>
              </a:spcBef>
              <a:spcAft>
                <a:spcPts val="0"/>
              </a:spcAft>
            </a:pPr>
            <a:r>
              <a:rPr lang="en-US" sz="1300" dirty="0">
                <a:solidFill>
                  <a:srgbClr val="FFFFFF"/>
                </a:solidFill>
                <a:latin typeface="Avenir Next LT Pro" panose="020B0504020202020204" pitchFamily="34" charset="77"/>
              </a:rPr>
              <a:t>Guidance to the ins and outs of this complex process</a:t>
            </a:r>
          </a:p>
        </p:txBody>
      </p:sp>
      <p:sp>
        <p:nvSpPr>
          <p:cNvPr id="16" name="TextBox 15">
            <a:extLst>
              <a:ext uri="{FF2B5EF4-FFF2-40B4-BE49-F238E27FC236}">
                <a16:creationId xmlns:a16="http://schemas.microsoft.com/office/drawing/2014/main" id="{8B35389B-C44A-1718-D6C3-7FEF519ADF36}"/>
              </a:ext>
            </a:extLst>
          </p:cNvPr>
          <p:cNvSpPr txBox="1"/>
          <p:nvPr/>
        </p:nvSpPr>
        <p:spPr>
          <a:xfrm>
            <a:off x="5040686" y="3886880"/>
            <a:ext cx="2220476" cy="1323094"/>
          </a:xfrm>
          <a:prstGeom prst="rect">
            <a:avLst/>
          </a:prstGeom>
          <a:noFill/>
        </p:spPr>
        <p:txBody>
          <a:bodyPr wrap="square" rtlCol="0">
            <a:spAutoFit/>
          </a:bodyPr>
          <a:lstStyle/>
          <a:p>
            <a:pPr algn="ctr" defTabSz="914126" fontAlgn="auto">
              <a:spcBef>
                <a:spcPts val="600"/>
              </a:spcBef>
              <a:spcAft>
                <a:spcPts val="0"/>
              </a:spcAft>
            </a:pPr>
            <a:r>
              <a:rPr lang="en-US" sz="1400" b="1" dirty="0">
                <a:solidFill>
                  <a:srgbClr val="FFFFFF"/>
                </a:solidFill>
                <a:latin typeface="Avenir Next LT Pro" panose="020B0504020202020204" pitchFamily="34" charset="77"/>
              </a:rPr>
              <a:t>Account Deactivation </a:t>
            </a:r>
          </a:p>
          <a:p>
            <a:pPr algn="ctr" defTabSz="914126" fontAlgn="auto">
              <a:spcBef>
                <a:spcPts val="600"/>
              </a:spcBef>
              <a:spcAft>
                <a:spcPts val="0"/>
              </a:spcAft>
            </a:pPr>
            <a:endParaRPr lang="en-US" sz="1400" dirty="0">
              <a:solidFill>
                <a:srgbClr val="FFFFFF"/>
              </a:solidFill>
              <a:latin typeface="Avenir Next LT Pro" panose="020B0504020202020204" pitchFamily="34" charset="77"/>
            </a:endParaRPr>
          </a:p>
          <a:p>
            <a:pPr algn="ctr" defTabSz="914126" fontAlgn="auto">
              <a:spcBef>
                <a:spcPts val="600"/>
              </a:spcBef>
              <a:spcAft>
                <a:spcPts val="0"/>
              </a:spcAft>
            </a:pPr>
            <a:r>
              <a:rPr lang="en-US" sz="1300" dirty="0">
                <a:solidFill>
                  <a:srgbClr val="FFFFFF"/>
                </a:solidFill>
                <a:latin typeface="Avenir Next LT Pro" panose="020B0504020202020204" pitchFamily="34" charset="77"/>
              </a:rPr>
              <a:t>Automated canceling of memberships, accounts and subscriptions </a:t>
            </a:r>
          </a:p>
        </p:txBody>
      </p:sp>
      <p:sp>
        <p:nvSpPr>
          <p:cNvPr id="17" name="TextBox 16">
            <a:extLst>
              <a:ext uri="{FF2B5EF4-FFF2-40B4-BE49-F238E27FC236}">
                <a16:creationId xmlns:a16="http://schemas.microsoft.com/office/drawing/2014/main" id="{B3C71C31-B299-D2E6-2ECD-046FC1CF90FE}"/>
              </a:ext>
            </a:extLst>
          </p:cNvPr>
          <p:cNvSpPr txBox="1"/>
          <p:nvPr/>
        </p:nvSpPr>
        <p:spPr>
          <a:xfrm>
            <a:off x="7549789" y="3901558"/>
            <a:ext cx="1949608" cy="1276940"/>
          </a:xfrm>
          <a:prstGeom prst="rect">
            <a:avLst/>
          </a:prstGeom>
          <a:noFill/>
        </p:spPr>
        <p:txBody>
          <a:bodyPr wrap="square" rtlCol="0">
            <a:spAutoFit/>
          </a:bodyPr>
          <a:lstStyle/>
          <a:p>
            <a:pPr algn="ctr" defTabSz="914126" fontAlgn="auto">
              <a:spcBef>
                <a:spcPts val="600"/>
              </a:spcBef>
              <a:spcAft>
                <a:spcPts val="0"/>
              </a:spcAft>
            </a:pPr>
            <a:r>
              <a:rPr lang="en-US" sz="1400" b="1" dirty="0">
                <a:solidFill>
                  <a:srgbClr val="FFFFFF"/>
                </a:solidFill>
                <a:latin typeface="Avenir Next LT Pro" panose="020B0504020202020204" pitchFamily="34" charset="77"/>
              </a:rPr>
              <a:t>Estate Planning </a:t>
            </a:r>
          </a:p>
          <a:p>
            <a:pPr algn="ctr" defTabSz="914126" fontAlgn="auto">
              <a:spcBef>
                <a:spcPts val="600"/>
              </a:spcBef>
              <a:spcAft>
                <a:spcPts val="0"/>
              </a:spcAft>
            </a:pPr>
            <a:endParaRPr lang="en-US" sz="1400" dirty="0">
              <a:solidFill>
                <a:srgbClr val="FFFFFF"/>
              </a:solidFill>
              <a:latin typeface="Avenir Next LT Pro" panose="020B0504020202020204" pitchFamily="34" charset="77"/>
            </a:endParaRPr>
          </a:p>
          <a:p>
            <a:pPr algn="ctr" defTabSz="914126" fontAlgn="auto">
              <a:spcBef>
                <a:spcPts val="600"/>
              </a:spcBef>
              <a:spcAft>
                <a:spcPts val="0"/>
              </a:spcAft>
            </a:pPr>
            <a:r>
              <a:rPr lang="en-US" sz="1300" dirty="0">
                <a:solidFill>
                  <a:srgbClr val="FFFFFF"/>
                </a:solidFill>
                <a:latin typeface="Avenir Next LT Pro" panose="020B0504020202020204" pitchFamily="34" charset="77"/>
              </a:rPr>
              <a:t>Every detail worked out to save the family time and headaches</a:t>
            </a:r>
          </a:p>
        </p:txBody>
      </p:sp>
      <p:sp>
        <p:nvSpPr>
          <p:cNvPr id="18" name="TextBox 17">
            <a:extLst>
              <a:ext uri="{FF2B5EF4-FFF2-40B4-BE49-F238E27FC236}">
                <a16:creationId xmlns:a16="http://schemas.microsoft.com/office/drawing/2014/main" id="{D01C8B62-064A-E507-3070-D2E2C609F750}"/>
              </a:ext>
            </a:extLst>
          </p:cNvPr>
          <p:cNvSpPr txBox="1"/>
          <p:nvPr/>
        </p:nvSpPr>
        <p:spPr>
          <a:xfrm>
            <a:off x="9923571" y="3886880"/>
            <a:ext cx="1982587" cy="1076937"/>
          </a:xfrm>
          <a:prstGeom prst="rect">
            <a:avLst/>
          </a:prstGeom>
          <a:noFill/>
        </p:spPr>
        <p:txBody>
          <a:bodyPr wrap="square" rtlCol="0">
            <a:spAutoFit/>
          </a:bodyPr>
          <a:lstStyle/>
          <a:p>
            <a:pPr algn="ctr" defTabSz="914126" fontAlgn="auto">
              <a:spcBef>
                <a:spcPts val="600"/>
              </a:spcBef>
              <a:spcAft>
                <a:spcPts val="0"/>
              </a:spcAft>
            </a:pPr>
            <a:r>
              <a:rPr lang="en-US" sz="1400" b="1" dirty="0">
                <a:solidFill>
                  <a:srgbClr val="FFFFFF"/>
                </a:solidFill>
                <a:latin typeface="Avenir Next LT Pro" panose="020B0504020202020204" pitchFamily="34" charset="77"/>
              </a:rPr>
              <a:t>Knowledge Base</a:t>
            </a:r>
          </a:p>
          <a:p>
            <a:pPr algn="ctr" defTabSz="914126" fontAlgn="auto">
              <a:spcBef>
                <a:spcPts val="600"/>
              </a:spcBef>
              <a:spcAft>
                <a:spcPts val="0"/>
              </a:spcAft>
            </a:pPr>
            <a:endParaRPr lang="en-US" sz="1400" dirty="0">
              <a:solidFill>
                <a:srgbClr val="FFFFFF"/>
              </a:solidFill>
              <a:latin typeface="Avenir Next LT Pro" panose="020B0504020202020204" pitchFamily="34" charset="77"/>
            </a:endParaRPr>
          </a:p>
          <a:p>
            <a:pPr algn="ctr" defTabSz="914126" fontAlgn="auto">
              <a:spcBef>
                <a:spcPts val="600"/>
              </a:spcBef>
              <a:spcAft>
                <a:spcPts val="0"/>
              </a:spcAft>
            </a:pPr>
            <a:r>
              <a:rPr lang="en-US" sz="1300" dirty="0">
                <a:solidFill>
                  <a:srgbClr val="FFFFFF"/>
                </a:solidFill>
                <a:latin typeface="Avenir Next LT Pro" panose="020B0504020202020204" pitchFamily="34" charset="77"/>
              </a:rPr>
              <a:t>In-depth information </a:t>
            </a:r>
            <a:br>
              <a:rPr lang="en-US" sz="1300" dirty="0">
                <a:solidFill>
                  <a:srgbClr val="FFFFFF"/>
                </a:solidFill>
                <a:latin typeface="Avenir Next LT Pro" panose="020B0504020202020204" pitchFamily="34" charset="77"/>
              </a:rPr>
            </a:br>
            <a:r>
              <a:rPr lang="en-US" sz="1300" dirty="0">
                <a:solidFill>
                  <a:srgbClr val="FFFFFF"/>
                </a:solidFill>
                <a:latin typeface="Avenir Next LT Pro" panose="020B0504020202020204" pitchFamily="34" charset="77"/>
              </a:rPr>
              <a:t>on any topic</a:t>
            </a:r>
          </a:p>
        </p:txBody>
      </p:sp>
      <p:sp>
        <p:nvSpPr>
          <p:cNvPr id="19" name="Rectangle 18">
            <a:extLst>
              <a:ext uri="{FF2B5EF4-FFF2-40B4-BE49-F238E27FC236}">
                <a16:creationId xmlns:a16="http://schemas.microsoft.com/office/drawing/2014/main" id="{D656BDD9-5A68-883D-5168-D33FE30B18CC}"/>
              </a:ext>
            </a:extLst>
          </p:cNvPr>
          <p:cNvSpPr/>
          <p:nvPr/>
        </p:nvSpPr>
        <p:spPr>
          <a:xfrm>
            <a:off x="646432" y="2022892"/>
            <a:ext cx="1776676" cy="46483"/>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20" name="Rectangle 19">
            <a:extLst>
              <a:ext uri="{FF2B5EF4-FFF2-40B4-BE49-F238E27FC236}">
                <a16:creationId xmlns:a16="http://schemas.microsoft.com/office/drawing/2014/main" id="{46FF39F4-7450-3614-5615-EFA0C56DD2A6}"/>
              </a:ext>
            </a:extLst>
          </p:cNvPr>
          <p:cNvSpPr/>
          <p:nvPr/>
        </p:nvSpPr>
        <p:spPr>
          <a:xfrm>
            <a:off x="2941310" y="2022893"/>
            <a:ext cx="1776676" cy="46483"/>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21" name="Rectangle 20">
            <a:extLst>
              <a:ext uri="{FF2B5EF4-FFF2-40B4-BE49-F238E27FC236}">
                <a16:creationId xmlns:a16="http://schemas.microsoft.com/office/drawing/2014/main" id="{4A225D3C-74C3-B92D-CE09-297CA4ACD145}"/>
              </a:ext>
            </a:extLst>
          </p:cNvPr>
          <p:cNvSpPr/>
          <p:nvPr/>
        </p:nvSpPr>
        <p:spPr>
          <a:xfrm>
            <a:off x="5310191" y="2025463"/>
            <a:ext cx="1776676" cy="46483"/>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22" name="Rectangle 21">
            <a:extLst>
              <a:ext uri="{FF2B5EF4-FFF2-40B4-BE49-F238E27FC236}">
                <a16:creationId xmlns:a16="http://schemas.microsoft.com/office/drawing/2014/main" id="{37874DAF-3E42-6EE8-EDB7-1514C904ABB8}"/>
              </a:ext>
            </a:extLst>
          </p:cNvPr>
          <p:cNvSpPr/>
          <p:nvPr/>
        </p:nvSpPr>
        <p:spPr>
          <a:xfrm>
            <a:off x="7626881" y="2025463"/>
            <a:ext cx="1776676" cy="46483"/>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23" name="Rectangle 22">
            <a:extLst>
              <a:ext uri="{FF2B5EF4-FFF2-40B4-BE49-F238E27FC236}">
                <a16:creationId xmlns:a16="http://schemas.microsoft.com/office/drawing/2014/main" id="{8327E579-5A60-3427-BB04-C3D02D6D39FC}"/>
              </a:ext>
            </a:extLst>
          </p:cNvPr>
          <p:cNvSpPr/>
          <p:nvPr/>
        </p:nvSpPr>
        <p:spPr>
          <a:xfrm>
            <a:off x="10007368" y="2022894"/>
            <a:ext cx="1776676" cy="46483"/>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26" name="Rectangle 25">
            <a:extLst>
              <a:ext uri="{FF2B5EF4-FFF2-40B4-BE49-F238E27FC236}">
                <a16:creationId xmlns:a16="http://schemas.microsoft.com/office/drawing/2014/main" id="{33A4B5E9-A249-D456-D252-50CD78ADE1FE}"/>
              </a:ext>
            </a:extLst>
          </p:cNvPr>
          <p:cNvSpPr/>
          <p:nvPr/>
        </p:nvSpPr>
        <p:spPr>
          <a:xfrm>
            <a:off x="725941" y="4286341"/>
            <a:ext cx="1776676" cy="46483"/>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27" name="Rectangle 26">
            <a:extLst>
              <a:ext uri="{FF2B5EF4-FFF2-40B4-BE49-F238E27FC236}">
                <a16:creationId xmlns:a16="http://schemas.microsoft.com/office/drawing/2014/main" id="{A23B8597-4548-322E-02AE-7CDE12500411}"/>
              </a:ext>
            </a:extLst>
          </p:cNvPr>
          <p:cNvSpPr/>
          <p:nvPr/>
        </p:nvSpPr>
        <p:spPr>
          <a:xfrm>
            <a:off x="10026527" y="4288732"/>
            <a:ext cx="1776676" cy="46483"/>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28" name="Rectangle 27">
            <a:extLst>
              <a:ext uri="{FF2B5EF4-FFF2-40B4-BE49-F238E27FC236}">
                <a16:creationId xmlns:a16="http://schemas.microsoft.com/office/drawing/2014/main" id="{9AA1EAEF-7FC9-B499-4E9B-0F75A33690E0}"/>
              </a:ext>
            </a:extLst>
          </p:cNvPr>
          <p:cNvSpPr/>
          <p:nvPr/>
        </p:nvSpPr>
        <p:spPr>
          <a:xfrm>
            <a:off x="5285180" y="4286344"/>
            <a:ext cx="1776676" cy="46483"/>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29" name="Rectangle 28">
            <a:extLst>
              <a:ext uri="{FF2B5EF4-FFF2-40B4-BE49-F238E27FC236}">
                <a16:creationId xmlns:a16="http://schemas.microsoft.com/office/drawing/2014/main" id="{CF9B2461-DEE2-0762-B0F9-88C14AB328A7}"/>
              </a:ext>
            </a:extLst>
          </p:cNvPr>
          <p:cNvSpPr/>
          <p:nvPr/>
        </p:nvSpPr>
        <p:spPr>
          <a:xfrm>
            <a:off x="2951516" y="4286342"/>
            <a:ext cx="1776676" cy="46483"/>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30" name="Rectangle 29">
            <a:extLst>
              <a:ext uri="{FF2B5EF4-FFF2-40B4-BE49-F238E27FC236}">
                <a16:creationId xmlns:a16="http://schemas.microsoft.com/office/drawing/2014/main" id="{8F7513E8-3D6D-D614-E47D-9D5A49859F05}"/>
              </a:ext>
            </a:extLst>
          </p:cNvPr>
          <p:cNvSpPr/>
          <p:nvPr/>
        </p:nvSpPr>
        <p:spPr>
          <a:xfrm>
            <a:off x="7660540" y="4286343"/>
            <a:ext cx="1776676" cy="46483"/>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31" name="Rectangle 30">
            <a:extLst>
              <a:ext uri="{FF2B5EF4-FFF2-40B4-BE49-F238E27FC236}">
                <a16:creationId xmlns:a16="http://schemas.microsoft.com/office/drawing/2014/main" id="{95D809B0-2739-881F-030B-771162887611}"/>
              </a:ext>
            </a:extLst>
          </p:cNvPr>
          <p:cNvSpPr/>
          <p:nvPr/>
        </p:nvSpPr>
        <p:spPr>
          <a:xfrm>
            <a:off x="483484" y="1577324"/>
            <a:ext cx="2102572" cy="1521093"/>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32" name="Rectangle 31">
            <a:extLst>
              <a:ext uri="{FF2B5EF4-FFF2-40B4-BE49-F238E27FC236}">
                <a16:creationId xmlns:a16="http://schemas.microsoft.com/office/drawing/2014/main" id="{D5B747E7-AC66-4B57-4BFB-37C580C7D5E4}"/>
              </a:ext>
            </a:extLst>
          </p:cNvPr>
          <p:cNvSpPr/>
          <p:nvPr/>
        </p:nvSpPr>
        <p:spPr>
          <a:xfrm>
            <a:off x="2785322" y="1558340"/>
            <a:ext cx="2102572" cy="1540077"/>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33" name="Rectangle 32">
            <a:extLst>
              <a:ext uri="{FF2B5EF4-FFF2-40B4-BE49-F238E27FC236}">
                <a16:creationId xmlns:a16="http://schemas.microsoft.com/office/drawing/2014/main" id="{5201D178-20CC-61C0-69DB-C1FA43D39532}"/>
              </a:ext>
            </a:extLst>
          </p:cNvPr>
          <p:cNvSpPr/>
          <p:nvPr/>
        </p:nvSpPr>
        <p:spPr>
          <a:xfrm>
            <a:off x="5131492" y="1553116"/>
            <a:ext cx="2102572" cy="1540077"/>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34" name="Rectangle 33">
            <a:extLst>
              <a:ext uri="{FF2B5EF4-FFF2-40B4-BE49-F238E27FC236}">
                <a16:creationId xmlns:a16="http://schemas.microsoft.com/office/drawing/2014/main" id="{51161F53-4F25-456B-B03B-FE97CD96A7F7}"/>
              </a:ext>
            </a:extLst>
          </p:cNvPr>
          <p:cNvSpPr/>
          <p:nvPr/>
        </p:nvSpPr>
        <p:spPr>
          <a:xfrm>
            <a:off x="7483326" y="1553114"/>
            <a:ext cx="2102572" cy="1540078"/>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35" name="Rectangle 34">
            <a:extLst>
              <a:ext uri="{FF2B5EF4-FFF2-40B4-BE49-F238E27FC236}">
                <a16:creationId xmlns:a16="http://schemas.microsoft.com/office/drawing/2014/main" id="{E564D98B-D004-2E22-5FE2-8541DC8F0697}"/>
              </a:ext>
            </a:extLst>
          </p:cNvPr>
          <p:cNvSpPr/>
          <p:nvPr/>
        </p:nvSpPr>
        <p:spPr>
          <a:xfrm>
            <a:off x="9829496" y="1543730"/>
            <a:ext cx="2102572" cy="1549462"/>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36" name="Rectangle 35">
            <a:extLst>
              <a:ext uri="{FF2B5EF4-FFF2-40B4-BE49-F238E27FC236}">
                <a16:creationId xmlns:a16="http://schemas.microsoft.com/office/drawing/2014/main" id="{19BBDDBD-F69F-7009-C965-B286FD4D15CD}"/>
              </a:ext>
            </a:extLst>
          </p:cNvPr>
          <p:cNvSpPr/>
          <p:nvPr/>
        </p:nvSpPr>
        <p:spPr>
          <a:xfrm>
            <a:off x="513060" y="3759584"/>
            <a:ext cx="2102572" cy="1554686"/>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37" name="Rectangle 36">
            <a:extLst>
              <a:ext uri="{FF2B5EF4-FFF2-40B4-BE49-F238E27FC236}">
                <a16:creationId xmlns:a16="http://schemas.microsoft.com/office/drawing/2014/main" id="{9610BEA5-D208-5587-1A81-8BE9D73A83A3}"/>
              </a:ext>
            </a:extLst>
          </p:cNvPr>
          <p:cNvSpPr/>
          <p:nvPr/>
        </p:nvSpPr>
        <p:spPr>
          <a:xfrm>
            <a:off x="2814068" y="3759584"/>
            <a:ext cx="2102572" cy="1554687"/>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38" name="Rectangle 37">
            <a:extLst>
              <a:ext uri="{FF2B5EF4-FFF2-40B4-BE49-F238E27FC236}">
                <a16:creationId xmlns:a16="http://schemas.microsoft.com/office/drawing/2014/main" id="{2F3F7829-4E51-9688-629B-3DE50859414E}"/>
              </a:ext>
            </a:extLst>
          </p:cNvPr>
          <p:cNvSpPr/>
          <p:nvPr/>
        </p:nvSpPr>
        <p:spPr>
          <a:xfrm>
            <a:off x="5122232" y="3759584"/>
            <a:ext cx="2102572" cy="1554687"/>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39" name="Rectangle 38">
            <a:extLst>
              <a:ext uri="{FF2B5EF4-FFF2-40B4-BE49-F238E27FC236}">
                <a16:creationId xmlns:a16="http://schemas.microsoft.com/office/drawing/2014/main" id="{BC557C61-DC74-06F0-7013-EC64935D99FC}"/>
              </a:ext>
            </a:extLst>
          </p:cNvPr>
          <p:cNvSpPr/>
          <p:nvPr/>
        </p:nvSpPr>
        <p:spPr>
          <a:xfrm>
            <a:off x="7483326" y="3727395"/>
            <a:ext cx="2102572" cy="1586876"/>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
        <p:nvSpPr>
          <p:cNvPr id="40" name="Rectangle 39">
            <a:extLst>
              <a:ext uri="{FF2B5EF4-FFF2-40B4-BE49-F238E27FC236}">
                <a16:creationId xmlns:a16="http://schemas.microsoft.com/office/drawing/2014/main" id="{ECC7EA00-7BB3-89FB-4718-255669C848DB}"/>
              </a:ext>
            </a:extLst>
          </p:cNvPr>
          <p:cNvSpPr/>
          <p:nvPr/>
        </p:nvSpPr>
        <p:spPr>
          <a:xfrm>
            <a:off x="9844420" y="3734225"/>
            <a:ext cx="2102572" cy="1580045"/>
          </a:xfrm>
          <a:prstGeom prst="rect">
            <a:avLst/>
          </a:prstGeom>
          <a:noFill/>
          <a:ln w="254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dirty="0">
              <a:solidFill>
                <a:srgbClr val="FFFFFF"/>
              </a:solidFill>
              <a:latin typeface="Arial"/>
            </a:endParaRPr>
          </a:p>
        </p:txBody>
      </p:sp>
    </p:spTree>
    <p:extLst>
      <p:ext uri="{BB962C8B-B14F-4D97-AF65-F5344CB8AC3E}">
        <p14:creationId xmlns:p14="http://schemas.microsoft.com/office/powerpoint/2010/main" val="3239549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46EFA40-ACD2-F7EE-29D7-57AC5D1846F8}"/>
              </a:ext>
            </a:extLst>
          </p:cNvPr>
          <p:cNvSpPr/>
          <p:nvPr/>
        </p:nvSpPr>
        <p:spPr>
          <a:xfrm>
            <a:off x="-1" y="10722"/>
            <a:ext cx="12188825" cy="6854431"/>
          </a:xfrm>
          <a:prstGeom prst="rect">
            <a:avLst/>
          </a:prstGeom>
          <a:solidFill>
            <a:srgbClr val="3A5A78"/>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7" name="Rectangle 6">
            <a:extLst>
              <a:ext uri="{FF2B5EF4-FFF2-40B4-BE49-F238E27FC236}">
                <a16:creationId xmlns:a16="http://schemas.microsoft.com/office/drawing/2014/main" id="{D2EA834A-3F89-26EF-CD97-7AD3742DDDC5}"/>
              </a:ext>
            </a:extLst>
          </p:cNvPr>
          <p:cNvSpPr/>
          <p:nvPr/>
        </p:nvSpPr>
        <p:spPr>
          <a:xfrm>
            <a:off x="6234403" y="-4912"/>
            <a:ext cx="5954422" cy="6870065"/>
          </a:xfrm>
          <a:prstGeom prst="rect">
            <a:avLst/>
          </a:prstGeom>
          <a:solidFill>
            <a:schemeClr val="bg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b="1" dirty="0">
              <a:solidFill>
                <a:srgbClr val="FFFFFF"/>
              </a:solidFill>
              <a:latin typeface="Arial"/>
            </a:endParaRPr>
          </a:p>
        </p:txBody>
      </p:sp>
      <p:sp>
        <p:nvSpPr>
          <p:cNvPr id="26" name="Picture Placeholder 25">
            <a:extLst>
              <a:ext uri="{FF2B5EF4-FFF2-40B4-BE49-F238E27FC236}">
                <a16:creationId xmlns:a16="http://schemas.microsoft.com/office/drawing/2014/main" id="{C599C854-6D27-3151-5DDB-D572F2C4CE91}"/>
              </a:ext>
            </a:extLst>
          </p:cNvPr>
          <p:cNvSpPr>
            <a:spLocks noGrp="1"/>
          </p:cNvSpPr>
          <p:nvPr>
            <p:ph type="pic" sz="quarter" idx="18"/>
          </p:nvPr>
        </p:nvSpPr>
        <p:spPr/>
        <p:txBody>
          <a:bodyPr/>
          <a:lstStyle/>
          <a:p>
            <a:endParaRPr lang="en-US"/>
          </a:p>
        </p:txBody>
      </p:sp>
      <p:sp>
        <p:nvSpPr>
          <p:cNvPr id="2" name="Slide Number Placeholder 1">
            <a:extLst>
              <a:ext uri="{FF2B5EF4-FFF2-40B4-BE49-F238E27FC236}">
                <a16:creationId xmlns:a16="http://schemas.microsoft.com/office/drawing/2014/main" id="{7FCA7F4B-47A0-6C72-AE25-579D8C7E7B80}"/>
              </a:ext>
            </a:extLst>
          </p:cNvPr>
          <p:cNvSpPr>
            <a:spLocks noGrp="1"/>
          </p:cNvSpPr>
          <p:nvPr>
            <p:ph type="sldNum" sz="quarter" idx="4294967295"/>
          </p:nvPr>
        </p:nvSpPr>
        <p:spPr>
          <a:xfrm>
            <a:off x="1" y="6503973"/>
            <a:ext cx="487109" cy="169775"/>
          </a:xfrm>
        </p:spPr>
        <p:txBody>
          <a:bodyPr/>
          <a:lstStyle/>
          <a:p>
            <a:pPr defTabSz="914126" fontAlgn="auto">
              <a:spcBef>
                <a:spcPts val="0"/>
              </a:spcBef>
              <a:spcAft>
                <a:spcPts val="0"/>
              </a:spcAft>
            </a:pPr>
            <a:fld id="{B6111AC5-A6EA-4123-B1C6-358C02E6D565}" type="slidenum">
              <a:rPr lang="en-US"/>
              <a:pPr defTabSz="914126" fontAlgn="auto">
                <a:spcBef>
                  <a:spcPts val="0"/>
                </a:spcBef>
                <a:spcAft>
                  <a:spcPts val="0"/>
                </a:spcAft>
              </a:pPr>
              <a:t>9</a:t>
            </a:fld>
            <a:endParaRPr lang="en-US"/>
          </a:p>
        </p:txBody>
      </p:sp>
      <p:sp>
        <p:nvSpPr>
          <p:cNvPr id="53" name="Rectangle 52">
            <a:extLst>
              <a:ext uri="{FF2B5EF4-FFF2-40B4-BE49-F238E27FC236}">
                <a16:creationId xmlns:a16="http://schemas.microsoft.com/office/drawing/2014/main" id="{1D5B5611-2095-79C2-F282-3169320D068A}"/>
              </a:ext>
            </a:extLst>
          </p:cNvPr>
          <p:cNvSpPr/>
          <p:nvPr/>
        </p:nvSpPr>
        <p:spPr>
          <a:xfrm rot="5400000">
            <a:off x="5469431" y="3026772"/>
            <a:ext cx="1459955" cy="69987"/>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8">
              <a:solidFill>
                <a:srgbClr val="FFFFFF"/>
              </a:solidFill>
              <a:latin typeface="Century Gothic" panose="020B0502020202020204" pitchFamily="34" charset="0"/>
            </a:endParaRPr>
          </a:p>
        </p:txBody>
      </p:sp>
      <p:sp>
        <p:nvSpPr>
          <p:cNvPr id="33" name="Rectangle 32">
            <a:extLst>
              <a:ext uri="{FF2B5EF4-FFF2-40B4-BE49-F238E27FC236}">
                <a16:creationId xmlns:a16="http://schemas.microsoft.com/office/drawing/2014/main" id="{321A0E0E-4F54-4984-B04D-D88E4BF49FCD}"/>
              </a:ext>
            </a:extLst>
          </p:cNvPr>
          <p:cNvSpPr/>
          <p:nvPr/>
        </p:nvSpPr>
        <p:spPr>
          <a:xfrm>
            <a:off x="641228" y="4077839"/>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Estate Planning</a:t>
            </a:r>
          </a:p>
        </p:txBody>
      </p:sp>
      <p:sp>
        <p:nvSpPr>
          <p:cNvPr id="44" name="Rectangle 43">
            <a:extLst>
              <a:ext uri="{FF2B5EF4-FFF2-40B4-BE49-F238E27FC236}">
                <a16:creationId xmlns:a16="http://schemas.microsoft.com/office/drawing/2014/main" id="{44D0E085-07CE-4D35-9E26-1AA31382495F}"/>
              </a:ext>
            </a:extLst>
          </p:cNvPr>
          <p:cNvSpPr/>
          <p:nvPr/>
        </p:nvSpPr>
        <p:spPr>
          <a:xfrm>
            <a:off x="566833" y="3087426"/>
            <a:ext cx="105005" cy="10500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b="1">
              <a:solidFill>
                <a:srgbClr val="FFFFFF"/>
              </a:solidFill>
              <a:latin typeface="Arial"/>
            </a:endParaRPr>
          </a:p>
        </p:txBody>
      </p:sp>
      <p:sp>
        <p:nvSpPr>
          <p:cNvPr id="23" name="Content Placeholder 5">
            <a:extLst>
              <a:ext uri="{FF2B5EF4-FFF2-40B4-BE49-F238E27FC236}">
                <a16:creationId xmlns:a16="http://schemas.microsoft.com/office/drawing/2014/main" id="{258B3D16-0BB5-44AD-809D-6FAB3669A227}"/>
              </a:ext>
            </a:extLst>
          </p:cNvPr>
          <p:cNvSpPr txBox="1">
            <a:spLocks/>
          </p:cNvSpPr>
          <p:nvPr/>
        </p:nvSpPr>
        <p:spPr>
          <a:xfrm>
            <a:off x="6754528" y="2827896"/>
            <a:ext cx="5285399" cy="1204449"/>
          </a:xfrm>
          <a:prstGeom prst="rect">
            <a:avLst/>
          </a:prstGeom>
        </p:spPr>
        <p:txBody>
          <a:bodyPr/>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Licensed social workers provide emotional guidance</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Guided meditation helps loved ones find encouragement</a:t>
            </a:r>
          </a:p>
          <a:p>
            <a:pPr marL="226945" lvl="3" indent="-226945" defTabSz="914126" fontAlgn="auto">
              <a:spcAft>
                <a:spcPts val="600"/>
              </a:spcAft>
              <a:buClr>
                <a:srgbClr val="484848"/>
              </a:buClr>
              <a:buFont typeface="Arial" panose="020B0604020202020204" pitchFamily="34" charset="0"/>
              <a:buChar char="•"/>
            </a:pPr>
            <a:r>
              <a:rPr lang="en-US" sz="1600" dirty="0">
                <a:solidFill>
                  <a:srgbClr val="484848"/>
                </a:solidFill>
                <a:latin typeface="Avenir Next LT Pro" panose="020B0504020202020204" pitchFamily="34" charset="0"/>
              </a:rPr>
              <a:t>Self-care tools and reflection workflows</a:t>
            </a:r>
          </a:p>
        </p:txBody>
      </p:sp>
      <p:sp>
        <p:nvSpPr>
          <p:cNvPr id="19" name="Rectangle 18">
            <a:hlinkClick r:id="rId3" action="ppaction://hlinksldjump"/>
            <a:extLst>
              <a:ext uri="{FF2B5EF4-FFF2-40B4-BE49-F238E27FC236}">
                <a16:creationId xmlns:a16="http://schemas.microsoft.com/office/drawing/2014/main" id="{3A3BEDF9-7635-4E88-A730-40F68674CDAB}"/>
              </a:ext>
            </a:extLst>
          </p:cNvPr>
          <p:cNvSpPr/>
          <p:nvPr/>
        </p:nvSpPr>
        <p:spPr>
          <a:xfrm>
            <a:off x="653573" y="3690632"/>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Obituary Writing</a:t>
            </a:r>
            <a:endParaRPr lang="en-US" sz="1600" dirty="0">
              <a:solidFill>
                <a:srgbClr val="FFFFFF"/>
              </a:solidFill>
              <a:latin typeface="Avenir Next LT Pro" panose="020B0504020202020204" pitchFamily="34" charset="77"/>
              <a:ea typeface="ＭＳ Ｐゴシック"/>
              <a:cs typeface="Arial"/>
            </a:endParaRPr>
          </a:p>
        </p:txBody>
      </p:sp>
      <p:sp>
        <p:nvSpPr>
          <p:cNvPr id="20" name="Title 1">
            <a:extLst>
              <a:ext uri="{FF2B5EF4-FFF2-40B4-BE49-F238E27FC236}">
                <a16:creationId xmlns:a16="http://schemas.microsoft.com/office/drawing/2014/main" id="{DBB616E8-3E16-497C-AE87-022969AB5468}"/>
              </a:ext>
            </a:extLst>
          </p:cNvPr>
          <p:cNvSpPr txBox="1">
            <a:spLocks/>
          </p:cNvSpPr>
          <p:nvPr/>
        </p:nvSpPr>
        <p:spPr>
          <a:xfrm>
            <a:off x="671263" y="1342713"/>
            <a:ext cx="4408139" cy="962943"/>
          </a:xfrm>
          <a:prstGeom prst="rect">
            <a:avLst/>
          </a:prstGeom>
        </p:spPr>
        <p:txBody>
          <a:bodyPr anchor="b"/>
          <a:lstStyle>
            <a:lvl1pPr algn="l" defTabSz="914400" rtl="0" eaLnBrk="1" latinLnBrk="0" hangingPunct="1">
              <a:lnSpc>
                <a:spcPct val="100000"/>
              </a:lnSpc>
              <a:spcBef>
                <a:spcPct val="0"/>
              </a:spcBef>
              <a:buNone/>
              <a:defRPr sz="2400" b="1" i="0" kern="1200">
                <a:solidFill>
                  <a:schemeClr val="accent1"/>
                </a:solidFill>
                <a:latin typeface="Arial" panose="020B0604020202020204" pitchFamily="34" charset="0"/>
                <a:ea typeface="+mj-ea"/>
                <a:cs typeface="Arial" panose="020B0604020202020204" pitchFamily="34" charset="0"/>
              </a:defRPr>
            </a:lvl1pPr>
          </a:lstStyle>
          <a:p>
            <a:pPr defTabSz="914126" fontAlgn="auto">
              <a:spcAft>
                <a:spcPts val="0"/>
              </a:spcAft>
              <a:defRPr/>
            </a:pPr>
            <a:r>
              <a:rPr lang="en-US" sz="2799" b="0" dirty="0">
                <a:solidFill>
                  <a:srgbClr val="FFFFFF"/>
                </a:solidFill>
                <a:latin typeface="Century Gothic" panose="020B0502020202020204" pitchFamily="34" charset="0"/>
              </a:rPr>
              <a:t>Bereavement Services</a:t>
            </a:r>
          </a:p>
        </p:txBody>
      </p:sp>
      <p:sp>
        <p:nvSpPr>
          <p:cNvPr id="21" name="Rectangle 20">
            <a:extLst>
              <a:ext uri="{FF2B5EF4-FFF2-40B4-BE49-F238E27FC236}">
                <a16:creationId xmlns:a16="http://schemas.microsoft.com/office/drawing/2014/main" id="{2C8986D2-7AC0-48F5-B894-C7D72246123B}"/>
              </a:ext>
            </a:extLst>
          </p:cNvPr>
          <p:cNvSpPr/>
          <p:nvPr/>
        </p:nvSpPr>
        <p:spPr>
          <a:xfrm rot="16200000">
            <a:off x="192620" y="2181945"/>
            <a:ext cx="748428" cy="46559"/>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defTabSz="914126" fontAlgn="auto">
              <a:spcBef>
                <a:spcPts val="0"/>
              </a:spcBef>
              <a:spcAft>
                <a:spcPts val="0"/>
              </a:spcAft>
            </a:pPr>
            <a:endParaRPr lang="en-US" sz="2399">
              <a:solidFill>
                <a:srgbClr val="FFFFFF"/>
              </a:solidFill>
              <a:latin typeface="Century Gothic" panose="020B0502020202020204" pitchFamily="34" charset="0"/>
            </a:endParaRPr>
          </a:p>
        </p:txBody>
      </p:sp>
      <p:sp>
        <p:nvSpPr>
          <p:cNvPr id="29" name="TextBox 28">
            <a:extLst>
              <a:ext uri="{FF2B5EF4-FFF2-40B4-BE49-F238E27FC236}">
                <a16:creationId xmlns:a16="http://schemas.microsoft.com/office/drawing/2014/main" id="{103DA2F9-4C2D-4D7A-8FDD-596C37354E7B}"/>
              </a:ext>
            </a:extLst>
          </p:cNvPr>
          <p:cNvSpPr txBox="1"/>
          <p:nvPr/>
        </p:nvSpPr>
        <p:spPr>
          <a:xfrm>
            <a:off x="671263" y="2300511"/>
            <a:ext cx="4408139" cy="338466"/>
          </a:xfrm>
          <a:prstGeom prst="rect">
            <a:avLst/>
          </a:prstGeom>
          <a:noFill/>
        </p:spPr>
        <p:txBody>
          <a:bodyPr wrap="square" rtlCol="0">
            <a:spAutoFit/>
          </a:bodyPr>
          <a:lstStyle/>
          <a:p>
            <a:pPr defTabSz="914126" fontAlgn="auto">
              <a:spcBef>
                <a:spcPts val="600"/>
              </a:spcBef>
              <a:spcAft>
                <a:spcPts val="0"/>
              </a:spcAft>
            </a:pPr>
            <a:r>
              <a:rPr lang="en-US" sz="1600" dirty="0">
                <a:solidFill>
                  <a:srgbClr val="FFFFFF"/>
                </a:solidFill>
                <a:latin typeface="Avenir Next LT Pro" panose="020B0504020202020204" pitchFamily="34" charset="0"/>
              </a:rPr>
              <a:t>Provided by Empathy</a:t>
            </a:r>
            <a:r>
              <a:rPr lang="en-US" sz="1600" baseline="30000" dirty="0">
                <a:solidFill>
                  <a:srgbClr val="FFFFFF"/>
                </a:solidFill>
                <a:latin typeface="Avenir Next LT Pro" panose="020B0504020202020204" pitchFamily="34" charset="0"/>
              </a:rPr>
              <a:t>1</a:t>
            </a:r>
          </a:p>
        </p:txBody>
      </p:sp>
      <p:sp>
        <p:nvSpPr>
          <p:cNvPr id="34" name="Text Placeholder 2">
            <a:extLst>
              <a:ext uri="{FF2B5EF4-FFF2-40B4-BE49-F238E27FC236}">
                <a16:creationId xmlns:a16="http://schemas.microsoft.com/office/drawing/2014/main" id="{E4665156-685A-4AF2-85D6-454150502C6B}"/>
              </a:ext>
            </a:extLst>
          </p:cNvPr>
          <p:cNvSpPr txBox="1">
            <a:spLocks/>
          </p:cNvSpPr>
          <p:nvPr/>
        </p:nvSpPr>
        <p:spPr>
          <a:xfrm>
            <a:off x="635561" y="5683348"/>
            <a:ext cx="5318862" cy="1028315"/>
          </a:xfrm>
          <a:prstGeom prst="rect">
            <a:avLst/>
          </a:prstGeom>
        </p:spPr>
        <p:txBody>
          <a:bodyPr anchor="b"/>
          <a:lstStyle>
            <a:lvl1pPr marL="182880" indent="-182880" algn="l" defTabSz="914400" rtl="0" eaLnBrk="1" latinLnBrk="0" hangingPunct="1">
              <a:lnSpc>
                <a:spcPct val="100000"/>
              </a:lnSpc>
              <a:spcBef>
                <a:spcPts val="1200"/>
              </a:spcBef>
              <a:buClr>
                <a:schemeClr val="tx1"/>
              </a:buClr>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2pPr>
            <a:lvl3pPr marL="109728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3pPr>
            <a:lvl4pPr marL="14630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4pPr>
            <a:lvl5pPr marL="1920240" indent="-182563" algn="l" defTabSz="914400" rtl="0" eaLnBrk="1" latinLnBrk="0" hangingPunct="1">
              <a:lnSpc>
                <a:spcPct val="100000"/>
              </a:lnSpc>
              <a:spcBef>
                <a:spcPts val="600"/>
              </a:spcBef>
              <a:buClr>
                <a:schemeClr val="tx1"/>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126" fontAlgn="auto">
              <a:spcBef>
                <a:spcPts val="0"/>
              </a:spcBef>
              <a:spcAft>
                <a:spcPts val="300"/>
              </a:spcAft>
              <a:buClr>
                <a:srgbClr val="484848"/>
              </a:buClr>
              <a:buNone/>
            </a:pPr>
            <a:r>
              <a:rPr lang="en-US" sz="800" baseline="30000" dirty="0">
                <a:solidFill>
                  <a:srgbClr val="FFFFFF"/>
                </a:solidFill>
                <a:latin typeface="Arial Narrow" panose="020B0606020202030204" pitchFamily="34" charset="0"/>
              </a:rPr>
              <a:t>1</a:t>
            </a:r>
            <a:r>
              <a:rPr lang="en-US" sz="800" dirty="0">
                <a:solidFill>
                  <a:srgbClr val="FFFFFF"/>
                </a:solidFill>
                <a:latin typeface="Arial Narrow" panose="020B0606020202030204" pitchFamily="34" charset="0"/>
              </a:rPr>
              <a:t> Bereavement Services, Funeral Planning Services and Will Prep Services are provided through The Hartford by Empathy. Empathy is not affiliated with The Hartford and is not a provider of insurance services. The Hartford is not responsible and assumes no liability for the goods and services described in this material and reserves the right to discontinue any of these services at any time. Services may vary and may not be available in all states. Visit www.TheHartford.com/employee-benefits/value-added-services for more information.</a:t>
            </a:r>
          </a:p>
          <a:p>
            <a:pPr marL="0" indent="0" defTabSz="914126" fontAlgn="auto">
              <a:spcBef>
                <a:spcPts val="0"/>
              </a:spcBef>
              <a:spcAft>
                <a:spcPts val="300"/>
              </a:spcAft>
              <a:buClr>
                <a:srgbClr val="484848"/>
              </a:buClr>
              <a:buNone/>
            </a:pPr>
            <a:r>
              <a:rPr lang="en-US" sz="800" dirty="0">
                <a:solidFill>
                  <a:srgbClr val="FFFFFF"/>
                </a:solidFill>
                <a:latin typeface="Arial Narrow" panose="020B0604020202020204" pitchFamily="34" charset="0"/>
                <a:cs typeface="Arial Narrow" panose="020B0604020202020204" pitchFamily="34" charset="0"/>
              </a:rPr>
              <a:t>6082k NS 12/23 © 2023 The Hartford. Confidential. No part of this document may be reproduced, published or posted without the permission of The Hartford.</a:t>
            </a:r>
          </a:p>
        </p:txBody>
      </p:sp>
      <p:sp>
        <p:nvSpPr>
          <p:cNvPr id="35" name="Rectangle 34">
            <a:hlinkClick r:id="rId4" action="ppaction://hlinksldjump"/>
            <a:extLst>
              <a:ext uri="{FF2B5EF4-FFF2-40B4-BE49-F238E27FC236}">
                <a16:creationId xmlns:a16="http://schemas.microsoft.com/office/drawing/2014/main" id="{539FB158-6A96-44E6-BB2F-AC7EF1D24396}"/>
              </a:ext>
            </a:extLst>
          </p:cNvPr>
          <p:cNvSpPr/>
          <p:nvPr/>
        </p:nvSpPr>
        <p:spPr>
          <a:xfrm>
            <a:off x="671262" y="3333738"/>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Funeral Planning Services</a:t>
            </a:r>
          </a:p>
        </p:txBody>
      </p:sp>
      <p:sp>
        <p:nvSpPr>
          <p:cNvPr id="36" name="Rectangle 35">
            <a:hlinkClick r:id="rId5" action="ppaction://hlinksldjump"/>
            <a:extLst>
              <a:ext uri="{FF2B5EF4-FFF2-40B4-BE49-F238E27FC236}">
                <a16:creationId xmlns:a16="http://schemas.microsoft.com/office/drawing/2014/main" id="{C0F6917B-5D24-4952-8C0C-5A7DFBDF9515}"/>
              </a:ext>
            </a:extLst>
          </p:cNvPr>
          <p:cNvSpPr/>
          <p:nvPr/>
        </p:nvSpPr>
        <p:spPr>
          <a:xfrm>
            <a:off x="671263" y="2956913"/>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EFC21B"/>
                </a:solidFill>
                <a:latin typeface="Avenir Next LT Pro" panose="020B0504020202020204" pitchFamily="34" charset="77"/>
                <a:ea typeface="ＭＳ Ｐゴシック"/>
                <a:cs typeface="Arial"/>
                <a:sym typeface="Arial" charset="0"/>
              </a:rPr>
              <a:t>Grief Guidance</a:t>
            </a:r>
            <a:endParaRPr lang="en-US" sz="1600" dirty="0">
              <a:solidFill>
                <a:srgbClr val="EFC21B"/>
              </a:solidFill>
              <a:latin typeface="Avenir Next LT Pro" panose="020B0504020202020204" pitchFamily="34" charset="77"/>
              <a:ea typeface="ＭＳ Ｐゴシック"/>
              <a:cs typeface="Arial"/>
            </a:endParaRPr>
          </a:p>
        </p:txBody>
      </p:sp>
      <p:sp>
        <p:nvSpPr>
          <p:cNvPr id="3" name="Rectangle 2">
            <a:extLst>
              <a:ext uri="{FF2B5EF4-FFF2-40B4-BE49-F238E27FC236}">
                <a16:creationId xmlns:a16="http://schemas.microsoft.com/office/drawing/2014/main" id="{204B3F9E-5C3F-2917-F49F-34118582DEC8}"/>
              </a:ext>
            </a:extLst>
          </p:cNvPr>
          <p:cNvSpPr/>
          <p:nvPr/>
        </p:nvSpPr>
        <p:spPr>
          <a:xfrm>
            <a:off x="635561" y="4467989"/>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Account Deactivation</a:t>
            </a:r>
          </a:p>
        </p:txBody>
      </p:sp>
      <p:sp>
        <p:nvSpPr>
          <p:cNvPr id="4" name="Rectangle 3">
            <a:extLst>
              <a:ext uri="{FF2B5EF4-FFF2-40B4-BE49-F238E27FC236}">
                <a16:creationId xmlns:a16="http://schemas.microsoft.com/office/drawing/2014/main" id="{7B7603F1-CFAF-D06D-E986-FFE81AC406F9}"/>
              </a:ext>
            </a:extLst>
          </p:cNvPr>
          <p:cNvSpPr/>
          <p:nvPr/>
        </p:nvSpPr>
        <p:spPr>
          <a:xfrm>
            <a:off x="635561" y="4880593"/>
            <a:ext cx="3551986" cy="369236"/>
          </a:xfrm>
          <a:prstGeom prst="rect">
            <a:avLst/>
          </a:prstGeom>
        </p:spPr>
        <p:txBody>
          <a:bodyPr wrap="square">
            <a:spAutoFit/>
          </a:bodyPr>
          <a:lstStyle/>
          <a:p>
            <a:pPr defTabSz="914126" eaLnBrk="0" hangingPunct="0">
              <a:spcBef>
                <a:spcPts val="0"/>
              </a:spcBef>
              <a:defRPr/>
            </a:pPr>
            <a:r>
              <a:rPr lang="en-US" altLang="en-US" sz="1799" dirty="0">
                <a:solidFill>
                  <a:srgbClr val="FFFFFF"/>
                </a:solidFill>
                <a:latin typeface="Avenir Next LT Pro" panose="020B0504020202020204" pitchFamily="34" charset="77"/>
                <a:ea typeface="ＭＳ Ｐゴシック"/>
                <a:cs typeface="Arial"/>
                <a:sym typeface="Arial" charset="0"/>
              </a:rPr>
              <a:t>Dedicated Care Manager</a:t>
            </a:r>
          </a:p>
        </p:txBody>
      </p:sp>
    </p:spTree>
    <p:extLst>
      <p:ext uri="{BB962C8B-B14F-4D97-AF65-F5344CB8AC3E}">
        <p14:creationId xmlns:p14="http://schemas.microsoft.com/office/powerpoint/2010/main" val="3561848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Finalist Pro 2018">
  <a:themeElements>
    <a:clrScheme name="Finalist Pro 2018">
      <a:dk1>
        <a:srgbClr val="484848"/>
      </a:dk1>
      <a:lt1>
        <a:srgbClr val="FFFFFF"/>
      </a:lt1>
      <a:dk2>
        <a:srgbClr val="822B2F"/>
      </a:dk2>
      <a:lt2>
        <a:srgbClr val="CFE3F2"/>
      </a:lt2>
      <a:accent1>
        <a:srgbClr val="3A5A78"/>
      </a:accent1>
      <a:accent2>
        <a:srgbClr val="EFC21B"/>
      </a:accent2>
      <a:accent3>
        <a:srgbClr val="018852"/>
      </a:accent3>
      <a:accent4>
        <a:srgbClr val="C0504D"/>
      </a:accent4>
      <a:accent5>
        <a:srgbClr val="847094"/>
      </a:accent5>
      <a:accent6>
        <a:srgbClr val="F7941F"/>
      </a:accent6>
      <a:hlink>
        <a:srgbClr val="058F96"/>
      </a:hlink>
      <a:folHlink>
        <a:srgbClr val="808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76200">
          <a:solidFill>
            <a:schemeClr val="bg1"/>
          </a:solidFill>
        </a:ln>
      </a:spPr>
      <a:bodyPr rtlCol="0" anchor="ctr" anchorCtr="1"/>
      <a:lstStyle>
        <a:defPPr algn="ctr">
          <a:defRPr sz="2400" b="1"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spcBef>
            <a:spcPts val="600"/>
          </a:spcBef>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Finalist Pro 2018">
  <a:themeElements>
    <a:clrScheme name="Finalist Pro 2018">
      <a:dk1>
        <a:srgbClr val="484848"/>
      </a:dk1>
      <a:lt1>
        <a:srgbClr val="FFFFFF"/>
      </a:lt1>
      <a:dk2>
        <a:srgbClr val="822B2F"/>
      </a:dk2>
      <a:lt2>
        <a:srgbClr val="CFE3F2"/>
      </a:lt2>
      <a:accent1>
        <a:srgbClr val="3A5A78"/>
      </a:accent1>
      <a:accent2>
        <a:srgbClr val="EFC21B"/>
      </a:accent2>
      <a:accent3>
        <a:srgbClr val="018852"/>
      </a:accent3>
      <a:accent4>
        <a:srgbClr val="C0504D"/>
      </a:accent4>
      <a:accent5>
        <a:srgbClr val="847094"/>
      </a:accent5>
      <a:accent6>
        <a:srgbClr val="F7941F"/>
      </a:accent6>
      <a:hlink>
        <a:srgbClr val="058F96"/>
      </a:hlink>
      <a:folHlink>
        <a:srgbClr val="808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76200">
          <a:solidFill>
            <a:schemeClr val="bg1"/>
          </a:solidFill>
        </a:ln>
      </a:spPr>
      <a:bodyPr rtlCol="0" anchor="ctr" anchorCtr="1"/>
      <a:lstStyle>
        <a:defPPr algn="ctr">
          <a:defRPr sz="2400" b="1"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spcBef>
            <a:spcPts val="600"/>
          </a:spcBef>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020_FInalist Pro Widescreen">
  <a:themeElements>
    <a:clrScheme name="Finalist Pro 2018">
      <a:dk1>
        <a:srgbClr val="484848"/>
      </a:dk1>
      <a:lt1>
        <a:srgbClr val="FFFFFF"/>
      </a:lt1>
      <a:dk2>
        <a:srgbClr val="822B2F"/>
      </a:dk2>
      <a:lt2>
        <a:srgbClr val="CFE3F2"/>
      </a:lt2>
      <a:accent1>
        <a:srgbClr val="3A5A78"/>
      </a:accent1>
      <a:accent2>
        <a:srgbClr val="EFC21B"/>
      </a:accent2>
      <a:accent3>
        <a:srgbClr val="018852"/>
      </a:accent3>
      <a:accent4>
        <a:srgbClr val="C0504D"/>
      </a:accent4>
      <a:accent5>
        <a:srgbClr val="847094"/>
      </a:accent5>
      <a:accent6>
        <a:srgbClr val="F7941F"/>
      </a:accent6>
      <a:hlink>
        <a:srgbClr val="058F96"/>
      </a:hlink>
      <a:folHlink>
        <a:srgbClr val="808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76200">
          <a:solidFill>
            <a:schemeClr val="bg1"/>
          </a:solidFill>
        </a:ln>
      </a:spPr>
      <a:bodyPr rtlCol="0" anchor="ctr" anchorCtr="1"/>
      <a:lstStyle>
        <a:defPPr algn="ctr">
          <a:defRPr sz="2400" b="1"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spcBef>
            <a:spcPts val="600"/>
          </a:spcBef>
          <a:defRPr sz="1400" dirty="0" err="1" smtClean="0"/>
        </a:defPPr>
      </a:lstStyle>
    </a:txDef>
  </a:objectDefaults>
  <a:extraClrSchemeLst/>
  <a:extLst>
    <a:ext uri="{05A4C25C-085E-4340-85A3-A5531E510DB2}">
      <thm15:themeFamily xmlns:thm15="http://schemas.microsoft.com/office/thememl/2012/main" name="Presentation3" id="{06C66522-6CCB-F443-92AB-2D015E723A33}" vid="{185B7BAC-5CBF-0E46-AC96-8031A68E7BE1}"/>
    </a:ext>
  </a:extLst>
</a:theme>
</file>

<file path=ppt/theme/theme6.xml><?xml version="1.0" encoding="utf-8"?>
<a:theme xmlns:a="http://schemas.openxmlformats.org/drawingml/2006/main" name="1_2020_FInalist Pro Widescreen">
  <a:themeElements>
    <a:clrScheme name="Finalist Pro 2018">
      <a:dk1>
        <a:srgbClr val="484848"/>
      </a:dk1>
      <a:lt1>
        <a:srgbClr val="FFFFFF"/>
      </a:lt1>
      <a:dk2>
        <a:srgbClr val="822B2F"/>
      </a:dk2>
      <a:lt2>
        <a:srgbClr val="CFE3F2"/>
      </a:lt2>
      <a:accent1>
        <a:srgbClr val="3A5A78"/>
      </a:accent1>
      <a:accent2>
        <a:srgbClr val="EFC21B"/>
      </a:accent2>
      <a:accent3>
        <a:srgbClr val="018852"/>
      </a:accent3>
      <a:accent4>
        <a:srgbClr val="C0504D"/>
      </a:accent4>
      <a:accent5>
        <a:srgbClr val="847094"/>
      </a:accent5>
      <a:accent6>
        <a:srgbClr val="F7941F"/>
      </a:accent6>
      <a:hlink>
        <a:srgbClr val="058F96"/>
      </a:hlink>
      <a:folHlink>
        <a:srgbClr val="808080"/>
      </a:folHlink>
    </a:clrScheme>
    <a:fontScheme name="Custom 1">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76200">
          <a:solidFill>
            <a:schemeClr val="bg1"/>
          </a:solidFill>
        </a:ln>
      </a:spPr>
      <a:bodyPr rtlCol="0" anchor="ctr" anchorCtr="1"/>
      <a:lstStyle>
        <a:defPPr algn="ctr">
          <a:defRPr sz="2400" b="1" dirty="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spcBef>
            <a:spcPts val="600"/>
          </a:spcBef>
          <a:defRPr sz="1400" dirty="0" err="1" smtClean="0"/>
        </a:defPPr>
      </a:lstStyle>
    </a:txDef>
  </a:objectDefaults>
  <a:extraClrSchemeLst/>
  <a:extLst>
    <a:ext uri="{05A4C25C-085E-4340-85A3-A5531E510DB2}">
      <thm15:themeFamily xmlns:thm15="http://schemas.microsoft.com/office/thememl/2012/main" name="Presentation3" id="{06C66522-6CCB-F443-92AB-2D015E723A33}" vid="{185B7BAC-5CBF-0E46-AC96-8031A68E7BE1}"/>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494878D4AC6B42AE961535AE294E1A" ma:contentTypeVersion="3" ma:contentTypeDescription="Create a new document." ma:contentTypeScope="" ma:versionID="3cf48adff6bf995d2412dc17eda949ff">
  <xsd:schema xmlns:xsd="http://www.w3.org/2001/XMLSchema" xmlns:xs="http://www.w3.org/2001/XMLSchema" xmlns:p="http://schemas.microsoft.com/office/2006/metadata/properties" xmlns:ns1="http://schemas.microsoft.com/sharepoint/v3" xmlns:ns2="9bb93603-0383-4dc3-94c0-d838e010d382" xmlns:ns3="e41776cb-f1e4-4db6-9f53-c61fb189f18a" targetNamespace="http://schemas.microsoft.com/office/2006/metadata/properties" ma:root="true" ma:fieldsID="8514c56c8a1f6390237e3354e4e76ccb" ns1:_="" ns2:_="" ns3:_="">
    <xsd:import namespace="http://schemas.microsoft.com/sharepoint/v3"/>
    <xsd:import namespace="9bb93603-0383-4dc3-94c0-d838e010d382"/>
    <xsd:import namespace="e41776cb-f1e4-4db6-9f53-c61fb189f18a"/>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ParentListItem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bb93603-0383-4dc3-94c0-d838e010d382"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41776cb-f1e4-4db6-9f53-c61fb189f18a" elementFormDefault="qualified">
    <xsd:import namespace="http://schemas.microsoft.com/office/2006/documentManagement/types"/>
    <xsd:import namespace="http://schemas.microsoft.com/office/infopath/2007/PartnerControls"/>
    <xsd:element name="ParentListItemID" ma:index="13" nillable="true" ma:displayName="ParentListItemID" ma:hidden="true" ma:internalName="ParentListItemID"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jNiMjU3NTRkLTAyNGEtNDNjMi04YWM4LWRhYmYzZGUyMmU5NSIgdmFsdWU9IiIgeG1sbnM9Imh0dHA6Ly93d3cuYm9sZG9uamFtZXMuY29tLzIwMDgvMDEvc2llL2ludGVybmFsL2xhYmVsIiAvPjxlbGVtZW50IHVpZD0iaWRfY2xhc3NpZmljYXRpb25fZ2VuZXJhbGJ1c2luZXNzIiB2YWx1ZT0iIiB4bWxucz0iaHR0cDovL3d3dy5ib2xkb25qYW1lcy5jb20vMjAwOC8wMS9zaWUvaW50ZXJuYWwvbGFiZWwiIC8+PC9zaXNsPjxVc2VyTmFtZT5BRDFcZHYyNTQ0MDwvVXNlck5hbWU+PERhdGVUaW1lPjIvMjMvMjAxNyA1OjE1OjQ3IFBNPC9EYXRlVGltZT48TGFiZWxTdHJpbmc+SW50ZXJuYWxseSBDb250cm9sbGVkICYjeDIwMEY7JiN4MjAwMTsmI3gyMDAwOyYjeDIwMDI7JiN4MjAwQjsmI3gyMDAwOzwvTGFiZWxTdHJpbmc+PC9pdGVtPjxpdGVtPjxzaXNsIHNpc2xWZXJzaW9uPSIwIiBwb2xpY3k9IjI0NmRlOTRjLTg4NjctNDdiMC05MjZlLTMxMGMxMjBkNDllYSIgb3JpZ2luPSJ1c2VyU2VsZWN0ZWQiPjxlbGVtZW50IHVpZD0iaWRfY2xhc3NpZmljYXRpb25fZ2VuZXJhbGJ1c2luZXNzIiB2YWx1ZT0iIiB4bWxucz0iaHR0cDovL3d3dy5ib2xkb25qYW1lcy5jb20vMjAwOC8wMS9zaWUvaW50ZXJuYWwvbGFiZWwiIC8+PGVsZW1lbnQgdWlkPSI4ZGQyYTMxZC1hOWY1LTRjM2ItOWRmZS04OTY5NTYxODM0NmYiIHZhbHVlPSIiIHhtbG5zPSJodHRwOi8vd3d3LmJvbGRvbmphbWVzLmNvbS8yMDA4LzAxL3NpZS9pbnRlcm5hbC9sYWJlbCIgLz48L3Npc2w+PFVzZXJOYW1lPkFEMVxEVjI1NDQwPC9Vc2VyTmFtZT48RGF0ZVRpbWU+Mi85LzIwMTggMzozNToxMSBQTTwvRGF0ZVRpbWU+PExhYmVsU3RyaW5nPkludGVybmFsbHkgQ29udHJvbGxlZCAmI3gyMDBGOyYjeDIwMDE7JiN4MjAwMDsmI3gyMDAyOyYjeDIwMEI7JiN4MjAwMDsmI3gyMDAxOzwvTGFiZWxTdHJpbmc+PC9pdGVtPjwvbGFiZWxIaXN0b3J5Pg==</Value>
</WrappedLabelHistory>
</file>

<file path=customXml/item4.xml><?xml version="1.0" encoding="utf-8"?>
<p:properties xmlns:p="http://schemas.microsoft.com/office/2006/metadata/properties" xmlns:xsi="http://www.w3.org/2001/XMLSchema-instance" xmlns:pc="http://schemas.microsoft.com/office/infopath/2007/PartnerControls">
  <documentManagement>
    <ParentListItemID xmlns="e41776cb-f1e4-4db6-9f53-c61fb189f18a" xsi:nil="true"/>
    <PublishingExpirationDate xmlns="http://schemas.microsoft.com/sharepoint/v3" xsi:nil="true"/>
    <PublishingStartDate xmlns="http://schemas.microsoft.com/sharepoint/v3" xsi:nil="true"/>
    <_dlc_DocId xmlns="9bb93603-0383-4dc3-94c0-d838e010d382">D657ZVAK56N3-157-254</_dlc_DocId>
    <_dlc_DocIdUrl xmlns="9bb93603-0383-4dc3-94c0-d838e010d382">
      <Url>http://iconnect.thehartford.com/WorkTools/Organization/Brand/_layouts/15/DocIdRedir.aspx?ID=D657ZVAK56N3-157-254</Url>
      <Description>D657ZVAK56N3-157-254</Description>
    </_dlc_DocIdUrl>
  </documentManagement>
</p:properties>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sisl xmlns:xsd="http://www.w3.org/2001/XMLSchema" xmlns:xsi="http://www.w3.org/2001/XMLSchema-instance" xmlns="http://www.boldonjames.com/2008/01/sie/internal/label" sislVersion="0" policy="246de94c-8867-47b0-926e-310c120d49ea" origin="userSelected">
  <element uid="id_classification_generalbusiness" value=""/>
  <element uid="8dd2a31d-a9f5-4c3b-9dfe-89695618346f" value=""/>
</sisl>
</file>

<file path=customXml/itemProps1.xml><?xml version="1.0" encoding="utf-8"?>
<ds:datastoreItem xmlns:ds="http://schemas.openxmlformats.org/officeDocument/2006/customXml" ds:itemID="{94A2F985-3AF9-4BA5-B9BB-A280C2BFF9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bb93603-0383-4dc3-94c0-d838e010d382"/>
    <ds:schemaRef ds:uri="e41776cb-f1e4-4db6-9f53-c61fb189f1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B8DA8A-1E5F-4939-B6BA-EA4AAE55C0CF}">
  <ds:schemaRefs>
    <ds:schemaRef ds:uri="http://schemas.microsoft.com/sharepoint/events"/>
  </ds:schemaRefs>
</ds:datastoreItem>
</file>

<file path=customXml/itemProps3.xml><?xml version="1.0" encoding="utf-8"?>
<ds:datastoreItem xmlns:ds="http://schemas.openxmlformats.org/officeDocument/2006/customXml" ds:itemID="{2E5AF93B-965F-4A07-8432-18E24A6F91DF}">
  <ds:schemaRefs>
    <ds:schemaRef ds:uri="http://www.w3.org/2001/XMLSchema"/>
    <ds:schemaRef ds:uri="http://www.boldonjames.com/2016/02/Classifier/internal/wrappedLabelHistory"/>
  </ds:schemaRefs>
</ds:datastoreItem>
</file>

<file path=customXml/itemProps4.xml><?xml version="1.0" encoding="utf-8"?>
<ds:datastoreItem xmlns:ds="http://schemas.openxmlformats.org/officeDocument/2006/customXml" ds:itemID="{91CAAC60-F163-4857-A62E-D8F1E485AC89}">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9bb93603-0383-4dc3-94c0-d838e010d382"/>
    <ds:schemaRef ds:uri="e41776cb-f1e4-4db6-9f53-c61fb189f18a"/>
    <ds:schemaRef ds:uri="http://www.w3.org/XML/1998/namespace"/>
    <ds:schemaRef ds:uri="http://purl.org/dc/dcmitype/"/>
  </ds:schemaRefs>
</ds:datastoreItem>
</file>

<file path=customXml/itemProps5.xml><?xml version="1.0" encoding="utf-8"?>
<ds:datastoreItem xmlns:ds="http://schemas.openxmlformats.org/officeDocument/2006/customXml" ds:itemID="{A5DAB40E-92AA-4F2E-B9DA-35FEBE368420}">
  <ds:schemaRefs>
    <ds:schemaRef ds:uri="http://schemas.microsoft.com/sharepoint/v3/contenttype/forms"/>
  </ds:schemaRefs>
</ds:datastoreItem>
</file>

<file path=customXml/itemProps6.xml><?xml version="1.0" encoding="utf-8"?>
<ds:datastoreItem xmlns:ds="http://schemas.openxmlformats.org/officeDocument/2006/customXml" ds:itemID="{A661A17E-FC34-42B6-AD00-27465375A3D9}">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blank</Template>
  <TotalTime>24373</TotalTime>
  <Words>3484</Words>
  <Application>Microsoft Office PowerPoint</Application>
  <PresentationFormat>Custom</PresentationFormat>
  <Paragraphs>299</Paragraphs>
  <Slides>23</Slides>
  <Notes>22</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23</vt:i4>
      </vt:variant>
    </vt:vector>
  </HeadingPairs>
  <TitlesOfParts>
    <vt:vector size="40" baseType="lpstr">
      <vt:lpstr>Archer Book</vt:lpstr>
      <vt:lpstr>Arial</vt:lpstr>
      <vt:lpstr>Arial Narrow</vt:lpstr>
      <vt:lpstr>Avenir Next LT Pro</vt:lpstr>
      <vt:lpstr>Calibri</vt:lpstr>
      <vt:lpstr>Calibri Light</vt:lpstr>
      <vt:lpstr>Cambria</vt:lpstr>
      <vt:lpstr>Century Gothic</vt:lpstr>
      <vt:lpstr>Gotham Condensed Book</vt:lpstr>
      <vt:lpstr>Gotham Light</vt:lpstr>
      <vt:lpstr>Times New Roman</vt:lpstr>
      <vt:lpstr>Finalist Pro 2018</vt:lpstr>
      <vt:lpstr>2_Finalist Pro 2018</vt:lpstr>
      <vt:lpstr>Custom Design</vt:lpstr>
      <vt:lpstr>1_Custom Design</vt:lpstr>
      <vt:lpstr>2020_FInalist Pro Widescreen</vt:lpstr>
      <vt:lpstr>1_2020_FInalist Pro Widescreen</vt:lpstr>
      <vt:lpstr>PowerPoint Presentation</vt:lpstr>
      <vt:lpstr>PowerPoint Presentation</vt:lpstr>
      <vt:lpstr>PowerPoint Presentation</vt:lpstr>
      <vt:lpstr>PowerPoint Presentation</vt:lpstr>
      <vt:lpstr>Naming a Beneficiary </vt:lpstr>
      <vt:lpstr>PowerPoint Presentation</vt:lpstr>
      <vt:lpstr>The Hartford Life Essentials &amp; Value-Added Services1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Hartford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 – USE UPPERCASE</dc:title>
  <dc:creator>Dawson, Beth M (GB Marketing)</dc:creator>
  <cp:keywords>#1nt3rn@l# #H1d3-F00t3r#</cp:keywords>
  <cp:lastModifiedBy>Tori Bergquist</cp:lastModifiedBy>
  <cp:revision>415</cp:revision>
  <cp:lastPrinted>2020-10-21T18:59:02Z</cp:lastPrinted>
  <dcterms:created xsi:type="dcterms:W3CDTF">2019-09-12T16:09:02Z</dcterms:created>
  <dcterms:modified xsi:type="dcterms:W3CDTF">2024-09-03T20:20:46Z</dcterms:modified>
  <cp:category>Non-Confidential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0x01010067494878D4AC6B42AE961535AE294E1A</vt:lpwstr>
  </property>
  <property fmtid="{D5CDD505-2E9C-101B-9397-08002B2CF9AE}" pid="3" name="PublishingExpirationDate">
    <vt:lpwstr/>
  </property>
  <property fmtid="{D5CDD505-2E9C-101B-9397-08002B2CF9AE}" pid="4" name="PublishingStartDate">
    <vt:lpwstr/>
  </property>
  <property fmtid="{D5CDD505-2E9C-101B-9397-08002B2CF9AE}" pid="5" name="_dlc_DocIdItemGuid">
    <vt:lpwstr>0019d13c-100a-4806-898e-dc76a444b912</vt:lpwstr>
  </property>
  <property fmtid="{D5CDD505-2E9C-101B-9397-08002B2CF9AE}" pid="6" name="docIndexRef">
    <vt:lpwstr>da04bdd9-17be-4524-bcc8-2a26cf73395f</vt:lpwstr>
  </property>
  <property fmtid="{D5CDD505-2E9C-101B-9397-08002B2CF9AE}" pid="7" name="bjSaver">
    <vt:lpwstr>p2O7mE8/yFa/QxFyRlZ8mBCVuH/0nhf5</vt:lpwstr>
  </property>
  <property fmtid="{D5CDD505-2E9C-101B-9397-08002B2CF9AE}" pid="8" name="bjLabelHistoryID">
    <vt:lpwstr>{2E5AF93B-965F-4A07-8432-18E24A6F91DF}</vt:lpwstr>
  </property>
  <property fmtid="{D5CDD505-2E9C-101B-9397-08002B2CF9AE}" pid="9" name="bjDocumentSecurityLabel">
    <vt:lpwstr>Non-Confidential</vt:lpwstr>
  </property>
  <property fmtid="{D5CDD505-2E9C-101B-9397-08002B2CF9AE}" pid="10" name="bjClsUserRVM">
    <vt:lpwstr>[]</vt:lpwstr>
  </property>
  <property fmtid="{D5CDD505-2E9C-101B-9397-08002B2CF9AE}" pid="11" name="bjDocumentLabelXML">
    <vt:lpwstr>&lt;?xml version="1.0" encoding="us-ascii"?&gt;&lt;sisl xmlns:xsd="http://www.w3.org/2001/XMLSchema" xmlns:xsi="http://www.w3.org/2001/XMLSchema-instance" sislVersion="0" policy="246de94c-8867-47b0-926e-310c120d49ea" origin="userSelected" xmlns="http://www.boldonj</vt:lpwstr>
  </property>
  <property fmtid="{D5CDD505-2E9C-101B-9397-08002B2CF9AE}" pid="12" name="bjDocumentLabelXML-0">
    <vt:lpwstr>ames.com/2008/01/sie/internal/label"&gt;&lt;element uid="id_classification_generalbusiness" value="" /&gt;&lt;element uid="8dd2a31d-a9f5-4c3b-9dfe-89695618346f" value="" /&gt;&lt;/sisl&gt;</vt:lpwstr>
  </property>
  <property fmtid="{D5CDD505-2E9C-101B-9397-08002B2CF9AE}" pid="13" name="MSIP_Label_36b19c09-48dc-483e-8a5f-9e92f1cd9848_Enabled">
    <vt:lpwstr>true</vt:lpwstr>
  </property>
  <property fmtid="{D5CDD505-2E9C-101B-9397-08002B2CF9AE}" pid="14" name="MSIP_Label_36b19c09-48dc-483e-8a5f-9e92f1cd9848_SetDate">
    <vt:lpwstr>2022-08-17T20:21:19Z</vt:lpwstr>
  </property>
  <property fmtid="{D5CDD505-2E9C-101B-9397-08002B2CF9AE}" pid="15" name="MSIP_Label_36b19c09-48dc-483e-8a5f-9e92f1cd9848_Method">
    <vt:lpwstr>Privileged</vt:lpwstr>
  </property>
  <property fmtid="{D5CDD505-2E9C-101B-9397-08002B2CF9AE}" pid="16" name="MSIP_Label_36b19c09-48dc-483e-8a5f-9e92f1cd9848_Name">
    <vt:lpwstr>NC - Hide Footer</vt:lpwstr>
  </property>
  <property fmtid="{D5CDD505-2E9C-101B-9397-08002B2CF9AE}" pid="17" name="MSIP_Label_36b19c09-48dc-483e-8a5f-9e92f1cd9848_SiteId">
    <vt:lpwstr>a311fc62-83f4-45f0-9502-1bb2247d4c8d</vt:lpwstr>
  </property>
  <property fmtid="{D5CDD505-2E9C-101B-9397-08002B2CF9AE}" pid="18" name="MSIP_Label_36b19c09-48dc-483e-8a5f-9e92f1cd9848_ActionId">
    <vt:lpwstr>3b50c28b-ad3a-4a38-aa2a-c153847a1bfb</vt:lpwstr>
  </property>
  <property fmtid="{D5CDD505-2E9C-101B-9397-08002B2CF9AE}" pid="19" name="MSIP_Label_36b19c09-48dc-483e-8a5f-9e92f1cd9848_ContentBits">
    <vt:lpwstr>0</vt:lpwstr>
  </property>
  <property fmtid="{D5CDD505-2E9C-101B-9397-08002B2CF9AE}" pid="20" name="Keywords">
    <vt:lpwstr>#1nt3rn@l# #H1d3-F00t3r#</vt:lpwstr>
  </property>
  <property fmtid="{D5CDD505-2E9C-101B-9397-08002B2CF9AE}" pid="21" name="x-dataclassification">
    <vt:lpwstr>#1nt3rn@l#</vt:lpwstr>
  </property>
</Properties>
</file>