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9" r:id="rId6"/>
    <p:sldMasterId id="2147483685" r:id="rId7"/>
    <p:sldMasterId id="2147483707" r:id="rId8"/>
    <p:sldMasterId id="2147483724" r:id="rId9"/>
    <p:sldMasterId id="2147483745" r:id="rId10"/>
    <p:sldMasterId id="2147483766" r:id="rId11"/>
    <p:sldMasterId id="2147483791" r:id="rId12"/>
  </p:sldMasterIdLst>
  <p:notesMasterIdLst>
    <p:notesMasterId r:id="rId32"/>
  </p:notesMasterIdLst>
  <p:sldIdLst>
    <p:sldId id="332" r:id="rId13"/>
    <p:sldId id="2145872165" r:id="rId14"/>
    <p:sldId id="3675" r:id="rId15"/>
    <p:sldId id="465" r:id="rId16"/>
    <p:sldId id="2145872167" r:id="rId17"/>
    <p:sldId id="2145872175" r:id="rId18"/>
    <p:sldId id="3688" r:id="rId19"/>
    <p:sldId id="671" r:id="rId20"/>
    <p:sldId id="488" r:id="rId21"/>
    <p:sldId id="2145872177" r:id="rId22"/>
    <p:sldId id="2145872170" r:id="rId23"/>
    <p:sldId id="2145872171" r:id="rId24"/>
    <p:sldId id="3690" r:id="rId25"/>
    <p:sldId id="3657" r:id="rId26"/>
    <p:sldId id="2145872163" r:id="rId27"/>
    <p:sldId id="2145872178" r:id="rId28"/>
    <p:sldId id="2145872172" r:id="rId29"/>
    <p:sldId id="2145872174" r:id="rId30"/>
    <p:sldId id="525" r:id="rId31"/>
  </p:sldIdLst>
  <p:sldSz cx="10058400" cy="77724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40E53-30F6-C506-FAB8-F23FB45052AC}" name="Berry, Jessica" initials="BJ" userId="S::jberry9@phs.org::7155fc6a-7385-400f-8e11-e49dc14dd0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8249" autoAdjust="0"/>
  </p:normalViewPr>
  <p:slideViewPr>
    <p:cSldViewPr>
      <p:cViewPr varScale="1">
        <p:scale>
          <a:sx n="65" d="100"/>
          <a:sy n="65" d="100"/>
        </p:scale>
        <p:origin x="1718" y="34"/>
      </p:cViewPr>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4626"/>
    </p:cViewPr>
  </p:sorterViewPr>
  <p:notesViewPr>
    <p:cSldViewPr>
      <p:cViewPr>
        <p:scale>
          <a:sx n="66" d="100"/>
          <a:sy n="66" d="100"/>
        </p:scale>
        <p:origin x="4290" y="6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8B9DD-2E0D-4B0A-B84E-DF1AF4B9F321}" type="datetimeFigureOut">
              <a:rPr lang="en-US" smtClean="0"/>
              <a:t>9/17/2024</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E1C25B-0D64-48CD-B128-6D1E2A0921C3}" type="slidenum">
              <a:rPr lang="en-US" smtClean="0"/>
              <a:t>‹#›</a:t>
            </a:fld>
            <a:endParaRPr lang="en-US" dirty="0"/>
          </a:p>
        </p:txBody>
      </p:sp>
    </p:spTree>
    <p:extLst>
      <p:ext uri="{BB962C8B-B14F-4D97-AF65-F5344CB8AC3E}">
        <p14:creationId xmlns:p14="http://schemas.microsoft.com/office/powerpoint/2010/main" val="359501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3633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14</a:t>
            </a:fld>
            <a:endParaRPr lang="en-US" dirty="0"/>
          </a:p>
        </p:txBody>
      </p:sp>
    </p:spTree>
    <p:extLst>
      <p:ext uri="{BB962C8B-B14F-4D97-AF65-F5344CB8AC3E}">
        <p14:creationId xmlns:p14="http://schemas.microsoft.com/office/powerpoint/2010/main" val="165543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Inpatient </a:t>
            </a:r>
            <a:r>
              <a:rPr lang="en-US" dirty="0" err="1"/>
              <a:t>Telemed</a:t>
            </a:r>
            <a:r>
              <a:rPr lang="en-US" dirty="0"/>
              <a:t> Services we are also expanding regional care</a:t>
            </a:r>
          </a:p>
          <a:p>
            <a:pPr marL="174708" indent="-174708">
              <a:buFont typeface="Arial" panose="020B0604020202020204" pitchFamily="34" charset="0"/>
              <a:buChar char="•"/>
            </a:pPr>
            <a:r>
              <a:rPr lang="en-US" dirty="0"/>
              <a:t>Access to Specialized inpatient care in the regional facilities</a:t>
            </a:r>
          </a:p>
          <a:p>
            <a:pPr marL="174708" indent="-174708">
              <a:buFont typeface="Arial" panose="020B0604020202020204" pitchFamily="34" charset="0"/>
              <a:buChar char="•"/>
            </a:pPr>
            <a:r>
              <a:rPr lang="en-US" dirty="0"/>
              <a:t>Eliminating the need to transfer patients to Albuquerque</a:t>
            </a:r>
          </a:p>
          <a:p>
            <a:pPr marL="174708" indent="-174708">
              <a:buFont typeface="Arial" panose="020B0604020202020204" pitchFamily="34" charset="0"/>
              <a:buChar char="•"/>
            </a:pPr>
            <a:r>
              <a:rPr lang="en-US" dirty="0"/>
              <a:t>Reducing complications due to transport and improving quality outcomes</a:t>
            </a:r>
          </a:p>
          <a:p>
            <a:pPr marL="174708" indent="-174708">
              <a:buFont typeface="Arial" panose="020B0604020202020204" pitchFamily="34" charset="0"/>
              <a:buChar char="•"/>
            </a:pPr>
            <a:r>
              <a:rPr lang="en-US" dirty="0"/>
              <a:t>Eliminating the financial waste associated with the transfers.</a:t>
            </a:r>
          </a:p>
        </p:txBody>
      </p:sp>
      <p:sp>
        <p:nvSpPr>
          <p:cNvPr id="4" name="Slide Number Placeholder 3"/>
          <p:cNvSpPr>
            <a:spLocks noGrp="1"/>
          </p:cNvSpPr>
          <p:nvPr>
            <p:ph type="sldNum" sz="quarter" idx="5"/>
          </p:nvPr>
        </p:nvSpPr>
        <p:spPr/>
        <p:txBody>
          <a:bodyPr/>
          <a:lstStyle/>
          <a:p>
            <a:fld id="{F4E1C25B-0D64-48CD-B128-6D1E2A0921C3}" type="slidenum">
              <a:rPr lang="en-US" smtClean="0"/>
              <a:t>15</a:t>
            </a:fld>
            <a:endParaRPr lang="en-US" dirty="0"/>
          </a:p>
        </p:txBody>
      </p:sp>
    </p:spTree>
    <p:extLst>
      <p:ext uri="{BB962C8B-B14F-4D97-AF65-F5344CB8AC3E}">
        <p14:creationId xmlns:p14="http://schemas.microsoft.com/office/powerpoint/2010/main" val="166170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dbe7f4095_0_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dbe7f40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RATES!!! $27.50</a:t>
            </a:r>
          </a:p>
          <a:p>
            <a:endParaRPr lang="en-US" dirty="0"/>
          </a:p>
        </p:txBody>
      </p:sp>
      <p:sp>
        <p:nvSpPr>
          <p:cNvPr id="4" name="Slide Number Placeholder 3"/>
          <p:cNvSpPr>
            <a:spLocks noGrp="1"/>
          </p:cNvSpPr>
          <p:nvPr>
            <p:ph type="sldNum" sz="quarter" idx="5"/>
          </p:nvPr>
        </p:nvSpPr>
        <p:spPr/>
        <p:txBody>
          <a:bodyPr/>
          <a:lstStyle/>
          <a:p>
            <a:fld id="{F4E1C25B-0D64-48CD-B128-6D1E2A0921C3}" type="slidenum">
              <a:rPr lang="en-US" smtClean="0"/>
              <a:t>17</a:t>
            </a:fld>
            <a:endParaRPr lang="en-US" dirty="0"/>
          </a:p>
        </p:txBody>
      </p:sp>
    </p:spTree>
    <p:extLst>
      <p:ext uri="{BB962C8B-B14F-4D97-AF65-F5344CB8AC3E}">
        <p14:creationId xmlns:p14="http://schemas.microsoft.com/office/powerpoint/2010/main" val="92587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Update with new rates</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292A9386-96CB-4FC3-A259-1A39F0B6F2D1}" type="slidenum">
              <a:rPr kumimoji="0" lang="en-US" sz="1200" b="0" i="0" u="none" strike="noStrike" kern="1200" cap="none" spc="0" normalizeH="0" baseline="0" noProof="0" smtClean="0">
                <a:ln>
                  <a:noFill/>
                </a:ln>
                <a:solidFill>
                  <a:srgbClr val="000000"/>
                </a:solidFill>
                <a:effectLst/>
                <a:uLnTx/>
                <a:uFillTx/>
                <a:latin typeface="Garamond" pitchFamily="1"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Garamond" pitchFamily="1" charset="0"/>
              <a:ea typeface="+mn-ea"/>
              <a:cs typeface="+mn-cs"/>
            </a:endParaRPr>
          </a:p>
        </p:txBody>
      </p:sp>
    </p:spTree>
    <p:extLst>
      <p:ext uri="{BB962C8B-B14F-4D97-AF65-F5344CB8AC3E}">
        <p14:creationId xmlns:p14="http://schemas.microsoft.com/office/powerpoint/2010/main" val="58779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defRPr/>
            </a:pPr>
            <a:endParaRPr lang="en-US" sz="1100"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C44BD-DF75-46D9-8762-10D34356E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869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1C25B-0D64-48CD-B128-6D1E2A0921C3}" type="slidenum">
              <a:rPr lang="en-US" smtClean="0"/>
              <a:t>2</a:t>
            </a:fld>
            <a:endParaRPr lang="en-US" dirty="0"/>
          </a:p>
        </p:txBody>
      </p:sp>
    </p:spTree>
    <p:extLst>
      <p:ext uri="{BB962C8B-B14F-4D97-AF65-F5344CB8AC3E}">
        <p14:creationId xmlns:p14="http://schemas.microsoft.com/office/powerpoint/2010/main" val="350439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3</a:t>
            </a:fld>
            <a:endParaRPr lang="en-US" dirty="0"/>
          </a:p>
        </p:txBody>
      </p:sp>
    </p:spTree>
    <p:extLst>
      <p:ext uri="{BB962C8B-B14F-4D97-AF65-F5344CB8AC3E}">
        <p14:creationId xmlns:p14="http://schemas.microsoft.com/office/powerpoint/2010/main" val="185285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1C25B-0D64-48CD-B128-6D1E2A0921C3}" type="slidenum">
              <a:rPr lang="en-US" smtClean="0"/>
              <a:t>6</a:t>
            </a:fld>
            <a:endParaRPr lang="en-US" dirty="0"/>
          </a:p>
        </p:txBody>
      </p:sp>
    </p:spTree>
    <p:extLst>
      <p:ext uri="{BB962C8B-B14F-4D97-AF65-F5344CB8AC3E}">
        <p14:creationId xmlns:p14="http://schemas.microsoft.com/office/powerpoint/2010/main" val="375471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292A9386-96CB-4FC3-A259-1A39F0B6F2D1}" type="slidenum">
              <a:rPr kumimoji="0" lang="en-US" sz="1200" b="0" i="0" u="none" strike="noStrike" kern="1200" cap="none" spc="0" normalizeH="0" baseline="0" noProof="0" smtClean="0">
                <a:ln>
                  <a:noFill/>
                </a:ln>
                <a:solidFill>
                  <a:srgbClr val="000000"/>
                </a:solidFill>
                <a:effectLst/>
                <a:uLnTx/>
                <a:uFillTx/>
                <a:latin typeface="Garamond" pitchFamily="1"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Garamond" pitchFamily="1" charset="0"/>
              <a:ea typeface="+mn-ea"/>
              <a:cs typeface="+mn-cs"/>
            </a:endParaRPr>
          </a:p>
        </p:txBody>
      </p:sp>
    </p:spTree>
    <p:extLst>
      <p:ext uri="{BB962C8B-B14F-4D97-AF65-F5344CB8AC3E}">
        <p14:creationId xmlns:p14="http://schemas.microsoft.com/office/powerpoint/2010/main" val="214031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3159" rtl="0" eaLnBrk="1" fontAlgn="auto" latinLnBrk="0" hangingPunct="1">
              <a:lnSpc>
                <a:spcPct val="100000"/>
              </a:lnSpc>
              <a:spcBef>
                <a:spcPts val="0"/>
              </a:spcBef>
              <a:spcAft>
                <a:spcPts val="0"/>
              </a:spcAft>
              <a:buClrTx/>
              <a:buSzTx/>
              <a:buFontTx/>
              <a:buNone/>
              <a:tabLst/>
              <a:defRPr/>
            </a:pPr>
            <a:fld id="{BAAC44BD-DF75-46D9-8762-10D34356E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315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76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1C25B-0D64-48CD-B128-6D1E2A0921C3}" type="slidenum">
              <a:rPr lang="en-US" smtClean="0"/>
              <a:t>9</a:t>
            </a:fld>
            <a:endParaRPr lang="en-US" dirty="0"/>
          </a:p>
        </p:txBody>
      </p:sp>
    </p:spTree>
    <p:extLst>
      <p:ext uri="{BB962C8B-B14F-4D97-AF65-F5344CB8AC3E}">
        <p14:creationId xmlns:p14="http://schemas.microsoft.com/office/powerpoint/2010/main" val="135584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location</a:t>
            </a:r>
          </a:p>
        </p:txBody>
      </p:sp>
      <p:sp>
        <p:nvSpPr>
          <p:cNvPr id="4" name="Slide Number Placeholder 3"/>
          <p:cNvSpPr>
            <a:spLocks noGrp="1"/>
          </p:cNvSpPr>
          <p:nvPr>
            <p:ph type="sldNum" sz="quarter" idx="5"/>
          </p:nvPr>
        </p:nvSpPr>
        <p:spPr/>
        <p:txBody>
          <a:bodyPr/>
          <a:lstStyle/>
          <a:p>
            <a:fld id="{F4E1C25B-0D64-48CD-B128-6D1E2A0921C3}" type="slidenum">
              <a:rPr lang="en-US" smtClean="0"/>
              <a:t>11</a:t>
            </a:fld>
            <a:endParaRPr lang="en-US" dirty="0"/>
          </a:p>
        </p:txBody>
      </p:sp>
    </p:spTree>
    <p:extLst>
      <p:ext uri="{BB962C8B-B14F-4D97-AF65-F5344CB8AC3E}">
        <p14:creationId xmlns:p14="http://schemas.microsoft.com/office/powerpoint/2010/main" val="165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13</a:t>
            </a:fld>
            <a:endParaRPr lang="en-US" dirty="0"/>
          </a:p>
        </p:txBody>
      </p:sp>
    </p:spTree>
    <p:extLst>
      <p:ext uri="{BB962C8B-B14F-4D97-AF65-F5344CB8AC3E}">
        <p14:creationId xmlns:p14="http://schemas.microsoft.com/office/powerpoint/2010/main" val="407744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D817512-348A-4058-B42E-5FC98C0C4906}" type="datetimeFigureOut">
              <a:rPr lang="en-US" smtClean="0"/>
              <a:t>9/17/2024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4A84119-8710-457A-B69B-15E7B515AC31}" type="datetimeFigureOut">
              <a:rPr lang="en-US" smtClean="0"/>
              <a:t>9/17/2024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No Tagline">
    <p:bg>
      <p:bgPr>
        <a:solidFill>
          <a:schemeClr val="bg1"/>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2"/>
          </p:nvPr>
        </p:nvSpPr>
        <p:spPr>
          <a:xfrm>
            <a:off x="418392" y="1617453"/>
            <a:ext cx="9228608" cy="5291349"/>
          </a:xfrm>
          <a:prstGeom prst="rect">
            <a:avLst/>
          </a:prstGeom>
        </p:spPr>
        <p:txBody>
          <a:bodyPr/>
          <a:lstStyle>
            <a:lvl1pPr marL="0" indent="0">
              <a:buNone/>
              <a:defRPr sz="2200" b="0">
                <a:solidFill>
                  <a:schemeClr val="tx1"/>
                </a:solidFill>
              </a:defRPr>
            </a:lvl1pPr>
            <a:lvl2pPr>
              <a:defRPr sz="1980"/>
            </a:lvl2pPr>
            <a:lvl3pPr>
              <a:defRPr sz="1760"/>
            </a:lvl3pPr>
            <a:lvl4pPr>
              <a:defRPr sz="1540"/>
            </a:lvl4pPr>
            <a:lvl5pPr>
              <a:defRPr sz="15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248389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2908816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1251593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37" name="Picture Placeholder 36"/>
          <p:cNvSpPr>
            <a:spLocks noGrp="1"/>
          </p:cNvSpPr>
          <p:nvPr>
            <p:ph type="pic" sz="quarter" idx="10"/>
          </p:nvPr>
        </p:nvSpPr>
        <p:spPr>
          <a:xfrm>
            <a:off x="6640180" y="-5954"/>
            <a:ext cx="3425523"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27" name="Picture Placeholder 26"/>
          <p:cNvSpPr>
            <a:spLocks noGrp="1"/>
          </p:cNvSpPr>
          <p:nvPr>
            <p:ph type="pic" sz="quarter" idx="11"/>
          </p:nvPr>
        </p:nvSpPr>
        <p:spPr>
          <a:xfrm>
            <a:off x="5801793" y="1461953"/>
            <a:ext cx="4256608"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endParaRPr lang="en-US" dirty="0"/>
          </a:p>
        </p:txBody>
      </p:sp>
      <p:sp>
        <p:nvSpPr>
          <p:cNvPr id="47" name="Picture Placeholder 46"/>
          <p:cNvSpPr>
            <a:spLocks noGrp="1"/>
          </p:cNvSpPr>
          <p:nvPr>
            <p:ph type="pic" sz="quarter" idx="12"/>
          </p:nvPr>
        </p:nvSpPr>
        <p:spPr>
          <a:xfrm>
            <a:off x="7795260" y="1387896"/>
            <a:ext cx="2263140"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51" name="Picture Placeholder 50"/>
          <p:cNvSpPr>
            <a:spLocks noGrp="1"/>
          </p:cNvSpPr>
          <p:nvPr>
            <p:ph type="pic" sz="quarter" idx="13"/>
          </p:nvPr>
        </p:nvSpPr>
        <p:spPr>
          <a:xfrm>
            <a:off x="6491162" y="6937587"/>
            <a:ext cx="3567238"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45" name="Picture Placeholder 44"/>
          <p:cNvSpPr>
            <a:spLocks noGrp="1"/>
          </p:cNvSpPr>
          <p:nvPr>
            <p:ph type="pic" sz="quarter" idx="14"/>
          </p:nvPr>
        </p:nvSpPr>
        <p:spPr>
          <a:xfrm>
            <a:off x="9598120" y="3853817"/>
            <a:ext cx="467583"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endParaRPr lang="en-US" dirty="0"/>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rPr>
              <a:t>Instructions</a:t>
            </a:r>
            <a:r>
              <a:rPr lang="en-US" sz="536" i="1" baseline="0" dirty="0">
                <a:solidFill>
                  <a:srgbClr val="464B54"/>
                </a:solidFill>
              </a:rPr>
              <a:t> are not visible during Show Mode</a:t>
            </a:r>
            <a:br>
              <a:rPr lang="en-US" sz="536" i="1" baseline="0" dirty="0">
                <a:solidFill>
                  <a:srgbClr val="464B54"/>
                </a:solidFill>
              </a:rPr>
            </a:br>
            <a:br>
              <a:rPr lang="en-US" sz="536" i="1" baseline="0" dirty="0">
                <a:solidFill>
                  <a:srgbClr val="464B54"/>
                </a:solidFill>
              </a:rPr>
            </a:br>
            <a:r>
              <a:rPr lang="en-US" sz="743" b="1" i="0" baseline="0" dirty="0">
                <a:solidFill>
                  <a:srgbClr val="464B54"/>
                </a:solidFill>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A</a:t>
            </a:r>
            <a:r>
              <a:rPr lang="en-US" sz="660" b="0" i="0" baseline="0" dirty="0">
                <a:solidFill>
                  <a:srgbClr val="464B54"/>
                </a:solidFill>
              </a:rPr>
              <a:t> different image can be placed in e</a:t>
            </a:r>
            <a:r>
              <a:rPr lang="en-US" sz="660" b="0" i="0" dirty="0">
                <a:solidFill>
                  <a:srgbClr val="464B54"/>
                </a:solidFill>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If you do not want</a:t>
            </a:r>
            <a:r>
              <a:rPr lang="en-US" sz="660" b="0" i="0" baseline="0" dirty="0">
                <a:solidFill>
                  <a:srgbClr val="464B54"/>
                </a:solidFill>
              </a:rPr>
              <a:t> to put any photos in, it will remain red</a:t>
            </a:r>
            <a:endParaRPr lang="en-US" sz="660" b="0" i="0" dirty="0">
              <a:solidFill>
                <a:srgbClr val="464B54"/>
              </a:solidFill>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72" indent="-77272"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a:extLst>
              <a:ext uri="{FF2B5EF4-FFF2-40B4-BE49-F238E27FC236}">
                <a16:creationId xmlns:a16="http://schemas.microsoft.com/office/drawing/2014/main" id="{422D3FA1-1DF1-4C30-AC3D-755F33F02F8F}"/>
              </a:ext>
            </a:extLst>
          </p:cNvPr>
          <p:cNvPicPr>
            <a:picLocks noChangeAspect="1"/>
          </p:cNvPicPr>
          <p:nvPr userDrawn="1"/>
        </p:nvPicPr>
        <p:blipFill rotWithShape="1">
          <a:blip r:embed="rId2"/>
          <a:srcRect l="5676" r="6145"/>
          <a:stretch/>
        </p:blipFill>
        <p:spPr>
          <a:xfrm>
            <a:off x="695008" y="1978645"/>
            <a:ext cx="4714499" cy="1049254"/>
          </a:xfrm>
          <a:prstGeom prst="rect">
            <a:avLst/>
          </a:prstGeom>
        </p:spPr>
      </p:pic>
    </p:spTree>
    <p:extLst>
      <p:ext uri="{BB962C8B-B14F-4D97-AF65-F5344CB8AC3E}">
        <p14:creationId xmlns:p14="http://schemas.microsoft.com/office/powerpoint/2010/main" val="3155710785"/>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805292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34" name="Rectangle 33"/>
          <p:cNvSpPr/>
          <p:nvPr userDrawn="1"/>
        </p:nvSpPr>
        <p:spPr>
          <a:xfrm>
            <a:off x="0" y="2"/>
            <a:ext cx="10058400" cy="72795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502920" y="3033405"/>
            <a:ext cx="9052560" cy="1199328"/>
          </a:xfrm>
        </p:spPr>
        <p:txBody>
          <a:bodyPr anchor="ctr">
            <a:noAutofit/>
          </a:bodyPr>
          <a:lstStyle>
            <a:lvl1pPr algn="l">
              <a:defRPr sz="3630" baseline="0">
                <a:solidFill>
                  <a:schemeClr val="bg1">
                    <a:lumMod val="65000"/>
                  </a:schemeClr>
                </a:solidFill>
              </a:defRPr>
            </a:lvl1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750171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0B1B-816C-5644-B080-CF0F804A166A}"/>
              </a:ext>
            </a:extLst>
          </p:cNvPr>
          <p:cNvSpPr/>
          <p:nvPr userDrawn="1"/>
        </p:nvSpPr>
        <p:spPr>
          <a:xfrm>
            <a:off x="0" y="6736080"/>
            <a:ext cx="1868693" cy="10363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 name="Content Placeholder 2"/>
          <p:cNvSpPr>
            <a:spLocks noGrp="1"/>
          </p:cNvSpPr>
          <p:nvPr>
            <p:ph idx="1"/>
          </p:nvPr>
        </p:nvSpPr>
        <p:spPr>
          <a:xfrm>
            <a:off x="502920" y="0"/>
            <a:ext cx="9052560" cy="7772400"/>
          </a:xfrm>
          <a:prstGeom prst="rect">
            <a:avLst/>
          </a:prstGeom>
          <a:effectLst>
            <a:outerShdw blurRad="127000" dist="63500" dir="5400000" algn="ctr" rotWithShape="0">
              <a:srgbClr val="000000">
                <a:alpha val="65000"/>
              </a:srgbClr>
            </a:outerShdw>
          </a:effectLst>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555480" y="7387098"/>
            <a:ext cx="492443" cy="269280"/>
          </a:xfrm>
        </p:spPr>
        <p:txBody>
          <a:bodyPr/>
          <a:lstStyle>
            <a:lvl1pPr algn="ctr">
              <a:defRPr/>
            </a:lvl1pPr>
          </a:lstStyle>
          <a:p>
            <a:pPr algn="ctr"/>
            <a:fld id="{D4BF1F63-4705-854C-A90E-B08697EA9D5E}" type="slidenum">
              <a:rPr lang="en-US" smtClean="0"/>
              <a:pPr/>
              <a:t>‹#›</a:t>
            </a:fld>
            <a:endParaRPr lang="en-US" dirty="0"/>
          </a:p>
        </p:txBody>
      </p:sp>
      <p:sp>
        <p:nvSpPr>
          <p:cNvPr id="4" name="Text Placeholder 3"/>
          <p:cNvSpPr>
            <a:spLocks noGrp="1"/>
          </p:cNvSpPr>
          <p:nvPr>
            <p:ph type="body" sz="quarter" idx="13"/>
          </p:nvPr>
        </p:nvSpPr>
        <p:spPr>
          <a:xfrm rot="5400000">
            <a:off x="-3502626" y="3882238"/>
            <a:ext cx="7500052" cy="280273"/>
          </a:xfrm>
          <a:prstGeom prst="rect">
            <a:avLst/>
          </a:prstGeom>
        </p:spPr>
        <p:txBody>
          <a:bodyPr lIns="46800" rIns="46800">
            <a:noAutofit/>
          </a:bodyPr>
          <a:lstStyle>
            <a:lvl1pPr>
              <a:defRPr sz="1155" spc="25" baseline="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042953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endParaRPr lang="en-US" noProof="0" dirty="0"/>
          </a:p>
        </p:txBody>
      </p:sp>
    </p:spTree>
    <p:extLst>
      <p:ext uri="{BB962C8B-B14F-4D97-AF65-F5344CB8AC3E}">
        <p14:creationId xmlns:p14="http://schemas.microsoft.com/office/powerpoint/2010/main" val="6815108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2"/>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63" y="3771918"/>
            <a:ext cx="7195123" cy="1199328"/>
          </a:xfrm>
        </p:spPr>
        <p:txBody>
          <a:bodyPr anchor="b">
            <a:noAutofit/>
          </a:bodyPr>
          <a:lstStyle>
            <a:lvl1pPr algn="l">
              <a:defRPr sz="3630" baseline="0">
                <a:solidFill>
                  <a:schemeClr val="bg1"/>
                </a:solidFill>
              </a:defRPr>
            </a:lvl1pPr>
          </a:lstStyle>
          <a:p>
            <a:endParaRPr lang="en-US" dirty="0"/>
          </a:p>
        </p:txBody>
      </p:sp>
      <p:sp>
        <p:nvSpPr>
          <p:cNvPr id="43" name="Subtitle 2"/>
          <p:cNvSpPr>
            <a:spLocks noGrp="1"/>
          </p:cNvSpPr>
          <p:nvPr>
            <p:ph type="subTitle" idx="1"/>
          </p:nvPr>
        </p:nvSpPr>
        <p:spPr>
          <a:xfrm>
            <a:off x="1412301" y="5027037"/>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422773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E5289C-E99C-4239-921C-B3AD5FF3DBED}" type="datetimeFigureOut">
              <a:rPr lang="en-US" smtClean="0"/>
              <a:t>9/17/2024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743122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smtClean="0"/>
            </a:lvl1pPr>
          </a:lstStyle>
          <a:p>
            <a:r>
              <a:rPr lang="en-US"/>
              <a:t>Click to edit Master title style</a:t>
            </a:r>
            <a:endParaRPr lang="en-US" dirty="0"/>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a:t>Click to edit Master subtitle style</a:t>
            </a:r>
            <a:endParaRPr lang="en-US" dirty="0"/>
          </a:p>
        </p:txBody>
      </p:sp>
    </p:spTree>
    <p:extLst>
      <p:ext uri="{BB962C8B-B14F-4D97-AF65-F5344CB8AC3E}">
        <p14:creationId xmlns:p14="http://schemas.microsoft.com/office/powerpoint/2010/main" val="28946790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758947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29282390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0"/>
        <p:cNvGrpSpPr/>
        <p:nvPr/>
      </p:nvGrpSpPr>
      <p:grpSpPr>
        <a:xfrm>
          <a:off x="0" y="0"/>
          <a:ext cx="0" cy="0"/>
          <a:chOff x="0" y="0"/>
          <a:chExt cx="0" cy="0"/>
        </a:xfrm>
      </p:grpSpPr>
      <p:sp>
        <p:nvSpPr>
          <p:cNvPr id="41" name="Google Shape;41;p15"/>
          <p:cNvSpPr txBox="1">
            <a:spLocks noGrp="1"/>
          </p:cNvSpPr>
          <p:nvPr>
            <p:ph type="body" idx="1"/>
          </p:nvPr>
        </p:nvSpPr>
        <p:spPr>
          <a:xfrm>
            <a:off x="672307" y="1851343"/>
            <a:ext cx="8694578" cy="5136620"/>
          </a:xfrm>
          <a:prstGeom prst="rect">
            <a:avLst/>
          </a:prstGeom>
          <a:noFill/>
          <a:ln>
            <a:noFill/>
          </a:ln>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2" name="Google Shape;42;p15"/>
          <p:cNvSpPr txBox="1">
            <a:spLocks noGrp="1"/>
          </p:cNvSpPr>
          <p:nvPr>
            <p:ph type="sldNum" idx="12"/>
          </p:nvPr>
        </p:nvSpPr>
        <p:spPr>
          <a:xfrm>
            <a:off x="9363393" y="7387098"/>
            <a:ext cx="492443" cy="26928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43" name="Google Shape;43;p15"/>
          <p:cNvSpPr txBox="1">
            <a:spLocks noGrp="1"/>
          </p:cNvSpPr>
          <p:nvPr>
            <p:ph type="body" idx="2"/>
          </p:nvPr>
        </p:nvSpPr>
        <p:spPr>
          <a:xfrm>
            <a:off x="672309" y="1192850"/>
            <a:ext cx="8682355" cy="385022"/>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595959"/>
              </a:buClr>
              <a:buSzPts val="1800"/>
              <a:buNone/>
              <a:defRPr sz="1485">
                <a:solidFill>
                  <a:srgbClr val="595959"/>
                </a:solidFill>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cxnSp>
        <p:nvCxnSpPr>
          <p:cNvPr id="44" name="Google Shape;44;p15"/>
          <p:cNvCxnSpPr/>
          <p:nvPr/>
        </p:nvCxnSpPr>
        <p:spPr>
          <a:xfrm>
            <a:off x="0" y="7283849"/>
            <a:ext cx="10058400" cy="0"/>
          </a:xfrm>
          <a:prstGeom prst="straightConnector1">
            <a:avLst/>
          </a:prstGeom>
          <a:noFill/>
          <a:ln w="9525" cap="flat" cmpd="sng">
            <a:solidFill>
              <a:srgbClr val="D8D8D8"/>
            </a:solidFill>
            <a:prstDash val="solid"/>
            <a:miter lim="800000"/>
            <a:headEnd type="none" w="sm" len="sm"/>
            <a:tailEnd type="none" w="sm" len="sm"/>
          </a:ln>
        </p:spPr>
      </p:cxnSp>
      <p:sp>
        <p:nvSpPr>
          <p:cNvPr id="45" name="Google Shape;45;p15"/>
          <p:cNvSpPr txBox="1">
            <a:spLocks noGrp="1"/>
          </p:cNvSpPr>
          <p:nvPr>
            <p:ph type="title"/>
          </p:nvPr>
        </p:nvSpPr>
        <p:spPr>
          <a:xfrm>
            <a:off x="672308" y="454792"/>
            <a:ext cx="8691085" cy="732107"/>
          </a:xfrm>
          <a:prstGeom prst="rect">
            <a:avLst/>
          </a:prstGeom>
          <a:noFill/>
          <a:ln>
            <a:noFill/>
          </a:ln>
        </p:spPr>
        <p:txBody>
          <a:bodyPr spcFirstLastPara="1" wrap="square" lIns="46800" tIns="46800" rIns="46800" bIns="46800" anchor="b"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1927860" y="7378245"/>
            <a:ext cx="7435531" cy="27458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3719893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672308" y="1529808"/>
            <a:ext cx="8691085" cy="5458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2860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4242119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sz="1980" dirty="0"/>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HS 2213 Blank BG-Full"/>
          <p:cNvPicPr>
            <a:picLocks noChangeAspect="1" noChangeArrowheads="1"/>
          </p:cNvPicPr>
          <p:nvPr/>
        </p:nvPicPr>
        <p:blipFill>
          <a:blip r:embed="rId3">
            <a:extLst>
              <a:ext uri="{28A0092B-C50C-407E-A947-70E740481C1C}">
                <a14:useLocalDpi xmlns:a14="http://schemas.microsoft.com/office/drawing/2010/main" val="0"/>
              </a:ext>
            </a:extLst>
          </a:blip>
          <a:srcRect t="87778"/>
          <a:stretch>
            <a:fillRect/>
          </a:stretch>
        </p:blipFill>
        <p:spPr bwMode="auto">
          <a:xfrm>
            <a:off x="0" y="6822440"/>
            <a:ext cx="100584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2"/>
            <a:ext cx="8549640" cy="1666028"/>
          </a:xfrm>
        </p:spPr>
        <p:txBody>
          <a:bodyPr/>
          <a:lstStyle>
            <a:lvl1pPr>
              <a:defRPr smtClean="0"/>
            </a:lvl1pPr>
          </a:lstStyle>
          <a:p>
            <a:r>
              <a:rPr lang="en-US"/>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a:t>Click to edit Master subtitle style</a:t>
            </a:r>
          </a:p>
        </p:txBody>
      </p:sp>
    </p:spTree>
    <p:extLst>
      <p:ext uri="{BB962C8B-B14F-4D97-AF65-F5344CB8AC3E}">
        <p14:creationId xmlns:p14="http://schemas.microsoft.com/office/powerpoint/2010/main" val="19129221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1" y="172720"/>
            <a:ext cx="9337199" cy="1295400"/>
          </a:xfrm>
        </p:spPr>
        <p:txBody>
          <a:bodyPr/>
          <a:lstStyle/>
          <a:p>
            <a:r>
              <a:rPr lang="en-US"/>
              <a:t>Click to edit Master title style</a:t>
            </a:r>
          </a:p>
        </p:txBody>
      </p:sp>
      <p:sp>
        <p:nvSpPr>
          <p:cNvPr id="3" name="Content Placeholder 2"/>
          <p:cNvSpPr>
            <a:spLocks noGrp="1"/>
          </p:cNvSpPr>
          <p:nvPr>
            <p:ph idx="1"/>
          </p:nvPr>
        </p:nvSpPr>
        <p:spPr>
          <a:xfrm>
            <a:off x="502921" y="1640840"/>
            <a:ext cx="9337199"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885FCDD-E620-417B-B30C-ACB7F6D9F7D0}" type="slidenum">
              <a:rPr lang="en-US"/>
              <a:pPr>
                <a:defRPr/>
              </a:pPr>
              <a:t>‹#›</a:t>
            </a:fld>
            <a:endParaRPr lang="en-US" dirty="0"/>
          </a:p>
        </p:txBody>
      </p:sp>
    </p:spTree>
    <p:extLst>
      <p:ext uri="{BB962C8B-B14F-4D97-AF65-F5344CB8AC3E}">
        <p14:creationId xmlns:p14="http://schemas.microsoft.com/office/powerpoint/2010/main" val="34823601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23722EA-CF53-46AB-9FD3-275056DA3F21}" type="slidenum">
              <a:rPr lang="en-US"/>
              <a:pPr>
                <a:defRPr/>
              </a:pPr>
              <a:t>‹#›</a:t>
            </a:fld>
            <a:endParaRPr lang="en-US" dirty="0"/>
          </a:p>
        </p:txBody>
      </p:sp>
    </p:spTree>
    <p:extLst>
      <p:ext uri="{BB962C8B-B14F-4D97-AF65-F5344CB8AC3E}">
        <p14:creationId xmlns:p14="http://schemas.microsoft.com/office/powerpoint/2010/main" val="141739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solidFill>
                <a:srgbClr val="FFFFFF"/>
              </a:solidFill>
            </a:endParaRPr>
          </a:p>
        </p:txBody>
      </p:sp>
      <p:sp>
        <p:nvSpPr>
          <p:cNvPr id="2" name="Title 1"/>
          <p:cNvSpPr>
            <a:spLocks noGrp="1"/>
          </p:cNvSpPr>
          <p:nvPr>
            <p:ph type="ctrTitle" hasCustomPrompt="1"/>
          </p:nvPr>
        </p:nvSpPr>
        <p:spPr>
          <a:xfrm>
            <a:off x="688023" y="3100895"/>
            <a:ext cx="4721485" cy="1931405"/>
          </a:xfrm>
        </p:spPr>
        <p:txBody>
          <a:bodyPr anchor="b">
            <a:normAutofit/>
          </a:bodyPr>
          <a:lstStyle>
            <a:lvl1pPr algn="l">
              <a:defRPr sz="484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3080">
                <a:solidFill>
                  <a:schemeClr val="tx1">
                    <a:lumMod val="65000"/>
                    <a:lumOff val="35000"/>
                  </a:schemeClr>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3"/>
            <a:ext cx="4704398" cy="444395"/>
          </a:xfrm>
        </p:spPr>
        <p:txBody>
          <a:bodyPr lIns="46800">
            <a:normAutofit/>
          </a:bodyPr>
          <a:lstStyle>
            <a:lvl1pPr>
              <a:defRPr sz="1320" b="1" cap="all" spc="-33" baseline="0"/>
            </a:lvl1pPr>
          </a:lstStyle>
          <a:p>
            <a:pPr lvl="0"/>
            <a:r>
              <a:rPr lang="en-US" dirty="0"/>
              <a:t>Presentation Date</a:t>
            </a: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2704333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18EFE5-8DC2-4B4B-BBEA-215FD7DD2FBF}" type="slidenum">
              <a:rPr lang="en-US"/>
              <a:pPr>
                <a:defRPr/>
              </a:pPr>
              <a:t>‹#›</a:t>
            </a:fld>
            <a:endParaRPr lang="en-US" dirty="0"/>
          </a:p>
        </p:txBody>
      </p:sp>
    </p:spTree>
    <p:extLst>
      <p:ext uri="{BB962C8B-B14F-4D97-AF65-F5344CB8AC3E}">
        <p14:creationId xmlns:p14="http://schemas.microsoft.com/office/powerpoint/2010/main" val="25045206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292262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4480"/>
            <a:ext cx="9052560" cy="5492496"/>
          </a:xfrm>
          <a:prstGeom prst="rect">
            <a:avLst/>
          </a:prstGeom>
        </p:spPr>
        <p:txBody>
          <a:bodyPr>
            <a:normAutofit/>
          </a:bodyPr>
          <a:lstStyle>
            <a:lvl1pPr marL="377190" indent="-377190">
              <a:spcAft>
                <a:spcPts val="990"/>
              </a:spcAft>
              <a:buClr>
                <a:srgbClr val="A71930"/>
              </a:buClr>
              <a:buSzPct val="75000"/>
              <a:buFont typeface="Arial" panose="020B0604020202020204" pitchFamily="34" charset="0"/>
              <a:buChar char="●"/>
              <a:defRPr sz="2640" b="0" kern="0" spc="0">
                <a:solidFill>
                  <a:schemeClr val="tx1"/>
                </a:solidFill>
              </a:defRPr>
            </a:lvl1pPr>
            <a:lvl2pPr marL="660050" indent="-282878">
              <a:spcAft>
                <a:spcPts val="990"/>
              </a:spcAft>
              <a:buClr>
                <a:srgbClr val="A71930"/>
              </a:buClr>
              <a:buSzPct val="100000"/>
              <a:buFont typeface="Wingdings" panose="05000000000000000000" pitchFamily="2" charset="2"/>
              <a:buChar char="§"/>
              <a:defRPr sz="2420" kern="0" spc="0">
                <a:solidFill>
                  <a:schemeClr val="tx1"/>
                </a:solidFill>
              </a:defRPr>
            </a:lvl2pPr>
            <a:lvl3pPr marL="1037222" indent="-282878">
              <a:spcAft>
                <a:spcPts val="440"/>
              </a:spcAft>
              <a:buClr>
                <a:schemeClr val="tx1"/>
              </a:buClr>
              <a:buFont typeface="Arial" charset="0"/>
              <a:buChar char="•"/>
              <a:defRPr sz="2200" kern="0" spc="0">
                <a:solidFill>
                  <a:schemeClr val="tx1"/>
                </a:solidFill>
              </a:defRPr>
            </a:lvl3pPr>
            <a:lvl4pPr marL="1367246" indent="-235733">
              <a:spcAft>
                <a:spcPts val="440"/>
              </a:spcAft>
              <a:buClr>
                <a:schemeClr val="tx2"/>
              </a:buClr>
              <a:buFont typeface="Arial" charset="0"/>
              <a:buChar char="•"/>
              <a:defRPr sz="2200" kern="0" spc="0">
                <a:solidFill>
                  <a:schemeClr val="tx1"/>
                </a:solidFill>
              </a:defRPr>
            </a:lvl4pPr>
            <a:lvl5pPr marL="1744419" indent="-235733">
              <a:spcAft>
                <a:spcPts val="440"/>
              </a:spcAft>
              <a:buClr>
                <a:schemeClr val="tx2"/>
              </a:buClr>
              <a:buFont typeface="Arial" charset="0"/>
              <a:buChar char="•"/>
              <a:defRPr sz="2200" kern="0"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Tree>
    <p:extLst>
      <p:ext uri="{BB962C8B-B14F-4D97-AF65-F5344CB8AC3E}">
        <p14:creationId xmlns:p14="http://schemas.microsoft.com/office/powerpoint/2010/main" val="313928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61503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40"/>
        <p:cNvGrpSpPr/>
        <p:nvPr/>
      </p:nvGrpSpPr>
      <p:grpSpPr>
        <a:xfrm>
          <a:off x="0" y="0"/>
          <a:ext cx="0" cy="0"/>
          <a:chOff x="0" y="0"/>
          <a:chExt cx="0" cy="0"/>
        </a:xfrm>
      </p:grpSpPr>
      <p:sp>
        <p:nvSpPr>
          <p:cNvPr id="41" name="Google Shape;41;p15"/>
          <p:cNvSpPr txBox="1">
            <a:spLocks noGrp="1"/>
          </p:cNvSpPr>
          <p:nvPr>
            <p:ph type="body" idx="1"/>
          </p:nvPr>
        </p:nvSpPr>
        <p:spPr>
          <a:xfrm>
            <a:off x="672307" y="1851343"/>
            <a:ext cx="8694578" cy="5136620"/>
          </a:xfrm>
          <a:prstGeom prst="rect">
            <a:avLst/>
          </a:prstGeom>
          <a:noFill/>
          <a:ln>
            <a:noFill/>
          </a:ln>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2" name="Google Shape;42;p15"/>
          <p:cNvSpPr txBox="1">
            <a:spLocks noGrp="1"/>
          </p:cNvSpPr>
          <p:nvPr>
            <p:ph type="sldNum" idx="12"/>
          </p:nvPr>
        </p:nvSpPr>
        <p:spPr>
          <a:xfrm>
            <a:off x="9363393" y="7387098"/>
            <a:ext cx="492443" cy="26928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43" name="Google Shape;43;p15"/>
          <p:cNvSpPr txBox="1">
            <a:spLocks noGrp="1"/>
          </p:cNvSpPr>
          <p:nvPr>
            <p:ph type="body" idx="2"/>
          </p:nvPr>
        </p:nvSpPr>
        <p:spPr>
          <a:xfrm>
            <a:off x="672309" y="1192850"/>
            <a:ext cx="8682355" cy="385022"/>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595959"/>
              </a:buClr>
              <a:buSzPts val="1800"/>
              <a:buNone/>
              <a:defRPr sz="1485">
                <a:solidFill>
                  <a:srgbClr val="595959"/>
                </a:solidFill>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5" name="Google Shape;45;p15"/>
          <p:cNvSpPr txBox="1">
            <a:spLocks noGrp="1"/>
          </p:cNvSpPr>
          <p:nvPr>
            <p:ph type="title"/>
          </p:nvPr>
        </p:nvSpPr>
        <p:spPr>
          <a:xfrm>
            <a:off x="672308" y="454792"/>
            <a:ext cx="8691085" cy="732107"/>
          </a:xfrm>
          <a:prstGeom prst="rect">
            <a:avLst/>
          </a:prstGeom>
          <a:noFill/>
          <a:ln>
            <a:noFill/>
          </a:ln>
        </p:spPr>
        <p:txBody>
          <a:bodyPr spcFirstLastPara="1" wrap="square" lIns="46800" tIns="46800" rIns="46800" bIns="46800" anchor="b"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1927860" y="7378245"/>
            <a:ext cx="7435531" cy="27458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9009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276788" y="2059380"/>
            <a:ext cx="3515820" cy="865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40">
                <a:latin typeface="Avenir Next LT Pro" panose="020B05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 name="Google Shape;53;p14"/>
          <p:cNvSpPr txBox="1">
            <a:spLocks noGrp="1"/>
          </p:cNvSpPr>
          <p:nvPr>
            <p:ph type="title" idx="2"/>
          </p:nvPr>
        </p:nvSpPr>
        <p:spPr>
          <a:xfrm>
            <a:off x="872273"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54" name="Google Shape;54;p14"/>
          <p:cNvSpPr txBox="1">
            <a:spLocks noGrp="1"/>
          </p:cNvSpPr>
          <p:nvPr>
            <p:ph type="subTitle" idx="1"/>
          </p:nvPr>
        </p:nvSpPr>
        <p:spPr>
          <a:xfrm>
            <a:off x="872273"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4"/>
          <p:cNvSpPr txBox="1">
            <a:spLocks noGrp="1"/>
          </p:cNvSpPr>
          <p:nvPr>
            <p:ph type="title" idx="3" hasCustomPrompt="1"/>
          </p:nvPr>
        </p:nvSpPr>
        <p:spPr>
          <a:xfrm>
            <a:off x="872273"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56" name="Google Shape;56;p14"/>
          <p:cNvSpPr txBox="1">
            <a:spLocks noGrp="1"/>
          </p:cNvSpPr>
          <p:nvPr>
            <p:ph type="title" idx="4"/>
          </p:nvPr>
        </p:nvSpPr>
        <p:spPr>
          <a:xfrm>
            <a:off x="3866775"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57" name="Google Shape;57;p14"/>
          <p:cNvSpPr txBox="1">
            <a:spLocks noGrp="1"/>
          </p:cNvSpPr>
          <p:nvPr>
            <p:ph type="subTitle" idx="5"/>
          </p:nvPr>
        </p:nvSpPr>
        <p:spPr>
          <a:xfrm>
            <a:off x="3866775"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4"/>
          <p:cNvSpPr txBox="1">
            <a:spLocks noGrp="1"/>
          </p:cNvSpPr>
          <p:nvPr>
            <p:ph type="title" idx="6" hasCustomPrompt="1"/>
          </p:nvPr>
        </p:nvSpPr>
        <p:spPr>
          <a:xfrm>
            <a:off x="3866775"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59" name="Google Shape;59;p14"/>
          <p:cNvSpPr txBox="1">
            <a:spLocks noGrp="1"/>
          </p:cNvSpPr>
          <p:nvPr>
            <p:ph type="title" idx="7"/>
          </p:nvPr>
        </p:nvSpPr>
        <p:spPr>
          <a:xfrm>
            <a:off x="6861278"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0" name="Google Shape;60;p14"/>
          <p:cNvSpPr txBox="1">
            <a:spLocks noGrp="1"/>
          </p:cNvSpPr>
          <p:nvPr>
            <p:ph type="subTitle" idx="8"/>
          </p:nvPr>
        </p:nvSpPr>
        <p:spPr>
          <a:xfrm>
            <a:off x="6861278"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4"/>
          <p:cNvSpPr txBox="1">
            <a:spLocks noGrp="1"/>
          </p:cNvSpPr>
          <p:nvPr>
            <p:ph type="title" idx="9" hasCustomPrompt="1"/>
          </p:nvPr>
        </p:nvSpPr>
        <p:spPr>
          <a:xfrm>
            <a:off x="6861278"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2" name="Google Shape;62;p14"/>
          <p:cNvSpPr txBox="1">
            <a:spLocks noGrp="1"/>
          </p:cNvSpPr>
          <p:nvPr>
            <p:ph type="title" idx="13"/>
          </p:nvPr>
        </p:nvSpPr>
        <p:spPr>
          <a:xfrm>
            <a:off x="3866775" y="1822627"/>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3" name="Google Shape;63;p14"/>
          <p:cNvSpPr txBox="1">
            <a:spLocks noGrp="1"/>
          </p:cNvSpPr>
          <p:nvPr>
            <p:ph type="subTitle" idx="14"/>
          </p:nvPr>
        </p:nvSpPr>
        <p:spPr>
          <a:xfrm>
            <a:off x="3866775" y="2665071"/>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4"/>
          <p:cNvSpPr txBox="1">
            <a:spLocks noGrp="1"/>
          </p:cNvSpPr>
          <p:nvPr>
            <p:ph type="title" idx="15" hasCustomPrompt="1"/>
          </p:nvPr>
        </p:nvSpPr>
        <p:spPr>
          <a:xfrm>
            <a:off x="3866775" y="1261929"/>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5" name="Google Shape;65;p14"/>
          <p:cNvSpPr txBox="1">
            <a:spLocks noGrp="1"/>
          </p:cNvSpPr>
          <p:nvPr>
            <p:ph type="title" idx="16"/>
          </p:nvPr>
        </p:nvSpPr>
        <p:spPr>
          <a:xfrm>
            <a:off x="6861278" y="1822627"/>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6" name="Google Shape;66;p14"/>
          <p:cNvSpPr txBox="1">
            <a:spLocks noGrp="1"/>
          </p:cNvSpPr>
          <p:nvPr>
            <p:ph type="subTitle" idx="17"/>
          </p:nvPr>
        </p:nvSpPr>
        <p:spPr>
          <a:xfrm>
            <a:off x="6861278" y="2665071"/>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idx="18" hasCustomPrompt="1"/>
          </p:nvPr>
        </p:nvSpPr>
        <p:spPr>
          <a:xfrm>
            <a:off x="6861278" y="1261929"/>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8" name="Google Shape;68;p14"/>
          <p:cNvSpPr/>
          <p:nvPr/>
        </p:nvSpPr>
        <p:spPr>
          <a:xfrm>
            <a:off x="-8525" y="7419329"/>
            <a:ext cx="10066980" cy="353147"/>
          </a:xfrm>
          <a:prstGeom prst="rect">
            <a:avLst/>
          </a:prstGeom>
          <a:solidFill>
            <a:srgbClr val="C41230"/>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980"/>
          </a:p>
        </p:txBody>
      </p:sp>
      <p:sp>
        <p:nvSpPr>
          <p:cNvPr id="69" name="Google Shape;69;p14"/>
          <p:cNvSpPr/>
          <p:nvPr/>
        </p:nvSpPr>
        <p:spPr>
          <a:xfrm>
            <a:off x="-4290" y="0"/>
            <a:ext cx="10066980" cy="353147"/>
          </a:xfrm>
          <a:prstGeom prst="rect">
            <a:avLst/>
          </a:prstGeom>
          <a:solidFill>
            <a:srgbClr val="C41230"/>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980"/>
          </a:p>
        </p:txBody>
      </p:sp>
    </p:spTree>
    <p:extLst>
      <p:ext uri="{BB962C8B-B14F-4D97-AF65-F5344CB8AC3E}">
        <p14:creationId xmlns:p14="http://schemas.microsoft.com/office/powerpoint/2010/main" val="413462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13" name="Rectangle 14"/>
          <p:cNvSpPr/>
          <p:nvPr/>
        </p:nvSpPr>
        <p:spPr>
          <a:xfrm>
            <a:off x="10436690"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9" defTabSz="1005840"/>
            <a:r>
              <a:rPr lang="en-US" sz="743" b="1" dirty="0">
                <a:solidFill>
                  <a:prstClr val="white"/>
                </a:solidFill>
                <a:cs typeface="Calibri"/>
              </a:rPr>
              <a:t>Slide Instructions</a:t>
            </a:r>
          </a:p>
        </p:txBody>
      </p:sp>
      <p:sp>
        <p:nvSpPr>
          <p:cNvPr id="14" name="Rectangle 13"/>
          <p:cNvSpPr/>
          <p:nvPr/>
        </p:nvSpPr>
        <p:spPr>
          <a:xfrm>
            <a:off x="10536039" y="237502"/>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1005840">
              <a:spcAft>
                <a:spcPts val="248"/>
              </a:spcAft>
            </a:pPr>
            <a:r>
              <a:rPr lang="en-US" sz="537" i="1" dirty="0">
                <a:solidFill>
                  <a:srgbClr val="464B54"/>
                </a:solidFill>
              </a:rPr>
              <a:t>Instructions are not visible during Show Mode</a:t>
            </a:r>
            <a:br>
              <a:rPr lang="en-US" sz="537" i="1" dirty="0">
                <a:solidFill>
                  <a:srgbClr val="464B54"/>
                </a:solidFill>
              </a:rPr>
            </a:br>
            <a:br>
              <a:rPr lang="en-US" sz="537" i="1" dirty="0">
                <a:solidFill>
                  <a:srgbClr val="464B54"/>
                </a:solidFill>
              </a:rPr>
            </a:br>
            <a:r>
              <a:rPr lang="en-US" sz="743" b="1" dirty="0">
                <a:solidFill>
                  <a:srgbClr val="464B54"/>
                </a:solidFill>
              </a:rPr>
              <a:t>To insert images</a:t>
            </a:r>
          </a:p>
          <a:p>
            <a:pPr marL="77268" indent="-77268" defTabSz="754343">
              <a:spcAft>
                <a:spcPts val="248"/>
              </a:spcAft>
              <a:buFont typeface="Wingdings" charset="2"/>
              <a:buChar char="§"/>
              <a:defRPr/>
            </a:pPr>
            <a:r>
              <a:rPr lang="en-US" sz="660" dirty="0">
                <a:solidFill>
                  <a:srgbClr val="464B54"/>
                </a:solidFill>
              </a:rPr>
              <a:t>A different image can be placed in each section of the Presbyterian Health Services logo</a:t>
            </a:r>
          </a:p>
          <a:p>
            <a:pPr marL="77268" indent="-77268" defTabSz="754343">
              <a:spcAft>
                <a:spcPts val="248"/>
              </a:spcAft>
              <a:buFont typeface="Wingdings" charset="2"/>
              <a:buChar char="§"/>
              <a:defRPr/>
            </a:pPr>
            <a:r>
              <a:rPr lang="en-US" sz="660" dirty="0">
                <a:solidFill>
                  <a:srgbClr val="464B54"/>
                </a:solidFill>
              </a:rPr>
              <a:t>If you do not want to put any photos in, it will remain red</a:t>
            </a:r>
          </a:p>
          <a:p>
            <a:pPr marL="77268" indent="-77268" defTabSz="754343">
              <a:spcAft>
                <a:spcPts val="248"/>
              </a:spcAft>
              <a:buFont typeface="Wingdings" charset="2"/>
              <a:buChar char="§"/>
              <a:defRPr/>
            </a:pPr>
            <a:r>
              <a:rPr lang="en-US" sz="660" dirty="0">
                <a:solidFill>
                  <a:srgbClr val="464B54"/>
                </a:solidFill>
              </a:rPr>
              <a:t>Drag the image from your source folder onto the slide or click the placeholder and select the photo</a:t>
            </a:r>
          </a:p>
          <a:p>
            <a:pPr marL="77268" indent="-77268" defTabSz="754343">
              <a:spcAft>
                <a:spcPts val="248"/>
              </a:spcAft>
              <a:buFont typeface="Wingdings" charset="2"/>
              <a:buChar char="§"/>
              <a:defRPr/>
            </a:pPr>
            <a:r>
              <a:rPr lang="en-US" sz="660" dirty="0">
                <a:solidFill>
                  <a:srgbClr val="464B54"/>
                </a:solidFill>
              </a:rPr>
              <a:t>To reposition your photo, click “</a:t>
            </a:r>
            <a:r>
              <a:rPr lang="en-US" sz="660" b="1" dirty="0">
                <a:solidFill>
                  <a:srgbClr val="464B54"/>
                </a:solidFill>
              </a:rPr>
              <a:t>Picture Format” </a:t>
            </a:r>
            <a:r>
              <a:rPr lang="en-US" sz="660" dirty="0">
                <a:solidFill>
                  <a:srgbClr val="464B54"/>
                </a:solidFill>
              </a:rPr>
              <a:t>and then </a:t>
            </a:r>
            <a:r>
              <a:rPr lang="en-US" sz="660" b="1" dirty="0">
                <a:solidFill>
                  <a:srgbClr val="464B54"/>
                </a:solidFill>
              </a:rPr>
              <a:t>“Crop”</a:t>
            </a:r>
          </a:p>
          <a:p>
            <a:pPr marL="77268" indent="-77268" defTabSz="1005840">
              <a:spcAft>
                <a:spcPts val="248"/>
              </a:spcAft>
              <a:buFont typeface="Wingdings" charset="2"/>
              <a:buChar char="§"/>
            </a:pPr>
            <a:r>
              <a:rPr lang="en-US" sz="660" dirty="0">
                <a:solidFill>
                  <a:srgbClr val="464B54"/>
                </a:solidFill>
              </a:rPr>
              <a:t>If the image overlaps/hides the text, click “</a:t>
            </a:r>
            <a:r>
              <a:rPr lang="en-US" sz="660" b="1" dirty="0">
                <a:solidFill>
                  <a:srgbClr val="464B54"/>
                </a:solidFill>
              </a:rPr>
              <a:t>reset” </a:t>
            </a:r>
            <a:r>
              <a:rPr lang="en-US" sz="660" dirty="0">
                <a:solidFill>
                  <a:srgbClr val="464B54"/>
                </a:solidFill>
              </a:rPr>
              <a:t>or right click on the image and select </a:t>
            </a:r>
            <a:r>
              <a:rPr lang="en-US" sz="660" b="1" dirty="0">
                <a:solidFill>
                  <a:srgbClr val="464B54"/>
                </a:solidFill>
              </a:rPr>
              <a:t>Arrange &gt; Send to Back</a:t>
            </a:r>
            <a:endParaRPr lang="en-US" sz="660" dirty="0">
              <a:solidFill>
                <a:srgbClr val="464B54"/>
              </a:solidFill>
            </a:endParaRPr>
          </a:p>
        </p:txBody>
      </p:sp>
      <p:pic>
        <p:nvPicPr>
          <p:cNvPr id="16" name="Picture 15" descr="Pres 2002 3 red cmyk copy.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223" y="1727201"/>
            <a:ext cx="6094628" cy="714971"/>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18" name="Picture Placeholder 26"/>
          <p:cNvSpPr>
            <a:spLocks noGrp="1"/>
          </p:cNvSpPr>
          <p:nvPr>
            <p:ph type="pic" sz="quarter" idx="11"/>
          </p:nvPr>
        </p:nvSpPr>
        <p:spPr>
          <a:xfrm>
            <a:off x="6860469" y="1461953"/>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0" name="Picture Placeholder 50"/>
          <p:cNvSpPr>
            <a:spLocks noGrp="1"/>
          </p:cNvSpPr>
          <p:nvPr>
            <p:ph type="pic" sz="quarter" idx="13"/>
          </p:nvPr>
        </p:nvSpPr>
        <p:spPr>
          <a:xfrm>
            <a:off x="7377495"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1" name="Picture Placeholder 44"/>
          <p:cNvSpPr>
            <a:spLocks noGrp="1"/>
          </p:cNvSpPr>
          <p:nvPr>
            <p:ph type="pic" sz="quarter" idx="14"/>
          </p:nvPr>
        </p:nvSpPr>
        <p:spPr>
          <a:xfrm>
            <a:off x="9707713" y="3853817"/>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Tree>
    <p:extLst>
      <p:ext uri="{BB962C8B-B14F-4D97-AF65-F5344CB8AC3E}">
        <p14:creationId xmlns:p14="http://schemas.microsoft.com/office/powerpoint/2010/main" val="25679754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5"/>
          </p:nvPr>
        </p:nvSpPr>
        <p:spPr>
          <a:xfrm>
            <a:off x="1927860" y="7378250"/>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406164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517469"/>
            <a:ext cx="9052560" cy="5492496"/>
          </a:xfrm>
          <a:prstGeom prst="rect">
            <a:avLst/>
          </a:prstGeom>
        </p:spPr>
        <p:txBody>
          <a:bodyPr>
            <a:normAutofit/>
          </a:bodyPr>
          <a:lstStyle>
            <a:lvl1pPr marL="377190" indent="-377190">
              <a:spcAft>
                <a:spcPts val="990"/>
              </a:spcAft>
              <a:buClr>
                <a:srgbClr val="A71930"/>
              </a:buClr>
              <a:buSzPct val="75000"/>
              <a:buFont typeface="Arial" panose="020B0604020202020204" pitchFamily="34" charset="0"/>
              <a:buChar char="●"/>
              <a:defRPr sz="2640" b="0" kern="0" spc="0">
                <a:solidFill>
                  <a:schemeClr val="tx1"/>
                </a:solidFill>
              </a:defRPr>
            </a:lvl1pPr>
            <a:lvl2pPr marL="660050" indent="-282878">
              <a:spcAft>
                <a:spcPts val="990"/>
              </a:spcAft>
              <a:buClr>
                <a:srgbClr val="A71930"/>
              </a:buClr>
              <a:buSzPct val="100000"/>
              <a:buFont typeface="Wingdings" panose="05000000000000000000" pitchFamily="2" charset="2"/>
              <a:buChar char="§"/>
              <a:defRPr sz="2420" kern="0" spc="0">
                <a:solidFill>
                  <a:schemeClr val="tx1"/>
                </a:solidFill>
              </a:defRPr>
            </a:lvl2pPr>
            <a:lvl3pPr marL="1037222" indent="-282878">
              <a:spcAft>
                <a:spcPts val="440"/>
              </a:spcAft>
              <a:buClr>
                <a:schemeClr val="tx1"/>
              </a:buClr>
              <a:buFont typeface="Arial" charset="0"/>
              <a:buChar char="•"/>
              <a:defRPr sz="2200" kern="0" spc="0">
                <a:solidFill>
                  <a:schemeClr val="tx1"/>
                </a:solidFill>
              </a:defRPr>
            </a:lvl3pPr>
            <a:lvl4pPr marL="1367246" indent="-235733">
              <a:spcAft>
                <a:spcPts val="440"/>
              </a:spcAft>
              <a:buClr>
                <a:schemeClr val="tx2"/>
              </a:buClr>
              <a:buFont typeface="Arial" charset="0"/>
              <a:buChar char="•"/>
              <a:defRPr sz="2200" kern="0" spc="0">
                <a:solidFill>
                  <a:schemeClr val="tx1"/>
                </a:solidFill>
              </a:defRPr>
            </a:lvl4pPr>
            <a:lvl5pPr marL="1744419" indent="-235733">
              <a:spcAft>
                <a:spcPts val="440"/>
              </a:spcAft>
              <a:buClr>
                <a:schemeClr val="tx2"/>
              </a:buClr>
              <a:buFont typeface="Arial" charset="0"/>
              <a:buChar char="•"/>
              <a:defRPr sz="2200" kern="0"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3399" y="7378250"/>
            <a:ext cx="492443" cy="279806"/>
          </a:xfrm>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
        <p:nvSpPr>
          <p:cNvPr id="8" name="Footer Placeholder 3"/>
          <p:cNvSpPr>
            <a:spLocks noGrp="1"/>
          </p:cNvSpPr>
          <p:nvPr>
            <p:ph type="ftr" sz="quarter" idx="15"/>
          </p:nvPr>
        </p:nvSpPr>
        <p:spPr>
          <a:xfrm>
            <a:off x="1927860" y="7383476"/>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17954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63399" y="7378250"/>
            <a:ext cx="492443" cy="279806"/>
          </a:xfrm>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
        <p:nvSpPr>
          <p:cNvPr id="8" name="Footer Placeholder 3"/>
          <p:cNvSpPr>
            <a:spLocks noGrp="1"/>
          </p:cNvSpPr>
          <p:nvPr>
            <p:ph type="ftr" sz="quarter" idx="15"/>
          </p:nvPr>
        </p:nvSpPr>
        <p:spPr>
          <a:xfrm>
            <a:off x="1927860" y="7383476"/>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307283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833E9F1-8226-4321-90F8-387DCB551797}" type="datetimeFigureOut">
              <a:rPr lang="en-US" smtClean="0"/>
              <a:t>9/17/2024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9052560" cy="5440680"/>
          </a:xfrm>
          <a:prstGeom prst="rect">
            <a:avLst/>
          </a:prstGeom>
        </p:spPr>
        <p:txBody>
          <a:bodyPr>
            <a:normAutofit/>
          </a:bodyPr>
          <a:lstStyle>
            <a:lvl1pPr marL="377190" indent="-377190">
              <a:spcAft>
                <a:spcPts val="660"/>
              </a:spcAft>
              <a:buClr>
                <a:srgbClr val="A71930"/>
              </a:buClr>
              <a:buFont typeface="Arial" panose="020B0604020202020204" pitchFamily="34" charset="0"/>
              <a:buChar char="•"/>
              <a:defRPr sz="2640">
                <a:solidFill>
                  <a:schemeClr val="tx1"/>
                </a:solidFill>
              </a:defRPr>
            </a:lvl1pPr>
            <a:lvl2pPr marL="754380" indent="-377190">
              <a:buClr>
                <a:srgbClr val="A71930"/>
              </a:buClr>
              <a:buSzPct val="70000"/>
              <a:buFont typeface="Courier New" panose="02070309020205020404" pitchFamily="49" charset="0"/>
              <a:buChar char="o"/>
              <a:defRPr sz="2200">
                <a:solidFill>
                  <a:schemeClr val="tx1"/>
                </a:solidFill>
              </a:defRPr>
            </a:lvl2pPr>
            <a:lvl3pPr marL="1136599" indent="-377190">
              <a:buClr>
                <a:srgbClr val="A71930"/>
              </a:buClr>
              <a:buFont typeface="Arial" panose="020B0604020202020204" pitchFamily="34"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latin typeface="Arial"/>
              </a:rPr>
              <a:pPr defTabSz="502920">
                <a:defRPr/>
              </a:pPr>
              <a:t>‹#›</a:t>
            </a:fld>
            <a:endParaRPr lang="en-US" dirty="0">
              <a:solidFill>
                <a:srgbClr val="000000">
                  <a:tint val="75000"/>
                </a:srgbClr>
              </a:solidFill>
              <a:latin typeface="Arial"/>
            </a:endParaRPr>
          </a:p>
        </p:txBody>
      </p:sp>
      <p:sp>
        <p:nvSpPr>
          <p:cNvPr id="9"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latin typeface="Arial"/>
                <a:cs typeface="+mn-cs"/>
              </a:rPr>
              <a:t>PHP &amp; IBAC Leadership Meeting</a:t>
            </a:r>
            <a:endParaRPr lang="en-US" dirty="0">
              <a:solidFill>
                <a:srgbClr val="000000">
                  <a:tint val="75000"/>
                </a:srgbClr>
              </a:solidFill>
              <a:latin typeface="Arial"/>
              <a:cs typeface="+mn-cs"/>
            </a:endParaRPr>
          </a:p>
        </p:txBody>
      </p:sp>
    </p:spTree>
    <p:extLst>
      <p:ext uri="{BB962C8B-B14F-4D97-AF65-F5344CB8AC3E}">
        <p14:creationId xmlns:p14="http://schemas.microsoft.com/office/powerpoint/2010/main" val="15784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80842"/>
            <a:ext cx="9052560" cy="5699760"/>
          </a:xfrm>
          <a:prstGeom prst="rect">
            <a:avLst/>
          </a:prstGeom>
        </p:spPr>
        <p:txBody>
          <a:bodyPr>
            <a:normAutofit/>
          </a:bodyPr>
          <a:lstStyle>
            <a:lvl1pPr marL="0" indent="0">
              <a:buNone/>
              <a:defRPr sz="1650">
                <a:solidFill>
                  <a:schemeClr val="tx1">
                    <a:lumMod val="65000"/>
                    <a:lumOff val="35000"/>
                  </a:schemeClr>
                </a:solidFill>
              </a:defRPr>
            </a:lvl1pPr>
            <a:lvl2pPr marL="660066" indent="-282885">
              <a:buClr>
                <a:schemeClr val="tx2"/>
              </a:buClr>
              <a:buSzPct val="111000"/>
              <a:buFont typeface="Arial" charset="0"/>
              <a:buChar char="•"/>
              <a:defRPr sz="1650">
                <a:solidFill>
                  <a:schemeClr val="tx1">
                    <a:lumMod val="65000"/>
                    <a:lumOff val="35000"/>
                  </a:schemeClr>
                </a:solidFill>
              </a:defRPr>
            </a:lvl2pPr>
            <a:lvl3pPr marL="1037247" indent="-282885">
              <a:buClr>
                <a:schemeClr val="tx2"/>
              </a:buClr>
              <a:buFont typeface="Arial" charset="0"/>
              <a:buChar char="•"/>
              <a:defRPr sz="1485">
                <a:solidFill>
                  <a:schemeClr val="tx1">
                    <a:lumMod val="65000"/>
                    <a:lumOff val="35000"/>
                  </a:schemeClr>
                </a:solidFill>
              </a:defRPr>
            </a:lvl3pPr>
            <a:lvl4pPr marL="1367280" indent="-235739">
              <a:buClr>
                <a:schemeClr val="tx2"/>
              </a:buClr>
              <a:buFont typeface="Arial" charset="0"/>
              <a:buChar char="•"/>
              <a:defRPr sz="1320">
                <a:solidFill>
                  <a:schemeClr val="tx1">
                    <a:lumMod val="65000"/>
                    <a:lumOff val="35000"/>
                  </a:schemeClr>
                </a:solidFill>
              </a:defRPr>
            </a:lvl4pPr>
            <a:lvl5pPr marL="1744461" indent="-235739">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52560" y="7357872"/>
            <a:ext cx="502920" cy="259080"/>
          </a:xfrm>
        </p:spPr>
        <p:txBody>
          <a:bodyPr/>
          <a:lstStyle/>
          <a:p>
            <a:fld id="{D4BF1F63-4705-854C-A90E-B08697EA9D5E}" type="slidenum">
              <a:rPr lang="en-US" smtClean="0"/>
              <a:t>‹#›</a:t>
            </a:fld>
            <a:endParaRPr lang="en-US" dirty="0"/>
          </a:p>
        </p:txBody>
      </p:sp>
      <p:sp>
        <p:nvSpPr>
          <p:cNvPr id="15" name="Title 14"/>
          <p:cNvSpPr>
            <a:spLocks noGrp="1"/>
          </p:cNvSpPr>
          <p:nvPr>
            <p:ph type="title"/>
          </p:nvPr>
        </p:nvSpPr>
        <p:spPr>
          <a:xfrm>
            <a:off x="502920" y="414533"/>
            <a:ext cx="9052560" cy="732107"/>
          </a:xfrm>
        </p:spPr>
        <p:txBody>
          <a:bodyPr>
            <a:normAutofit/>
          </a:bodyPr>
          <a:lstStyle>
            <a:lvl1pPr>
              <a:defRPr sz="3080">
                <a:solidFill>
                  <a:srgbClr val="A6192E"/>
                </a:solidFill>
              </a:defRPr>
            </a:lvl1pPr>
          </a:lstStyle>
          <a:p>
            <a:r>
              <a:rPr lang="en-US" dirty="0"/>
              <a:t>Click to edit Master title style</a:t>
            </a:r>
          </a:p>
        </p:txBody>
      </p:sp>
      <p:sp>
        <p:nvSpPr>
          <p:cNvPr id="2" name="Footer Placeholder 1"/>
          <p:cNvSpPr>
            <a:spLocks noGrp="1"/>
          </p:cNvSpPr>
          <p:nvPr>
            <p:ph type="ftr" sz="quarter" idx="14"/>
          </p:nvPr>
        </p:nvSpPr>
        <p:spPr>
          <a:xfrm>
            <a:off x="4023360" y="7357872"/>
            <a:ext cx="5029200" cy="259080"/>
          </a:xfrm>
        </p:spPr>
        <p:txBody>
          <a:bodyPr/>
          <a:lstStyle/>
          <a:p>
            <a:r>
              <a:rPr lang="en-US" noProof="0"/>
              <a:t>2021 NMRHCA Annual Board Meeting</a:t>
            </a:r>
            <a:endParaRPr lang="en-US" noProof="0" dirty="0"/>
          </a:p>
        </p:txBody>
      </p:sp>
      <p:cxnSp>
        <p:nvCxnSpPr>
          <p:cNvPr id="8" name="Straight Connector 7"/>
          <p:cNvCxnSpPr/>
          <p:nvPr userDrawn="1"/>
        </p:nvCxnSpPr>
        <p:spPr>
          <a:xfrm>
            <a:off x="502920" y="1139952"/>
            <a:ext cx="905256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50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7727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15" name="Title 1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471488" y="1397954"/>
            <a:ext cx="9111894" cy="5590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744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ctrTitle" hasCustomPrompt="1"/>
          </p:nvPr>
        </p:nvSpPr>
        <p:spPr>
          <a:xfrm>
            <a:off x="688023" y="3100897"/>
            <a:ext cx="5826363" cy="1931405"/>
          </a:xfrm>
        </p:spPr>
        <p:txBody>
          <a:bodyPr anchor="b">
            <a:normAutofit/>
          </a:bodyPr>
          <a:lstStyle>
            <a:lvl1pPr algn="l">
              <a:lnSpc>
                <a:spcPct val="80000"/>
              </a:lnSpc>
              <a:defRPr sz="726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3" y="5032310"/>
            <a:ext cx="5826363" cy="593439"/>
          </a:xfrm>
          <a:prstGeom prst="rect">
            <a:avLst/>
          </a:prstGeom>
        </p:spPr>
        <p:txBody>
          <a:bodyPr lIns="46800" rIns="46800">
            <a:normAutofit/>
          </a:bodyPr>
          <a:lstStyle>
            <a:lvl1pPr marL="0" indent="0" algn="l">
              <a:buNone/>
              <a:defRPr sz="3960">
                <a:solidFill>
                  <a:schemeClr val="tx1">
                    <a:lumMod val="65000"/>
                    <a:lumOff val="35000"/>
                  </a:schemeClr>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r>
              <a:rPr lang="en-US" dirty="0"/>
              <a:t>Presenter Name</a:t>
            </a:r>
          </a:p>
        </p:txBody>
      </p:sp>
      <p:sp>
        <p:nvSpPr>
          <p:cNvPr id="13"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4" name="Rectangle 13"/>
          <p:cNvSpPr/>
          <p:nvPr userDrawn="1"/>
        </p:nvSpPr>
        <p:spPr>
          <a:xfrm>
            <a:off x="10536039" y="237501"/>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images</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A</a:t>
            </a:r>
            <a:r>
              <a:rPr lang="en-US" sz="880" b="0" i="0" baseline="0" dirty="0">
                <a:solidFill>
                  <a:srgbClr val="464B54"/>
                </a:solidFill>
              </a:rPr>
              <a:t> different image can be placed in e</a:t>
            </a:r>
            <a:r>
              <a:rPr lang="en-US" sz="880" b="0" i="0" dirty="0">
                <a:solidFill>
                  <a:srgbClr val="464B54"/>
                </a:solidFill>
              </a:rPr>
              <a:t>ach section of the Presbyterian Health Services logo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If you do not want</a:t>
            </a:r>
            <a:r>
              <a:rPr lang="en-US" sz="880" b="0" i="0" baseline="0" dirty="0">
                <a:solidFill>
                  <a:srgbClr val="464B54"/>
                </a:solidFill>
              </a:rPr>
              <a:t> to put any photos in, it will remain red</a:t>
            </a:r>
            <a:endParaRPr lang="en-US" sz="880" b="0" i="0" dirty="0">
              <a:solidFill>
                <a:srgbClr val="464B54"/>
              </a:solidFill>
            </a:endParaRP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5" name="Text Placeholder 4"/>
          <p:cNvSpPr>
            <a:spLocks noGrp="1"/>
          </p:cNvSpPr>
          <p:nvPr>
            <p:ph type="body" sz="quarter" idx="15" hasCustomPrompt="1"/>
          </p:nvPr>
        </p:nvSpPr>
        <p:spPr>
          <a:xfrm>
            <a:off x="695008" y="5664654"/>
            <a:ext cx="5826363" cy="444395"/>
          </a:xfrm>
        </p:spPr>
        <p:txBody>
          <a:bodyPr lIns="46800">
            <a:normAutofit/>
          </a:bodyPr>
          <a:lstStyle>
            <a:lvl1pPr>
              <a:defRPr sz="1540" b="1" cap="all" spc="-34" baseline="0"/>
            </a:lvl1pPr>
          </a:lstStyle>
          <a:p>
            <a:pPr lvl="0"/>
            <a:r>
              <a:rPr lang="en-US" dirty="0"/>
              <a:t>Presentation Date</a:t>
            </a:r>
          </a:p>
        </p:txBody>
      </p:sp>
      <p:pic>
        <p:nvPicPr>
          <p:cNvPr id="16" name="Picture 15"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8224" y="1668408"/>
            <a:ext cx="4595238" cy="715867"/>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18" name="Picture Placeholder 26"/>
          <p:cNvSpPr>
            <a:spLocks noGrp="1"/>
          </p:cNvSpPr>
          <p:nvPr>
            <p:ph type="pic" sz="quarter" idx="11"/>
          </p:nvPr>
        </p:nvSpPr>
        <p:spPr>
          <a:xfrm>
            <a:off x="6860469" y="1461952"/>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0" name="Picture Placeholder 50"/>
          <p:cNvSpPr>
            <a:spLocks noGrp="1"/>
          </p:cNvSpPr>
          <p:nvPr>
            <p:ph type="pic" sz="quarter" idx="13"/>
          </p:nvPr>
        </p:nvSpPr>
        <p:spPr>
          <a:xfrm>
            <a:off x="7377495"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1" name="Picture Placeholder 44"/>
          <p:cNvSpPr>
            <a:spLocks noGrp="1"/>
          </p:cNvSpPr>
          <p:nvPr>
            <p:ph type="pic" sz="quarter" idx="14"/>
          </p:nvPr>
        </p:nvSpPr>
        <p:spPr>
          <a:xfrm>
            <a:off x="9707713" y="3853815"/>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880">
                <a:noFill/>
              </a:defRPr>
            </a:lvl1pPr>
          </a:lstStyle>
          <a:p>
            <a:endParaRPr lang="en-US" dirty="0"/>
          </a:p>
        </p:txBody>
      </p:sp>
    </p:spTree>
    <p:extLst>
      <p:ext uri="{BB962C8B-B14F-4D97-AF65-F5344CB8AC3E}">
        <p14:creationId xmlns:p14="http://schemas.microsoft.com/office/powerpoint/2010/main" val="16254750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ctrTitle" hasCustomPrompt="1"/>
          </p:nvPr>
        </p:nvSpPr>
        <p:spPr>
          <a:xfrm>
            <a:off x="688023" y="3100897"/>
            <a:ext cx="5825405" cy="1931405"/>
          </a:xfrm>
        </p:spPr>
        <p:txBody>
          <a:bodyPr anchor="b">
            <a:normAutofit/>
          </a:bodyPr>
          <a:lstStyle>
            <a:lvl1pPr algn="l">
              <a:lnSpc>
                <a:spcPct val="80000"/>
              </a:lnSpc>
              <a:defRPr sz="726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3" y="5032310"/>
            <a:ext cx="5825405" cy="593439"/>
          </a:xfrm>
          <a:prstGeom prst="rect">
            <a:avLst/>
          </a:prstGeom>
        </p:spPr>
        <p:txBody>
          <a:bodyPr lIns="46800" rIns="46800">
            <a:normAutofit/>
          </a:bodyPr>
          <a:lstStyle>
            <a:lvl1pPr marL="0" indent="0" algn="l">
              <a:buNone/>
              <a:defRPr sz="3960">
                <a:solidFill>
                  <a:schemeClr val="tx1">
                    <a:lumMod val="65000"/>
                    <a:lumOff val="35000"/>
                  </a:schemeClr>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r>
              <a:rPr lang="en-US" dirty="0"/>
              <a:t>Presenter Name</a:t>
            </a:r>
          </a:p>
        </p:txBody>
      </p:sp>
      <p:sp>
        <p:nvSpPr>
          <p:cNvPr id="5" name="Text Placeholder 4"/>
          <p:cNvSpPr>
            <a:spLocks noGrp="1"/>
          </p:cNvSpPr>
          <p:nvPr>
            <p:ph type="body" sz="quarter" idx="15" hasCustomPrompt="1"/>
          </p:nvPr>
        </p:nvSpPr>
        <p:spPr>
          <a:xfrm>
            <a:off x="695009" y="5664654"/>
            <a:ext cx="5825405" cy="444395"/>
          </a:xfrm>
        </p:spPr>
        <p:txBody>
          <a:bodyPr lIns="46800">
            <a:normAutofit/>
          </a:bodyPr>
          <a:lstStyle>
            <a:lvl1pPr>
              <a:defRPr sz="1540" b="1" cap="all" spc="-34" baseline="0"/>
            </a:lvl1pPr>
          </a:lstStyle>
          <a:p>
            <a:pPr lvl="0"/>
            <a:r>
              <a:rPr lang="en-US" dirty="0"/>
              <a:t>Presentation Date</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3680" y="1"/>
            <a:ext cx="3194722" cy="7772400"/>
          </a:xfrm>
          <a:prstGeom prst="rect">
            <a:avLst/>
          </a:prstGeom>
        </p:spPr>
      </p:pic>
      <p:pic>
        <p:nvPicPr>
          <p:cNvPr id="8" name="Picture 7" descr="Pres 2002 3 red cmyk copy.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8224" y="1668408"/>
            <a:ext cx="4595238" cy="715867"/>
          </a:xfrm>
          <a:prstGeom prst="rect">
            <a:avLst/>
          </a:prstGeom>
        </p:spPr>
      </p:pic>
    </p:spTree>
    <p:extLst>
      <p:ext uri="{BB962C8B-B14F-4D97-AF65-F5344CB8AC3E}">
        <p14:creationId xmlns:p14="http://schemas.microsoft.com/office/powerpoint/2010/main" val="1651840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4"/>
            <a:ext cx="8694578"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980" spc="-34"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2258253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9" y="1851344"/>
            <a:ext cx="4160631"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40" y="1851344"/>
            <a:ext cx="4129754"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9"/>
            <a:ext cx="8691085" cy="385022"/>
          </a:xfrm>
          <a:prstGeom prst="rect">
            <a:avLst/>
          </a:prstGeom>
        </p:spPr>
        <p:txBody>
          <a:bodyPr lIns="46800" anchor="t">
            <a:noAutofit/>
          </a:bodyPr>
          <a:lstStyle>
            <a:lvl1pPr>
              <a:defRPr sz="1980" spc="-34"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17" y="454801"/>
            <a:ext cx="8691086"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endParaRPr lang="en-US" noProof="0" dirty="0"/>
          </a:p>
        </p:txBody>
      </p:sp>
    </p:spTree>
    <p:extLst>
      <p:ext uri="{BB962C8B-B14F-4D97-AF65-F5344CB8AC3E}">
        <p14:creationId xmlns:p14="http://schemas.microsoft.com/office/powerpoint/2010/main" val="2923210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2633222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59668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D9DDDA1-F925-4053-88C9-E543B5DAAE17}" type="datetimeFigureOut">
              <a:rPr lang="en-US" smtClean="0"/>
              <a:t>9/17/2024</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06331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Red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9"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0"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7" name="Snip Single Corner Rectangle 16"/>
          <p:cNvSpPr/>
          <p:nvPr userDrawn="1"/>
        </p:nvSpPr>
        <p:spPr>
          <a:xfrm>
            <a:off x="-8479" y="3798827"/>
            <a:ext cx="6339697" cy="279311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3"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sp>
        <p:nvSpPr>
          <p:cNvPr id="14"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6" name="Rectangle 15"/>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4" name="Footer Placeholder 3"/>
          <p:cNvSpPr>
            <a:spLocks noGrp="1"/>
          </p:cNvSpPr>
          <p:nvPr>
            <p:ph type="ftr" sz="quarter" idx="15"/>
          </p:nvPr>
        </p:nvSpPr>
        <p:spPr/>
        <p:txBody>
          <a:bodyPr/>
          <a:lstStyle/>
          <a:p>
            <a:endParaRPr lang="en-US" noProof="0" dirty="0"/>
          </a:p>
        </p:txBody>
      </p:sp>
      <p:pic>
        <p:nvPicPr>
          <p:cNvPr id="18" name="Picture 17"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3177463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Orang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1"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7" name="Snip Single Corner Rectangle 16"/>
          <p:cNvSpPr/>
          <p:nvPr userDrawn="1"/>
        </p:nvSpPr>
        <p:spPr>
          <a:xfrm>
            <a:off x="-8479" y="3798827"/>
            <a:ext cx="6339697" cy="2793110"/>
          </a:xfrm>
          <a:prstGeom prst="snip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1"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413987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1"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7" name="Snip Single Corner Rectangle 16"/>
          <p:cNvSpPr/>
          <p:nvPr userDrawn="1"/>
        </p:nvSpPr>
        <p:spPr>
          <a:xfrm>
            <a:off x="-8479" y="3798827"/>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1"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523787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652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09" y="1192851"/>
            <a:ext cx="8682355" cy="385022"/>
          </a:xfrm>
          <a:prstGeom prst="rect">
            <a:avLst/>
          </a:prstGeom>
        </p:spPr>
        <p:txBody>
          <a:bodyPr lIns="46800" rIns="46800">
            <a:noAutofit/>
          </a:bodyPr>
          <a:lstStyle>
            <a:lvl1pPr>
              <a:defRPr sz="1980" spc="-33"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757913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ctrTitle" hasCustomPrompt="1"/>
          </p:nvPr>
        </p:nvSpPr>
        <p:spPr>
          <a:xfrm>
            <a:off x="688023" y="3100895"/>
            <a:ext cx="4721485" cy="1931405"/>
          </a:xfrm>
        </p:spPr>
        <p:txBody>
          <a:bodyPr anchor="b">
            <a:normAutofit/>
          </a:bodyPr>
          <a:lstStyle>
            <a:lvl1pPr algn="l">
              <a:defRPr sz="484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3080">
                <a:solidFill>
                  <a:schemeClr val="tx1">
                    <a:lumMod val="65000"/>
                    <a:lumOff val="35000"/>
                  </a:schemeClr>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Presenter Name</a:t>
            </a:r>
          </a:p>
        </p:txBody>
      </p:sp>
      <p:sp>
        <p:nvSpPr>
          <p:cNvPr id="37" name="Picture Placeholder 36"/>
          <p:cNvSpPr>
            <a:spLocks noGrp="1"/>
          </p:cNvSpPr>
          <p:nvPr>
            <p:ph type="pic" sz="quarter" idx="10"/>
          </p:nvPr>
        </p:nvSpPr>
        <p:spPr>
          <a:xfrm>
            <a:off x="6640179" y="-5954"/>
            <a:ext cx="3425523"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7" name="Picture Placeholder 26"/>
          <p:cNvSpPr>
            <a:spLocks noGrp="1"/>
          </p:cNvSpPr>
          <p:nvPr>
            <p:ph type="pic" sz="quarter" idx="11"/>
          </p:nvPr>
        </p:nvSpPr>
        <p:spPr>
          <a:xfrm>
            <a:off x="5801793" y="1461952"/>
            <a:ext cx="4256608"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47" name="Picture Placeholder 46"/>
          <p:cNvSpPr>
            <a:spLocks noGrp="1"/>
          </p:cNvSpPr>
          <p:nvPr>
            <p:ph type="pic" sz="quarter" idx="12"/>
          </p:nvPr>
        </p:nvSpPr>
        <p:spPr>
          <a:xfrm>
            <a:off x="7795260" y="1387896"/>
            <a:ext cx="2263140"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51" name="Picture Placeholder 50"/>
          <p:cNvSpPr>
            <a:spLocks noGrp="1"/>
          </p:cNvSpPr>
          <p:nvPr>
            <p:ph type="pic" sz="quarter" idx="13"/>
          </p:nvPr>
        </p:nvSpPr>
        <p:spPr>
          <a:xfrm>
            <a:off x="6491162" y="6937587"/>
            <a:ext cx="3567238"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45" name="Picture Placeholder 44"/>
          <p:cNvSpPr>
            <a:spLocks noGrp="1"/>
          </p:cNvSpPr>
          <p:nvPr>
            <p:ph type="pic" sz="quarter" idx="14"/>
          </p:nvPr>
        </p:nvSpPr>
        <p:spPr>
          <a:xfrm>
            <a:off x="9598120" y="3853815"/>
            <a:ext cx="467583"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4" name="Rectangle 13"/>
          <p:cNvSpPr/>
          <p:nvPr userDrawn="1"/>
        </p:nvSpPr>
        <p:spPr>
          <a:xfrm>
            <a:off x="10536039" y="237492"/>
            <a:ext cx="2071005" cy="4357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photos inside the logo: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A different photo can be placed in each section of the Presbyterian logo.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put any photos in, the default photos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a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3"/>
            <a:ext cx="4704398" cy="444395"/>
          </a:xfrm>
        </p:spPr>
        <p:txBody>
          <a:bodyPr lIns="46800">
            <a:normAutofit/>
          </a:bodyPr>
          <a:lstStyle>
            <a:lvl1pPr>
              <a:defRPr sz="1320" b="1" cap="all" spc="-33" baseline="0"/>
            </a:lvl1pPr>
          </a:lstStyle>
          <a:p>
            <a:pPr lvl="0"/>
            <a:r>
              <a:rPr lang="en-US" dirty="0"/>
              <a:t>Presentation Date</a:t>
            </a:r>
          </a:p>
        </p:txBody>
      </p:sp>
    </p:spTree>
    <p:extLst>
      <p:ext uri="{BB962C8B-B14F-4D97-AF65-F5344CB8AC3E}">
        <p14:creationId xmlns:p14="http://schemas.microsoft.com/office/powerpoint/2010/main" val="17463727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328F46-7285-447F-ABD3-C62111B91620}"/>
              </a:ext>
            </a:extLst>
          </p:cNvPr>
          <p:cNvPicPr>
            <a:picLocks/>
          </p:cNvPicPr>
          <p:nvPr userDrawn="1"/>
        </p:nvPicPr>
        <p:blipFill rotWithShape="1">
          <a:blip r:embed="rId2">
            <a:extLst>
              <a:ext uri="{28A0092B-C50C-407E-A947-70E740481C1C}">
                <a14:useLocalDpi xmlns:a14="http://schemas.microsoft.com/office/drawing/2010/main" val="0"/>
              </a:ext>
            </a:extLst>
          </a:blip>
          <a:srcRect l="11864" r="12491" b="24981"/>
          <a:stretch/>
        </p:blipFill>
        <p:spPr>
          <a:xfrm>
            <a:off x="0" y="-1"/>
            <a:ext cx="10058400" cy="7772400"/>
          </a:xfrm>
          <a:prstGeom prst="rect">
            <a:avLst/>
          </a:prstGeom>
        </p:spPr>
      </p:pic>
      <p:sp>
        <p:nvSpPr>
          <p:cNvPr id="9" name="Rectangle 8">
            <a:extLst>
              <a:ext uri="{FF2B5EF4-FFF2-40B4-BE49-F238E27FC236}">
                <a16:creationId xmlns:a16="http://schemas.microsoft.com/office/drawing/2014/main" id="{6DB89A50-BC27-417F-82EB-02C9560B989D}"/>
              </a:ext>
            </a:extLst>
          </p:cNvPr>
          <p:cNvSpPr>
            <a:spLocks/>
          </p:cNvSpPr>
          <p:nvPr userDrawn="1"/>
        </p:nvSpPr>
        <p:spPr>
          <a:xfrm>
            <a:off x="0" y="0"/>
            <a:ext cx="10058400" cy="7772400"/>
          </a:xfrm>
          <a:prstGeom prst="rect">
            <a:avLst/>
          </a:prstGeom>
          <a:solidFill>
            <a:schemeClr val="bg1">
              <a:alpha val="70000"/>
            </a:schemeClr>
          </a:solidFill>
          <a:ln w="25400" cap="flat" cmpd="sng" algn="ctr">
            <a:no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2865" tIns="62865" rIns="62865" bIns="62865" numCol="1" spcCol="1270" rtlCol="0" anchor="ctr" anchorCtr="0">
            <a:noAutofit/>
          </a:bodyPr>
          <a:lstStyle/>
          <a:p>
            <a:pPr algn="ctr" defTabSz="733425">
              <a:spcBef>
                <a:spcPct val="0"/>
              </a:spcBef>
            </a:pPr>
            <a:endParaRPr lang="en-US" sz="2640" b="1" dirty="0">
              <a:solidFill>
                <a:schemeClr val="tx1">
                  <a:lumMod val="65000"/>
                  <a:lumOff val="35000"/>
                </a:schemeClr>
              </a:solidFill>
              <a:latin typeface="Arial"/>
            </a:endParaRPr>
          </a:p>
        </p:txBody>
      </p:sp>
      <p:sp>
        <p:nvSpPr>
          <p:cNvPr id="2" name="Title 1"/>
          <p:cNvSpPr>
            <a:spLocks noGrp="1"/>
          </p:cNvSpPr>
          <p:nvPr>
            <p:ph type="ctrTitle"/>
          </p:nvPr>
        </p:nvSpPr>
        <p:spPr>
          <a:xfrm>
            <a:off x="502920" y="3938017"/>
            <a:ext cx="5230368" cy="1931405"/>
          </a:xfrm>
        </p:spPr>
        <p:txBody>
          <a:bodyPr anchor="b">
            <a:normAutofit/>
          </a:bodyPr>
          <a:lstStyle>
            <a:lvl1pPr algn="l">
              <a:defRPr sz="3960" i="1">
                <a:solidFill>
                  <a:schemeClr val="tx1">
                    <a:lumMod val="65000"/>
                    <a:lumOff val="35000"/>
                  </a:schemeClr>
                </a:solidFill>
              </a:defRPr>
            </a:lvl1pPr>
          </a:lstStyle>
          <a:p>
            <a:endParaRPr lang="en-US" dirty="0"/>
          </a:p>
        </p:txBody>
      </p:sp>
      <p:sp>
        <p:nvSpPr>
          <p:cNvPr id="5" name="Text Placeholder 4"/>
          <p:cNvSpPr>
            <a:spLocks noGrp="1"/>
          </p:cNvSpPr>
          <p:nvPr>
            <p:ph type="body" sz="quarter" idx="15"/>
          </p:nvPr>
        </p:nvSpPr>
        <p:spPr>
          <a:xfrm>
            <a:off x="502920" y="6217920"/>
            <a:ext cx="5230368" cy="444395"/>
          </a:xfrm>
        </p:spPr>
        <p:txBody>
          <a:bodyPr lIns="46800">
            <a:normAutofit/>
          </a:bodyPr>
          <a:lstStyle>
            <a:lvl1pPr>
              <a:defRPr sz="1980" b="1" cap="none" spc="-33" baseline="0">
                <a:solidFill>
                  <a:srgbClr val="A71930"/>
                </a:solidFill>
              </a:defRPr>
            </a:lvl1pPr>
          </a:lstStyle>
          <a:p>
            <a:pPr lvl="0"/>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pic>
        <p:nvPicPr>
          <p:cNvPr id="10" name="Picture 9">
            <a:extLst>
              <a:ext uri="{FF2B5EF4-FFF2-40B4-BE49-F238E27FC236}">
                <a16:creationId xmlns:a16="http://schemas.microsoft.com/office/drawing/2014/main" id="{C9BA9FB6-1946-444E-9151-562FB8FD7E5D}"/>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 y="1243584"/>
            <a:ext cx="4053535" cy="994867"/>
          </a:xfrm>
          <a:prstGeom prst="rect">
            <a:avLst/>
          </a:prstGeom>
        </p:spPr>
      </p:pic>
      <p:pic>
        <p:nvPicPr>
          <p:cNvPr id="18" name="Picture 17">
            <a:extLst>
              <a:ext uri="{FF2B5EF4-FFF2-40B4-BE49-F238E27FC236}">
                <a16:creationId xmlns:a16="http://schemas.microsoft.com/office/drawing/2014/main" id="{C3E166CA-8AB5-49C5-950D-8724924EBF98}"/>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3223" y="2518258"/>
            <a:ext cx="1107162" cy="1139952"/>
          </a:xfrm>
          <a:prstGeom prst="rect">
            <a:avLst/>
          </a:prstGeom>
        </p:spPr>
      </p:pic>
      <p:pic>
        <p:nvPicPr>
          <p:cNvPr id="19" name="Picture 18">
            <a:extLst>
              <a:ext uri="{FF2B5EF4-FFF2-40B4-BE49-F238E27FC236}">
                <a16:creationId xmlns:a16="http://schemas.microsoft.com/office/drawing/2014/main" id="{23184176-AB51-4D7F-BAA3-3FEFFFD646BD}"/>
              </a:ext>
            </a:extLst>
          </p:cNvPr>
          <p:cNvPicPr>
            <a:picLocks noChangeAspect="1"/>
          </p:cNvPicPr>
          <p:nvPr userDrawn="1"/>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54799" y="2518258"/>
            <a:ext cx="1165876" cy="1139952"/>
          </a:xfrm>
          <a:prstGeom prst="rect">
            <a:avLst/>
          </a:prstGeom>
        </p:spPr>
      </p:pic>
      <p:pic>
        <p:nvPicPr>
          <p:cNvPr id="20" name="Picture 19">
            <a:extLst>
              <a:ext uri="{FF2B5EF4-FFF2-40B4-BE49-F238E27FC236}">
                <a16:creationId xmlns:a16="http://schemas.microsoft.com/office/drawing/2014/main" id="{F4D4AED6-5E37-4757-808F-1B867B0F5312}"/>
              </a:ext>
            </a:extLst>
          </p:cNvPr>
          <p:cNvPicPr preferRelativeResize="0">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2029" y="2571780"/>
            <a:ext cx="1760220" cy="1034159"/>
          </a:xfrm>
          <a:prstGeom prst="rect">
            <a:avLst/>
          </a:prstGeom>
        </p:spPr>
      </p:pic>
      <p:pic>
        <p:nvPicPr>
          <p:cNvPr id="21" name="Picture 20">
            <a:extLst>
              <a:ext uri="{FF2B5EF4-FFF2-40B4-BE49-F238E27FC236}">
                <a16:creationId xmlns:a16="http://schemas.microsoft.com/office/drawing/2014/main" id="{BB59CB8C-FB3E-4A06-800F-CA3FCF78BDC3}"/>
              </a:ext>
            </a:extLst>
          </p:cNvPr>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 y="2518258"/>
            <a:ext cx="906560" cy="1139952"/>
          </a:xfrm>
          <a:prstGeom prst="rect">
            <a:avLst/>
          </a:prstGeom>
        </p:spPr>
      </p:pic>
    </p:spTree>
    <p:extLst>
      <p:ext uri="{BB962C8B-B14F-4D97-AF65-F5344CB8AC3E}">
        <p14:creationId xmlns:p14="http://schemas.microsoft.com/office/powerpoint/2010/main" val="16410342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9052560" cy="5440680"/>
          </a:xfrm>
          <a:prstGeom prst="rect">
            <a:avLst/>
          </a:prstGeom>
        </p:spPr>
        <p:txBody>
          <a:bodyPr>
            <a:normAutofit/>
          </a:bodyPr>
          <a:lstStyle>
            <a:lvl1pPr marL="377190" indent="-377190">
              <a:spcAft>
                <a:spcPts val="660"/>
              </a:spcAft>
              <a:buClr>
                <a:srgbClr val="A71930"/>
              </a:buClr>
              <a:buFont typeface="Arial" panose="020B0604020202020204" pitchFamily="34" charset="0"/>
              <a:buChar char="•"/>
              <a:defRPr sz="2640">
                <a:solidFill>
                  <a:schemeClr val="tx1"/>
                </a:solidFill>
              </a:defRPr>
            </a:lvl1pPr>
            <a:lvl2pPr marL="754380" indent="-377190">
              <a:buClr>
                <a:srgbClr val="A71930"/>
              </a:buClr>
              <a:buSzPct val="70000"/>
              <a:buFont typeface="Courier New" panose="02070309020205020404" pitchFamily="49" charset="0"/>
              <a:buChar char="o"/>
              <a:defRPr sz="2200">
                <a:solidFill>
                  <a:schemeClr val="tx1"/>
                </a:solidFill>
              </a:defRPr>
            </a:lvl2pPr>
            <a:lvl3pPr marL="1136599" indent="-377190">
              <a:buClr>
                <a:srgbClr val="A71930"/>
              </a:buClr>
              <a:buFont typeface="Arial" panose="020B0604020202020204" pitchFamily="34"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9"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653432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FCA5-5C34-4750-8DE1-F4612E9FACF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D7F203-5616-4F72-9ED3-A57EA067E9A3}"/>
              </a:ext>
            </a:extLst>
          </p:cNvPr>
          <p:cNvSpPr>
            <a:spLocks noGrp="1"/>
          </p:cNvSpPr>
          <p:nvPr>
            <p:ph type="sldNum" sz="quarter" idx="10"/>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7FCEDDD5-6DFD-405B-9F9E-2F61D7C1F7EF}"/>
              </a:ext>
            </a:extLst>
          </p:cNvPr>
          <p:cNvSpPr>
            <a:spLocks noGrp="1"/>
          </p:cNvSpPr>
          <p:nvPr>
            <p:ph type="ftr" sz="quarter" idx="11"/>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0166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41FAC1B-3501-4BCA-9364-D1180C2DA88A}" type="datetimeFigureOut">
              <a:rPr lang="en-US" smtClean="0"/>
              <a:t>9/17/2024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2920" y="1851343"/>
            <a:ext cx="9052560" cy="5136620"/>
          </a:xfrm>
          <a:prstGeom prst="rect">
            <a:avLst/>
          </a:prstGeom>
        </p:spPr>
        <p:txBody>
          <a:bodyPr>
            <a:normAutofit/>
          </a:bodyPr>
          <a:lstStyle>
            <a:lvl1pPr marL="377190" marR="0" indent="-377190" algn="l" defTabSz="1005840" rtl="0" eaLnBrk="1" fontAlgn="auto" latinLnBrk="0" hangingPunct="1">
              <a:lnSpc>
                <a:spcPct val="100000"/>
              </a:lnSpc>
              <a:spcBef>
                <a:spcPts val="0"/>
              </a:spcBef>
              <a:spcAft>
                <a:spcPts val="330"/>
              </a:spcAft>
              <a:buClrTx/>
              <a:buSzTx/>
              <a:buFont typeface="Arial" panose="020B0604020202020204" pitchFamily="34" charset="0"/>
              <a:buChar char="•"/>
              <a:tabLst/>
              <a:defRPr sz="2200">
                <a:solidFill>
                  <a:schemeClr val="tx1">
                    <a:lumMod val="65000"/>
                    <a:lumOff val="35000"/>
                  </a:schemeClr>
                </a:solidFill>
              </a:defRPr>
            </a:lvl1pPr>
            <a:lvl2pPr marL="754380" marR="0" indent="-377190" algn="l" defTabSz="1005840" rtl="0" eaLnBrk="1" fontAlgn="auto" latinLnBrk="0" hangingPunct="1">
              <a:lnSpc>
                <a:spcPct val="100000"/>
              </a:lnSpc>
              <a:spcBef>
                <a:spcPts val="0"/>
              </a:spcBef>
              <a:spcAft>
                <a:spcPts val="330"/>
              </a:spcAft>
              <a:buClr>
                <a:srgbClr val="A71930"/>
              </a:buClr>
              <a:buSzPct val="100000"/>
              <a:buFont typeface="Arial" panose="020B0604020202020204" pitchFamily="34" charset="0"/>
              <a:buChar char="–"/>
              <a:tabLst/>
              <a:defRPr sz="2200">
                <a:solidFill>
                  <a:schemeClr val="tx1">
                    <a:lumMod val="65000"/>
                    <a:lumOff val="35000"/>
                  </a:schemeClr>
                </a:solidFill>
              </a:defRPr>
            </a:lvl2pPr>
            <a:lvl3pPr marL="1136599" marR="0" indent="-314325" algn="l" defTabSz="1005840" rtl="0" eaLnBrk="1" fontAlgn="auto" latinLnBrk="0" hangingPunct="1">
              <a:lnSpc>
                <a:spcPct val="100000"/>
              </a:lnSpc>
              <a:spcBef>
                <a:spcPts val="0"/>
              </a:spcBef>
              <a:spcAft>
                <a:spcPts val="330"/>
              </a:spcAft>
              <a:buClr>
                <a:srgbClr val="A71930"/>
              </a:buClr>
              <a:buSzTx/>
              <a:buFont typeface="Arial" panose="020B0604020202020204" pitchFamily="34" charset="0"/>
              <a:buChar char="–"/>
              <a:tabLst/>
              <a:defRPr sz="1980">
                <a:solidFill>
                  <a:schemeClr val="tx1">
                    <a:lumMod val="65000"/>
                    <a:lumOff val="35000"/>
                  </a:schemeClr>
                </a:solidFill>
              </a:defRPr>
            </a:lvl3pPr>
            <a:lvl4pPr marL="1508760" marR="0" indent="0" algn="l" defTabSz="1005840" rtl="0" eaLnBrk="1" fontAlgn="auto" latinLnBrk="0" hangingPunct="1">
              <a:lnSpc>
                <a:spcPct val="100000"/>
              </a:lnSpc>
              <a:spcBef>
                <a:spcPts val="0"/>
              </a:spcBef>
              <a:spcAft>
                <a:spcPts val="330"/>
              </a:spcAft>
              <a:buClrTx/>
              <a:buSzTx/>
              <a:buFont typeface="Arial"/>
              <a:buNone/>
              <a:tabLst/>
              <a:defRPr sz="1760">
                <a:solidFill>
                  <a:schemeClr val="tx1">
                    <a:lumMod val="65000"/>
                    <a:lumOff val="35000"/>
                  </a:schemeClr>
                </a:solidFill>
              </a:defRPr>
            </a:lvl4pPr>
            <a:lvl5pPr marL="2011680" marR="0" indent="0" algn="l" defTabSz="1005840" rtl="0" eaLnBrk="1" fontAlgn="auto" latinLnBrk="0" hangingPunct="1">
              <a:lnSpc>
                <a:spcPct val="100000"/>
              </a:lnSpc>
              <a:spcBef>
                <a:spcPts val="0"/>
              </a:spcBef>
              <a:spcAft>
                <a:spcPts val="330"/>
              </a:spcAft>
              <a:buClrTx/>
              <a:buSzTx/>
              <a:buFont typeface="Arial"/>
              <a:buNone/>
              <a:tabLst/>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Text Placeholder 3"/>
          <p:cNvSpPr>
            <a:spLocks noGrp="1"/>
          </p:cNvSpPr>
          <p:nvPr>
            <p:ph type="body" sz="quarter" idx="13"/>
          </p:nvPr>
        </p:nvSpPr>
        <p:spPr>
          <a:xfrm>
            <a:off x="502920" y="1192848"/>
            <a:ext cx="9052560" cy="385022"/>
          </a:xfrm>
          <a:prstGeom prst="rect">
            <a:avLst/>
          </a:prstGeom>
        </p:spPr>
        <p:txBody>
          <a:bodyPr lIns="46800" rIns="46800">
            <a:noAutofit/>
          </a:bodyPr>
          <a:lstStyle>
            <a:lvl1pPr>
              <a:defRPr sz="1980" b="1" i="1" spc="-33" baseline="0">
                <a:solidFill>
                  <a:schemeClr val="tx1">
                    <a:lumMod val="65000"/>
                    <a:lumOff val="35000"/>
                  </a:schemeClr>
                </a:solidFill>
              </a:defRPr>
            </a:lvl1pPr>
          </a:lstStyle>
          <a:p>
            <a:pPr lvl="0"/>
            <a:r>
              <a:rPr lang="en-US" dirty="0"/>
              <a:t>Click to edit Master text styles</a:t>
            </a:r>
          </a:p>
        </p:txBody>
      </p:sp>
      <p:sp>
        <p:nvSpPr>
          <p:cNvPr id="15" name="Title 14"/>
          <p:cNvSpPr>
            <a:spLocks noGrp="1"/>
          </p:cNvSpPr>
          <p:nvPr>
            <p:ph type="title"/>
          </p:nvPr>
        </p:nvSpPr>
        <p:spPr/>
        <p:txBody>
          <a:bodyPr/>
          <a:lstStyle>
            <a:lvl1pPr>
              <a:defRPr>
                <a:solidFill>
                  <a:srgbClr val="A71930"/>
                </a:solidFill>
              </a:defRPr>
            </a:lvl1pPr>
          </a:lstStyle>
          <a:p>
            <a:r>
              <a:rPr lang="en-US" dirty="0"/>
              <a:t>Click to edit Master title style</a:t>
            </a:r>
          </a:p>
        </p:txBody>
      </p:sp>
      <p:sp>
        <p:nvSpPr>
          <p:cNvPr id="2" name="Footer Placeholder 1"/>
          <p:cNvSpPr>
            <a:spLocks noGrp="1"/>
          </p:cNvSpPr>
          <p:nvPr>
            <p:ph type="ftr" sz="quarter" idx="14"/>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666005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347216"/>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15" name="Title 14"/>
          <p:cNvSpPr>
            <a:spLocks noGrp="1"/>
          </p:cNvSpPr>
          <p:nvPr>
            <p:ph type="title"/>
          </p:nvPr>
        </p:nvSpPr>
        <p:spPr>
          <a:xfrm>
            <a:off x="672307" y="454790"/>
            <a:ext cx="8691086" cy="732107"/>
          </a:xfrm>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
        <p:nvSpPr>
          <p:cNvPr id="8" name="Content Placeholder 2"/>
          <p:cNvSpPr>
            <a:spLocks noGrp="1"/>
          </p:cNvSpPr>
          <p:nvPr>
            <p:ph idx="15"/>
          </p:nvPr>
        </p:nvSpPr>
        <p:spPr>
          <a:xfrm>
            <a:off x="5088572" y="1347216"/>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9" name="Content Placeholder 2"/>
          <p:cNvSpPr>
            <a:spLocks noGrp="1"/>
          </p:cNvSpPr>
          <p:nvPr>
            <p:ph idx="16"/>
          </p:nvPr>
        </p:nvSpPr>
        <p:spPr>
          <a:xfrm>
            <a:off x="672307" y="4367349"/>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10" name="Content Placeholder 2"/>
          <p:cNvSpPr>
            <a:spLocks noGrp="1"/>
          </p:cNvSpPr>
          <p:nvPr>
            <p:ph idx="17"/>
          </p:nvPr>
        </p:nvSpPr>
        <p:spPr>
          <a:xfrm>
            <a:off x="5088572" y="4367349"/>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Tree>
    <p:extLst>
      <p:ext uri="{BB962C8B-B14F-4D97-AF65-F5344CB8AC3E}">
        <p14:creationId xmlns:p14="http://schemas.microsoft.com/office/powerpoint/2010/main" val="3776241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4526280" cy="5492496"/>
          </a:xfrm>
          <a:prstGeom prst="rect">
            <a:avLst/>
          </a:prstGeom>
        </p:spPr>
        <p:txBody>
          <a:bodyPr>
            <a:normAutofit/>
          </a:bodyPr>
          <a:lstStyle>
            <a:lvl1pPr marL="251460" indent="-251460">
              <a:buClr>
                <a:srgbClr val="A71930"/>
              </a:buClr>
              <a:buFont typeface="Arial" panose="020B0604020202020204" pitchFamily="34" charset="0"/>
              <a:buChar char="•"/>
              <a:defRPr sz="2200">
                <a:solidFill>
                  <a:schemeClr val="tx1"/>
                </a:solidFill>
              </a:defRPr>
            </a:lvl1pPr>
            <a:lvl2pPr marL="880110" indent="-377190">
              <a:buClr>
                <a:schemeClr val="tx2"/>
              </a:buClr>
              <a:buSzPct val="111000"/>
              <a:buFont typeface="Arial" charset="0"/>
              <a:buChar char="•"/>
              <a:defRPr sz="2200">
                <a:solidFill>
                  <a:schemeClr val="tx1"/>
                </a:solidFill>
              </a:defRPr>
            </a:lvl2pPr>
            <a:lvl3pPr marL="1383030" indent="-377190">
              <a:buClr>
                <a:schemeClr val="tx2"/>
              </a:buClr>
              <a:buFont typeface="Arial"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8" name="Content Placeholder 2"/>
          <p:cNvSpPr>
            <a:spLocks noGrp="1"/>
          </p:cNvSpPr>
          <p:nvPr>
            <p:ph idx="14"/>
          </p:nvPr>
        </p:nvSpPr>
        <p:spPr>
          <a:xfrm>
            <a:off x="5029200" y="1450848"/>
            <a:ext cx="4526280" cy="5492496"/>
          </a:xfrm>
          <a:prstGeom prst="rect">
            <a:avLst/>
          </a:prstGeom>
        </p:spPr>
        <p:txBody>
          <a:bodyPr>
            <a:normAutofit/>
          </a:bodyPr>
          <a:lstStyle>
            <a:lvl1pPr marL="0" indent="0">
              <a:buNone/>
              <a:defRPr sz="2200">
                <a:solidFill>
                  <a:schemeClr val="tx1"/>
                </a:solidFill>
              </a:defRPr>
            </a:lvl1pPr>
            <a:lvl2pPr marL="880110" indent="-377190">
              <a:buClr>
                <a:schemeClr val="tx2"/>
              </a:buClr>
              <a:buSzPct val="111000"/>
              <a:buFont typeface="Arial" charset="0"/>
              <a:buChar char="•"/>
              <a:defRPr sz="2200">
                <a:solidFill>
                  <a:schemeClr val="tx1"/>
                </a:solidFill>
              </a:defRPr>
            </a:lvl2pPr>
            <a:lvl3pPr marL="1383030" indent="-377190">
              <a:buClr>
                <a:schemeClr val="tx2"/>
              </a:buClr>
              <a:buFont typeface="Arial"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02920" y="414529"/>
            <a:ext cx="9052560"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4207633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4160631"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8" name="Content Placeholder 2"/>
          <p:cNvSpPr>
            <a:spLocks noGrp="1"/>
          </p:cNvSpPr>
          <p:nvPr>
            <p:ph idx="14"/>
          </p:nvPr>
        </p:nvSpPr>
        <p:spPr>
          <a:xfrm>
            <a:off x="5233638" y="1851343"/>
            <a:ext cx="4129754"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48"/>
            <a:ext cx="8691085" cy="385022"/>
          </a:xfrm>
          <a:prstGeom prst="rect">
            <a:avLst/>
          </a:prstGeom>
        </p:spPr>
        <p:txBody>
          <a:bodyPr lIns="46800" anchor="t">
            <a:noAutofit/>
          </a:bodyPr>
          <a:lstStyle>
            <a:lvl1pPr>
              <a:defRPr sz="1980" spc="-33"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7" y="454790"/>
            <a:ext cx="8691086"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727256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470581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414696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88617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 Photo">
    <p:spTree>
      <p:nvGrpSpPr>
        <p:cNvPr id="1" name=""/>
        <p:cNvGrpSpPr/>
        <p:nvPr/>
      </p:nvGrpSpPr>
      <p:grpSpPr>
        <a:xfrm>
          <a:off x="0" y="0"/>
          <a:ext cx="0" cy="0"/>
          <a:chOff x="0" y="0"/>
          <a:chExt cx="0" cy="0"/>
        </a:xfrm>
      </p:grpSpPr>
      <p:sp>
        <p:nvSpPr>
          <p:cNvPr id="14"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6" name="Rectangle 15"/>
          <p:cNvSpPr/>
          <p:nvPr userDrawn="1"/>
        </p:nvSpPr>
        <p:spPr>
          <a:xfrm>
            <a:off x="10536039" y="237493"/>
            <a:ext cx="2065078" cy="4870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the default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replace the photo, the default photo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the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p:txBody>
      </p:sp>
      <p:sp>
        <p:nvSpPr>
          <p:cNvPr id="18" name="Slide Number Placeholder 5"/>
          <p:cNvSpPr>
            <a:spLocks noGrp="1"/>
          </p:cNvSpPr>
          <p:nvPr>
            <p:ph type="sldNum" sz="quarter" idx="13"/>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21"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959036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Picture Placeholder 18"/>
          <p:cNvSpPr>
            <a:spLocks noGrp="1"/>
          </p:cNvSpPr>
          <p:nvPr>
            <p:ph type="pic" sz="quarter" idx="12"/>
          </p:nvPr>
        </p:nvSpPr>
        <p:spPr>
          <a:xfrm>
            <a:off x="-12050" y="-13448"/>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9" name="Snip Diagonal Corner Rectangle 8"/>
          <p:cNvSpPr/>
          <p:nvPr userDrawn="1"/>
        </p:nvSpPr>
        <p:spPr>
          <a:xfrm rot="2702904" flipV="1">
            <a:off x="1609209" y="6959234"/>
            <a:ext cx="2238851" cy="11738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nip Diagonal Corner Rectangle 9"/>
          <p:cNvSpPr/>
          <p:nvPr userDrawn="1"/>
        </p:nvSpPr>
        <p:spPr>
          <a:xfrm rot="2702904" flipV="1">
            <a:off x="8225338" y="2687585"/>
            <a:ext cx="2226882" cy="112595"/>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4"/>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17" name="Snip Single Corner Rectangle 16"/>
          <p:cNvSpPr/>
          <p:nvPr userDrawn="1"/>
        </p:nvSpPr>
        <p:spPr>
          <a:xfrm>
            <a:off x="-8482" y="3798821"/>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p:cNvSpPr>
            <a:spLocks noGrp="1"/>
          </p:cNvSpPr>
          <p:nvPr>
            <p:ph type="title" hasCustomPrompt="1"/>
          </p:nvPr>
        </p:nvSpPr>
        <p:spPr>
          <a:xfrm>
            <a:off x="678856" y="4136422"/>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23" y="543233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dirty="0"/>
              <a:t>Sub-header</a:t>
            </a:r>
          </a:p>
        </p:txBody>
      </p:sp>
      <p:sp>
        <p:nvSpPr>
          <p:cNvPr id="16"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8" name="Rectangle 17"/>
          <p:cNvSpPr/>
          <p:nvPr userDrawn="1"/>
        </p:nvSpPr>
        <p:spPr>
          <a:xfrm>
            <a:off x="10536039" y="237493"/>
            <a:ext cx="2065078" cy="4861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the default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replace the photo, the default photo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the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pic>
        <p:nvPicPr>
          <p:cNvPr id="20" name="Picture 19" descr="Pres 2002 3 red cmyk copy.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954" y="7399211"/>
            <a:ext cx="1676161" cy="195840"/>
          </a:xfrm>
          <a:prstGeom prst="rect">
            <a:avLst/>
          </a:prstGeom>
        </p:spPr>
      </p:pic>
    </p:spTree>
    <p:extLst>
      <p:ext uri="{BB962C8B-B14F-4D97-AF65-F5344CB8AC3E}">
        <p14:creationId xmlns:p14="http://schemas.microsoft.com/office/powerpoint/2010/main" val="86950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FD023-8A67-4E08-B1FF-114C828FA984}"/>
              </a:ext>
            </a:extLst>
          </p:cNvPr>
          <p:cNvSpPr>
            <a:spLocks noGrp="1"/>
          </p:cNvSpPr>
          <p:nvPr>
            <p:ph type="sldNum" sz="quarter" idx="10"/>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0C81C925-5C9A-4530-89B8-7D689A4C3D8F}"/>
              </a:ext>
            </a:extLst>
          </p:cNvPr>
          <p:cNvSpPr>
            <a:spLocks noGrp="1"/>
          </p:cNvSpPr>
          <p:nvPr>
            <p:ph type="ftr" sz="quarter" idx="11"/>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pic>
        <p:nvPicPr>
          <p:cNvPr id="7" name="Picture 6">
            <a:extLst>
              <a:ext uri="{FF2B5EF4-FFF2-40B4-BE49-F238E27FC236}">
                <a16:creationId xmlns:a16="http://schemas.microsoft.com/office/drawing/2014/main" id="{A9B0B900-74C8-4770-9A92-90E995E38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21" y="7254237"/>
            <a:ext cx="1567433" cy="414528"/>
          </a:xfrm>
          <a:prstGeom prst="rect">
            <a:avLst/>
          </a:prstGeom>
        </p:spPr>
      </p:pic>
    </p:spTree>
    <p:extLst>
      <p:ext uri="{BB962C8B-B14F-4D97-AF65-F5344CB8AC3E}">
        <p14:creationId xmlns:p14="http://schemas.microsoft.com/office/powerpoint/2010/main" val="44441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FAD507F9-185A-4494-899B-CFCD9F991134}" type="datetimeFigureOut">
              <a:rPr lang="en-US" smtClean="0"/>
              <a:t>9/17/2024</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443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5" y="3100897"/>
            <a:ext cx="4625438" cy="1931405"/>
          </a:xfrm>
        </p:spPr>
        <p:txBody>
          <a:bodyPr anchor="b">
            <a:noAutofit/>
          </a:bodyPr>
          <a:lstStyle>
            <a:lvl1pPr algn="l">
              <a:lnSpc>
                <a:spcPct val="80000"/>
              </a:lnSpc>
              <a:defRPr sz="4455">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5" y="5032311"/>
            <a:ext cx="4625438" cy="593439"/>
          </a:xfrm>
          <a:prstGeom prst="rect">
            <a:avLst/>
          </a:prstGeom>
        </p:spPr>
        <p:txBody>
          <a:bodyPr lIns="46800" rIns="46800">
            <a:noAutofit/>
          </a:bodyPr>
          <a:lstStyle>
            <a:lvl1pPr marL="0" indent="0" algn="l">
              <a:buNone/>
              <a:defRPr sz="2640">
                <a:solidFill>
                  <a:schemeClr val="tx1">
                    <a:lumMod val="65000"/>
                    <a:lumOff val="35000"/>
                  </a:schemeClr>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dirty="0"/>
              <a:t>Presenter Name</a:t>
            </a:r>
          </a:p>
        </p:txBody>
      </p:sp>
      <p:sp>
        <p:nvSpPr>
          <p:cNvPr id="13"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4" name="Rectangle 13"/>
          <p:cNvSpPr/>
          <p:nvPr userDrawn="1"/>
        </p:nvSpPr>
        <p:spPr>
          <a:xfrm>
            <a:off x="10536039" y="237506"/>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images</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A</a:t>
            </a:r>
            <a:r>
              <a:rPr lang="en-US" sz="660" b="0" i="0" baseline="0" dirty="0">
                <a:solidFill>
                  <a:srgbClr val="464B54"/>
                </a:solidFill>
              </a:rPr>
              <a:t> different image can be placed in e</a:t>
            </a:r>
            <a:r>
              <a:rPr lang="en-US" sz="660" b="0" i="0" dirty="0">
                <a:solidFill>
                  <a:srgbClr val="464B54"/>
                </a:solidFill>
              </a:rPr>
              <a:t>ach section of the Presbyterian Health Services logo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If you do not want</a:t>
            </a:r>
            <a:r>
              <a:rPr lang="en-US" sz="660" b="0" i="0" baseline="0" dirty="0">
                <a:solidFill>
                  <a:srgbClr val="464B54"/>
                </a:solidFill>
              </a:rPr>
              <a:t> to put any photos in, it will remain red</a:t>
            </a:r>
            <a:endParaRPr lang="en-US" sz="660" b="0" i="0" dirty="0">
              <a:solidFill>
                <a:srgbClr val="464B54"/>
              </a:solidFill>
            </a:endParaRP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5" name="Text Placeholder 4"/>
          <p:cNvSpPr>
            <a:spLocks noGrp="1"/>
          </p:cNvSpPr>
          <p:nvPr>
            <p:ph type="body" sz="quarter" idx="15" hasCustomPrompt="1"/>
          </p:nvPr>
        </p:nvSpPr>
        <p:spPr>
          <a:xfrm>
            <a:off x="695009" y="5664655"/>
            <a:ext cx="4625438" cy="444395"/>
          </a:xfrm>
        </p:spPr>
        <p:txBody>
          <a:bodyPr lIns="46800" anchor="ctr">
            <a:noAutofit/>
          </a:bodyPr>
          <a:lstStyle>
            <a:lvl1pPr marL="0" indent="0">
              <a:buNone/>
              <a:defRPr sz="990" b="1" cap="all" spc="-26" baseline="0"/>
            </a:lvl1pPr>
          </a:lstStyle>
          <a:p>
            <a:pPr lvl="0"/>
            <a:r>
              <a:rPr lang="en-US" dirty="0"/>
              <a:t>Presentation Date</a:t>
            </a:r>
          </a:p>
        </p:txBody>
      </p:sp>
      <p:pic>
        <p:nvPicPr>
          <p:cNvPr id="16" name="Picture 15"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8224" y="1687085"/>
            <a:ext cx="4595238" cy="715867"/>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18" name="Picture Placeholder 26"/>
          <p:cNvSpPr>
            <a:spLocks noGrp="1"/>
          </p:cNvSpPr>
          <p:nvPr>
            <p:ph type="pic" sz="quarter" idx="11"/>
          </p:nvPr>
        </p:nvSpPr>
        <p:spPr>
          <a:xfrm>
            <a:off x="6860468" y="1461954"/>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0" name="Picture Placeholder 50"/>
          <p:cNvSpPr>
            <a:spLocks noGrp="1"/>
          </p:cNvSpPr>
          <p:nvPr>
            <p:ph type="pic" sz="quarter" idx="13"/>
          </p:nvPr>
        </p:nvSpPr>
        <p:spPr>
          <a:xfrm>
            <a:off x="7377496"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1" name="Picture Placeholder 44"/>
          <p:cNvSpPr>
            <a:spLocks noGrp="1"/>
          </p:cNvSpPr>
          <p:nvPr>
            <p:ph type="pic" sz="quarter" idx="14"/>
          </p:nvPr>
        </p:nvSpPr>
        <p:spPr>
          <a:xfrm>
            <a:off x="9707713" y="3853820"/>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Tree>
    <p:extLst>
      <p:ext uri="{BB962C8B-B14F-4D97-AF65-F5344CB8AC3E}">
        <p14:creationId xmlns:p14="http://schemas.microsoft.com/office/powerpoint/2010/main" val="1151461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5" y="3100897"/>
            <a:ext cx="4625438" cy="1931405"/>
          </a:xfrm>
        </p:spPr>
        <p:txBody>
          <a:bodyPr anchor="b">
            <a:noAutofit/>
          </a:bodyPr>
          <a:lstStyle>
            <a:lvl1pPr algn="l">
              <a:lnSpc>
                <a:spcPct val="80000"/>
              </a:lnSpc>
              <a:defRPr sz="4455">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5" y="5032311"/>
            <a:ext cx="4625438" cy="593439"/>
          </a:xfrm>
          <a:prstGeom prst="rect">
            <a:avLst/>
          </a:prstGeom>
        </p:spPr>
        <p:txBody>
          <a:bodyPr lIns="46800" rIns="46800">
            <a:noAutofit/>
          </a:bodyPr>
          <a:lstStyle>
            <a:lvl1pPr marL="0" indent="0" algn="l">
              <a:buNone/>
              <a:defRPr sz="2640">
                <a:solidFill>
                  <a:schemeClr val="tx1">
                    <a:lumMod val="65000"/>
                    <a:lumOff val="35000"/>
                  </a:schemeClr>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dirty="0"/>
              <a:t>Presenter Name</a:t>
            </a:r>
          </a:p>
        </p:txBody>
      </p:sp>
      <p:sp>
        <p:nvSpPr>
          <p:cNvPr id="5" name="Text Placeholder 4"/>
          <p:cNvSpPr>
            <a:spLocks noGrp="1"/>
          </p:cNvSpPr>
          <p:nvPr>
            <p:ph type="body" sz="quarter" idx="15" hasCustomPrompt="1"/>
          </p:nvPr>
        </p:nvSpPr>
        <p:spPr>
          <a:xfrm>
            <a:off x="695009" y="5664655"/>
            <a:ext cx="4625438" cy="444395"/>
          </a:xfrm>
        </p:spPr>
        <p:txBody>
          <a:bodyPr lIns="46800" anchor="ctr">
            <a:noAutofit/>
          </a:bodyPr>
          <a:lstStyle>
            <a:lvl1pPr marL="0" indent="0">
              <a:buNone/>
              <a:defRPr sz="990" b="1" cap="all" spc="-26" baseline="0"/>
            </a:lvl1pPr>
          </a:lstStyle>
          <a:p>
            <a:pPr lvl="0"/>
            <a:r>
              <a:rPr lang="en-US" dirty="0"/>
              <a:t>Presentation Date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63679" y="1"/>
            <a:ext cx="3194723" cy="7772400"/>
          </a:xfrm>
          <a:prstGeom prst="rect">
            <a:avLst/>
          </a:prstGeom>
        </p:spPr>
      </p:pic>
      <p:pic>
        <p:nvPicPr>
          <p:cNvPr id="8" name="Picture 7" descr="Pres 2002 3 red cmyk copy.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8224" y="1687085"/>
            <a:ext cx="4595238" cy="715867"/>
          </a:xfrm>
          <a:prstGeom prst="rect">
            <a:avLst/>
          </a:prstGeom>
        </p:spPr>
      </p:pic>
    </p:spTree>
    <p:extLst>
      <p:ext uri="{BB962C8B-B14F-4D97-AF65-F5344CB8AC3E}">
        <p14:creationId xmlns:p14="http://schemas.microsoft.com/office/powerpoint/2010/main" val="39586587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hasCustomPrompt="1"/>
          </p:nvPr>
        </p:nvSpPr>
        <p:spPr>
          <a:xfrm>
            <a:off x="672310" y="1192860"/>
            <a:ext cx="8682355" cy="385022"/>
          </a:xfrm>
          <a:prstGeom prst="rect">
            <a:avLst/>
          </a:prstGeom>
        </p:spPr>
        <p:txBody>
          <a:bodyPr lIns="46800" rIns="46800">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12" name="Content Placeholder 11">
            <a:extLst>
              <a:ext uri="{FF2B5EF4-FFF2-40B4-BE49-F238E27FC236}">
                <a16:creationId xmlns:a16="http://schemas.microsoft.com/office/drawing/2014/main" id="{BA7E5745-7A7A-CC4E-928C-914031D4E839}"/>
              </a:ext>
            </a:extLst>
          </p:cNvPr>
          <p:cNvSpPr>
            <a:spLocks noGrp="1"/>
          </p:cNvSpPr>
          <p:nvPr>
            <p:ph sz="quarter" idx="15"/>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208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12" name="Content Placeholder 11">
            <a:extLst>
              <a:ext uri="{FF2B5EF4-FFF2-40B4-BE49-F238E27FC236}">
                <a16:creationId xmlns:a16="http://schemas.microsoft.com/office/drawing/2014/main" id="{BA7E5745-7A7A-CC4E-928C-914031D4E839}"/>
              </a:ext>
            </a:extLst>
          </p:cNvPr>
          <p:cNvSpPr>
            <a:spLocks noGrp="1"/>
          </p:cNvSpPr>
          <p:nvPr>
            <p:ph sz="quarter" idx="15"/>
          </p:nvPr>
        </p:nvSpPr>
        <p:spPr>
          <a:xfrm>
            <a:off x="672318" y="1533070"/>
            <a:ext cx="8691085" cy="5454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853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with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hasCustomPrompt="1"/>
          </p:nvPr>
        </p:nvSpPr>
        <p:spPr>
          <a:xfrm>
            <a:off x="672310" y="1192860"/>
            <a:ext cx="8682355" cy="385022"/>
          </a:xfrm>
          <a:prstGeom prst="rect">
            <a:avLst/>
          </a:prstGeom>
        </p:spPr>
        <p:txBody>
          <a:bodyPr lIns="46800" rIns="46800">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38655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907072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hasCustomPrompt="1"/>
          </p:nvPr>
        </p:nvSpPr>
        <p:spPr>
          <a:xfrm>
            <a:off x="672308" y="1192860"/>
            <a:ext cx="8691085" cy="385022"/>
          </a:xfrm>
          <a:prstGeom prst="rect">
            <a:avLst/>
          </a:prstGeom>
        </p:spPr>
        <p:txBody>
          <a:bodyPr lIns="46800" anchor="t">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18" y="454803"/>
            <a:ext cx="8691085" cy="732107"/>
          </a:xfrm>
        </p:spPr>
        <p:txBody>
          <a:bodyPr>
            <a:noAutofit/>
          </a:bodyPr>
          <a:lstStyle/>
          <a:p>
            <a:r>
              <a:rPr lang="en-US"/>
              <a:t>Click to edit Master title style</a:t>
            </a:r>
            <a:endParaRPr lang="en-US" dirty="0"/>
          </a:p>
        </p:txBody>
      </p:sp>
      <p:sp>
        <p:nvSpPr>
          <p:cNvPr id="2" name="Footer Placeholder 1"/>
          <p:cNvSpPr>
            <a:spLocks noGrp="1"/>
          </p:cNvSpPr>
          <p:nvPr>
            <p:ph type="ftr" sz="quarter" idx="15"/>
          </p:nvPr>
        </p:nvSpPr>
        <p:spPr/>
        <p:txBody>
          <a:bodyPr/>
          <a:lstStyle/>
          <a:p>
            <a:endParaRPr lang="en-US" noProof="0" dirty="0"/>
          </a:p>
        </p:txBody>
      </p:sp>
      <p:sp>
        <p:nvSpPr>
          <p:cNvPr id="13" name="Content Placeholder 12">
            <a:extLst>
              <a:ext uri="{FF2B5EF4-FFF2-40B4-BE49-F238E27FC236}">
                <a16:creationId xmlns:a16="http://schemas.microsoft.com/office/drawing/2014/main" id="{ED318B21-EB1C-8E42-854B-25039E15BB77}"/>
              </a:ext>
            </a:extLst>
          </p:cNvPr>
          <p:cNvSpPr>
            <a:spLocks noGrp="1"/>
          </p:cNvSpPr>
          <p:nvPr>
            <p:ph sz="quarter" idx="18"/>
          </p:nvPr>
        </p:nvSpPr>
        <p:spPr>
          <a:xfrm>
            <a:off x="671873" y="1851343"/>
            <a:ext cx="4160877" cy="513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0C249A44-FC57-1E4B-8279-86E6F018AE8A}"/>
              </a:ext>
            </a:extLst>
          </p:cNvPr>
          <p:cNvSpPr>
            <a:spLocks noGrp="1"/>
          </p:cNvSpPr>
          <p:nvPr>
            <p:ph sz="quarter" idx="19"/>
          </p:nvPr>
        </p:nvSpPr>
        <p:spPr>
          <a:xfrm>
            <a:off x="5198153" y="1851343"/>
            <a:ext cx="4160877" cy="513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03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221381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170942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CED878FA-CAC1-4250-940A-DFDE391C7E91}" type="datetimeFigureOut">
              <a:rPr lang="en-US" smtClean="0"/>
              <a:t>9/17/2024</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2471889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Red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9"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7" name="Snip Single Corner Rectangle 16"/>
          <p:cNvSpPr/>
          <p:nvPr userDrawn="1"/>
        </p:nvSpPr>
        <p:spPr>
          <a:xfrm>
            <a:off x="-8482" y="3798829"/>
            <a:ext cx="6339697" cy="279311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3"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sp>
        <p:nvSpPr>
          <p:cNvPr id="14"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6" name="Rectangle 15"/>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4" name="Footer Placeholder 3"/>
          <p:cNvSpPr>
            <a:spLocks noGrp="1"/>
          </p:cNvSpPr>
          <p:nvPr>
            <p:ph type="ftr" sz="quarter" idx="15"/>
          </p:nvPr>
        </p:nvSpPr>
        <p:spPr/>
        <p:txBody>
          <a:bodyPr/>
          <a:lstStyle/>
          <a:p>
            <a:endParaRPr lang="en-US" noProof="0" dirty="0"/>
          </a:p>
        </p:txBody>
      </p:sp>
      <p:pic>
        <p:nvPicPr>
          <p:cNvPr id="18" name="Picture 17"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3661645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Orang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Snip Single Corner Rectangle 16"/>
          <p:cNvSpPr/>
          <p:nvPr userDrawn="1"/>
        </p:nvSpPr>
        <p:spPr>
          <a:xfrm>
            <a:off x="-8482" y="3798829"/>
            <a:ext cx="6339697" cy="2793110"/>
          </a:xfrm>
          <a:prstGeom prst="snip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2841169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Snip Single Corner Rectangle 16"/>
          <p:cNvSpPr/>
          <p:nvPr userDrawn="1"/>
        </p:nvSpPr>
        <p:spPr>
          <a:xfrm>
            <a:off x="-8482" y="3798829"/>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824103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C7C8FF-C344-0045-AFED-3CD820817C48}"/>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DAC148EC-FD30-A641-854C-AC28DE9FBB81}"/>
              </a:ext>
            </a:extLst>
          </p:cNvPr>
          <p:cNvSpPr>
            <a:spLocks noGrp="1"/>
          </p:cNvSpPr>
          <p:nvPr>
            <p:ph type="sldNum" sz="quarter" idx="11"/>
          </p:nvPr>
        </p:nvSpPr>
        <p:spPr/>
        <p:txBody>
          <a:bodyPr/>
          <a:lstStyle/>
          <a:p>
            <a:fld id="{D4BF1F63-4705-854C-A90E-B08697EA9D5E}" type="slidenum">
              <a:rPr lang="en-US" smtClean="0"/>
              <a:pPr/>
              <a:t>‹#›</a:t>
            </a:fld>
            <a:endParaRPr lang="en-US" dirty="0"/>
          </a:p>
        </p:txBody>
      </p:sp>
    </p:spTree>
    <p:extLst>
      <p:ext uri="{BB962C8B-B14F-4D97-AF65-F5344CB8AC3E}">
        <p14:creationId xmlns:p14="http://schemas.microsoft.com/office/powerpoint/2010/main" val="1388994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65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15" name="Google Shape;288;p42">
            <a:extLst>
              <a:ext uri="{FF2B5EF4-FFF2-40B4-BE49-F238E27FC236}">
                <a16:creationId xmlns:a16="http://schemas.microsoft.com/office/drawing/2014/main" id="{C5C8C9E5-4E93-423E-A3EF-E4C2F2636D53}"/>
              </a:ext>
            </a:extLst>
          </p:cNvPr>
          <p:cNvPicPr preferRelativeResize="0"/>
          <p:nvPr userDrawn="1"/>
        </p:nvPicPr>
        <p:blipFill rotWithShape="1">
          <a:blip r:embed="rId2">
            <a:alphaModFix/>
          </a:blip>
          <a:srcRect/>
          <a:stretch/>
        </p:blipFill>
        <p:spPr>
          <a:xfrm>
            <a:off x="8236691" y="237492"/>
            <a:ext cx="1499780" cy="2450693"/>
          </a:xfrm>
          <a:prstGeom prst="rect">
            <a:avLst/>
          </a:prstGeom>
          <a:noFill/>
          <a:ln>
            <a:noFill/>
          </a:ln>
        </p:spPr>
      </p:pic>
    </p:spTree>
    <p:extLst>
      <p:ext uri="{BB962C8B-B14F-4D97-AF65-F5344CB8AC3E}">
        <p14:creationId xmlns:p14="http://schemas.microsoft.com/office/powerpoint/2010/main" val="4171723484"/>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Transition Title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Tree>
    <p:extLst>
      <p:ext uri="{BB962C8B-B14F-4D97-AF65-F5344CB8AC3E}">
        <p14:creationId xmlns:p14="http://schemas.microsoft.com/office/powerpoint/2010/main" val="622140241"/>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29771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2072640"/>
            <a:ext cx="9337199" cy="5084444"/>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
        <p:nvSpPr>
          <p:cNvPr id="5" name="Text Placeholder 3">
            <a:extLst>
              <a:ext uri="{FF2B5EF4-FFF2-40B4-BE49-F238E27FC236}">
                <a16:creationId xmlns:a16="http://schemas.microsoft.com/office/drawing/2014/main" id="{13B289C6-8E1D-443A-BF64-8489D03BBEF8}"/>
              </a:ext>
            </a:extLst>
          </p:cNvPr>
          <p:cNvSpPr>
            <a:spLocks noGrp="1"/>
          </p:cNvSpPr>
          <p:nvPr>
            <p:ph type="body" sz="quarter" idx="13"/>
          </p:nvPr>
        </p:nvSpPr>
        <p:spPr>
          <a:xfrm>
            <a:off x="504111" y="1179722"/>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323964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ADC8A02-ED06-46B4-B2A4-4636F9D5669A}" type="datetimeFigureOut">
              <a:rPr lang="en-US" smtClean="0"/>
              <a:t>9/17/2024</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847797"/>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853392"/>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9477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582332"/>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587926"/>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965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80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b="0"/>
            </a:lvl1pPr>
          </a:lstStyle>
          <a:p>
            <a:r>
              <a:rPr lang="en-US" dirty="0"/>
              <a:t>Click to edit Master title style</a:t>
            </a:r>
          </a:p>
        </p:txBody>
      </p:sp>
      <p:sp>
        <p:nvSpPr>
          <p:cNvPr id="2" name="Footer Placeholder 1"/>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3526764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marL="1744504" indent="-235744">
              <a:buSzPct val="80000"/>
              <a:buFont typeface="Courier New" panose="02070309020205020404" pitchFamily="49" charset="0"/>
              <a:buChar char="o"/>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463148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Wingdings" panose="05000000000000000000" pitchFamily="2" charset="2"/>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75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lgn="l" defTabSz="754380" rtl="0" eaLnBrk="1" latinLnBrk="0" hangingPunct="1">
              <a:lnSpc>
                <a:spcPct val="100000"/>
              </a:lnSpc>
              <a:spcBef>
                <a:spcPts val="0"/>
              </a:spcBef>
              <a:spcAft>
                <a:spcPts val="248"/>
              </a:spcAft>
              <a:buNone/>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1pPr>
            <a:lvl2pPr marL="660083" indent="-282893" algn="l" defTabSz="754380" rtl="0" eaLnBrk="1" latinLnBrk="0" hangingPunct="1">
              <a:lnSpc>
                <a:spcPct val="100000"/>
              </a:lnSpc>
              <a:spcBef>
                <a:spcPts val="0"/>
              </a:spcBef>
              <a:spcAft>
                <a:spcPts val="248"/>
              </a:spcAft>
              <a:buClr>
                <a:schemeClr val="tx2"/>
              </a:buClr>
              <a:buSzPct val="111000"/>
              <a:buFont typeface="Wingdings" panose="05000000000000000000" pitchFamily="2" charset="2"/>
              <a:buChar char="§"/>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2pPr>
            <a:lvl3pPr marL="1037273" indent="-282893" algn="l" defTabSz="754380" rtl="0" eaLnBrk="1" latinLnBrk="0" hangingPunct="1">
              <a:lnSpc>
                <a:spcPct val="100000"/>
              </a:lnSpc>
              <a:spcBef>
                <a:spcPts val="0"/>
              </a:spcBef>
              <a:spcAft>
                <a:spcPts val="248"/>
              </a:spcAft>
              <a:buClr>
                <a:schemeClr val="tx2"/>
              </a:buClr>
              <a:buFont typeface="Arial" panose="020B0604020202020204" pitchFamily="34" charset="0"/>
              <a:buChar char="–"/>
              <a:defRPr lang="en-US" sz="1485"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3pPr>
            <a:lvl4pPr marL="1367314" indent="-235744" algn="l" defTabSz="754380" rtl="0" eaLnBrk="1" latinLnBrk="0" hangingPunct="1">
              <a:lnSpc>
                <a:spcPct val="100000"/>
              </a:lnSpc>
              <a:spcBef>
                <a:spcPts val="0"/>
              </a:spcBef>
              <a:spcAft>
                <a:spcPts val="248"/>
              </a:spcAft>
              <a:buClr>
                <a:schemeClr val="tx2"/>
              </a:buClr>
              <a:buFont typeface="Arial" charset="0"/>
              <a:buChar char="•"/>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4pPr>
            <a:lvl5pPr marL="1744504" indent="-235744" algn="l" defTabSz="754380" rtl="0" eaLnBrk="1" latinLnBrk="0" hangingPunct="1">
              <a:lnSpc>
                <a:spcPct val="100000"/>
              </a:lnSpc>
              <a:spcBef>
                <a:spcPts val="0"/>
              </a:spcBef>
              <a:spcAft>
                <a:spcPts val="248"/>
              </a:spcAft>
              <a:buClr>
                <a:schemeClr val="tx2"/>
              </a:buClr>
              <a:buSzPct val="75000"/>
              <a:buFont typeface="Courier New" panose="02070309020205020404" pitchFamily="49" charset="0"/>
              <a:buChar char="o"/>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Tree>
    <p:extLst>
      <p:ext uri="{BB962C8B-B14F-4D97-AF65-F5344CB8AC3E}">
        <p14:creationId xmlns:p14="http://schemas.microsoft.com/office/powerpoint/2010/main" val="1648757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28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1" name="Text Placeholder 14">
            <a:extLst>
              <a:ext uri="{FF2B5EF4-FFF2-40B4-BE49-F238E27FC236}">
                <a16:creationId xmlns:a16="http://schemas.microsoft.com/office/drawing/2014/main" id="{1F6AFA2E-E208-47B1-BE33-0936353342EB}"/>
              </a:ext>
            </a:extLst>
          </p:cNvPr>
          <p:cNvSpPr>
            <a:spLocks noGrp="1"/>
          </p:cNvSpPr>
          <p:nvPr>
            <p:ph type="body" sz="quarter" idx="21"/>
          </p:nvPr>
        </p:nvSpPr>
        <p:spPr>
          <a:xfrm>
            <a:off x="6007728" y="5030698"/>
            <a:ext cx="1961388" cy="195726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14">
            <a:extLst>
              <a:ext uri="{FF2B5EF4-FFF2-40B4-BE49-F238E27FC236}">
                <a16:creationId xmlns:a16="http://schemas.microsoft.com/office/drawing/2014/main" id="{F76D4F65-05E1-489D-8D7A-ED1E9B348256}"/>
              </a:ext>
            </a:extLst>
          </p:cNvPr>
          <p:cNvSpPr>
            <a:spLocks noGrp="1"/>
          </p:cNvSpPr>
          <p:nvPr>
            <p:ph type="body" sz="quarter" idx="19"/>
          </p:nvPr>
        </p:nvSpPr>
        <p:spPr>
          <a:xfrm>
            <a:off x="118326" y="5035504"/>
            <a:ext cx="1961388" cy="1952460"/>
          </a:xfrm>
          <a:solidFill>
            <a:schemeClr val="bg1"/>
          </a:solid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AD672F4A-7320-4993-8416-025D0173B57E}"/>
              </a:ext>
            </a:extLst>
          </p:cNvPr>
          <p:cNvSpPr>
            <a:spLocks noGrp="1"/>
          </p:cNvSpPr>
          <p:nvPr>
            <p:ph type="title" hasCustomPrompt="1"/>
          </p:nvPr>
        </p:nvSpPr>
        <p:spPr>
          <a:xfrm>
            <a:off x="672308" y="200578"/>
            <a:ext cx="8691085" cy="512589"/>
          </a:xfrm>
        </p:spPr>
        <p:txBody>
          <a:bodyPr>
            <a:noAutofit/>
          </a:bodyPr>
          <a:lstStyle>
            <a:lvl1pPr>
              <a:defRPr sz="1980" b="1">
                <a:solidFill>
                  <a:schemeClr val="bg2"/>
                </a:solidFill>
              </a:defRPr>
            </a:lvl1pPr>
          </a:lstStyle>
          <a:p>
            <a:r>
              <a:rPr lang="en-US" dirty="0">
                <a:solidFill>
                  <a:schemeClr val="tx1"/>
                </a:solidFill>
              </a:rPr>
              <a:t>Lean Canvas:</a:t>
            </a:r>
            <a:r>
              <a:rPr lang="en-US" dirty="0"/>
              <a:t> Click to edit Master title style</a:t>
            </a:r>
          </a:p>
        </p:txBody>
      </p:sp>
      <p:sp>
        <p:nvSpPr>
          <p:cNvPr id="13" name="Text Placeholder 14">
            <a:extLst>
              <a:ext uri="{FF2B5EF4-FFF2-40B4-BE49-F238E27FC236}">
                <a16:creationId xmlns:a16="http://schemas.microsoft.com/office/drawing/2014/main" id="{83AF9586-5034-444F-A09D-231F67AD1421}"/>
              </a:ext>
            </a:extLst>
          </p:cNvPr>
          <p:cNvSpPr>
            <a:spLocks noGrp="1"/>
          </p:cNvSpPr>
          <p:nvPr>
            <p:ph type="body" sz="quarter" idx="14"/>
          </p:nvPr>
        </p:nvSpPr>
        <p:spPr>
          <a:xfrm>
            <a:off x="120160" y="1662351"/>
            <a:ext cx="1961388" cy="29028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61FD0DEE-F1C1-4A36-AF58-D50940004A1E}"/>
              </a:ext>
            </a:extLst>
          </p:cNvPr>
          <p:cNvSpPr/>
          <p:nvPr userDrawn="1"/>
        </p:nvSpPr>
        <p:spPr>
          <a:xfrm>
            <a:off x="12016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Problem</a:t>
            </a:r>
          </a:p>
        </p:txBody>
      </p:sp>
      <p:sp>
        <p:nvSpPr>
          <p:cNvPr id="22" name="Text Placeholder 14">
            <a:extLst>
              <a:ext uri="{FF2B5EF4-FFF2-40B4-BE49-F238E27FC236}">
                <a16:creationId xmlns:a16="http://schemas.microsoft.com/office/drawing/2014/main" id="{882E7DEE-B89D-4FE9-9D98-5673DA44B008}"/>
              </a:ext>
            </a:extLst>
          </p:cNvPr>
          <p:cNvSpPr>
            <a:spLocks noGrp="1"/>
          </p:cNvSpPr>
          <p:nvPr>
            <p:ph type="body" sz="quarter" idx="15"/>
          </p:nvPr>
        </p:nvSpPr>
        <p:spPr>
          <a:xfrm>
            <a:off x="4031805"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3" name="Rectangle 22">
            <a:extLst>
              <a:ext uri="{FF2B5EF4-FFF2-40B4-BE49-F238E27FC236}">
                <a16:creationId xmlns:a16="http://schemas.microsoft.com/office/drawing/2014/main" id="{7F9551B1-573B-472C-8B4A-CC2477F2F122}"/>
              </a:ext>
            </a:extLst>
          </p:cNvPr>
          <p:cNvSpPr/>
          <p:nvPr userDrawn="1"/>
        </p:nvSpPr>
        <p:spPr>
          <a:xfrm>
            <a:off x="4031805"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Strategy</a:t>
            </a:r>
          </a:p>
        </p:txBody>
      </p:sp>
      <p:sp>
        <p:nvSpPr>
          <p:cNvPr id="25" name="Text Placeholder 14">
            <a:extLst>
              <a:ext uri="{FF2B5EF4-FFF2-40B4-BE49-F238E27FC236}">
                <a16:creationId xmlns:a16="http://schemas.microsoft.com/office/drawing/2014/main" id="{DFEABCF8-F5C4-42AB-825B-23F89A76D538}"/>
              </a:ext>
            </a:extLst>
          </p:cNvPr>
          <p:cNvSpPr>
            <a:spLocks noGrp="1"/>
          </p:cNvSpPr>
          <p:nvPr>
            <p:ph type="body" sz="quarter" idx="16"/>
          </p:nvPr>
        </p:nvSpPr>
        <p:spPr>
          <a:xfrm>
            <a:off x="207317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6" name="Rectangle 25">
            <a:extLst>
              <a:ext uri="{FF2B5EF4-FFF2-40B4-BE49-F238E27FC236}">
                <a16:creationId xmlns:a16="http://schemas.microsoft.com/office/drawing/2014/main" id="{FB8FA528-81E3-4AA4-859F-EA940DBBCEDA}"/>
              </a:ext>
            </a:extLst>
          </p:cNvPr>
          <p:cNvSpPr/>
          <p:nvPr userDrawn="1"/>
        </p:nvSpPr>
        <p:spPr>
          <a:xfrm>
            <a:off x="207317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Value Proposition</a:t>
            </a:r>
          </a:p>
        </p:txBody>
      </p:sp>
      <p:sp>
        <p:nvSpPr>
          <p:cNvPr id="28" name="Text Placeholder 14">
            <a:extLst>
              <a:ext uri="{FF2B5EF4-FFF2-40B4-BE49-F238E27FC236}">
                <a16:creationId xmlns:a16="http://schemas.microsoft.com/office/drawing/2014/main" id="{B5C0998E-0CB1-4732-BBC5-E9F6E760E416}"/>
              </a:ext>
            </a:extLst>
          </p:cNvPr>
          <p:cNvSpPr>
            <a:spLocks noGrp="1"/>
          </p:cNvSpPr>
          <p:nvPr>
            <p:ph type="body" sz="quarter" idx="17"/>
          </p:nvPr>
        </p:nvSpPr>
        <p:spPr>
          <a:xfrm>
            <a:off x="6003276"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9" name="Rectangle 28">
            <a:extLst>
              <a:ext uri="{FF2B5EF4-FFF2-40B4-BE49-F238E27FC236}">
                <a16:creationId xmlns:a16="http://schemas.microsoft.com/office/drawing/2014/main" id="{6BCCE0DA-7D08-4ED8-890A-2A32256EABD1}"/>
              </a:ext>
            </a:extLst>
          </p:cNvPr>
          <p:cNvSpPr/>
          <p:nvPr userDrawn="1"/>
        </p:nvSpPr>
        <p:spPr>
          <a:xfrm>
            <a:off x="6003276"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Key Information</a:t>
            </a:r>
          </a:p>
        </p:txBody>
      </p:sp>
      <p:sp>
        <p:nvSpPr>
          <p:cNvPr id="31" name="Text Placeholder 14">
            <a:extLst>
              <a:ext uri="{FF2B5EF4-FFF2-40B4-BE49-F238E27FC236}">
                <a16:creationId xmlns:a16="http://schemas.microsoft.com/office/drawing/2014/main" id="{C34D45A5-4417-431A-9AAC-5693783BCF1B}"/>
              </a:ext>
            </a:extLst>
          </p:cNvPr>
          <p:cNvSpPr>
            <a:spLocks noGrp="1"/>
          </p:cNvSpPr>
          <p:nvPr>
            <p:ph type="body" sz="quarter" idx="18"/>
          </p:nvPr>
        </p:nvSpPr>
        <p:spPr>
          <a:xfrm>
            <a:off x="796414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0D6AC6F8-0B58-4DA0-8D3A-8063DCC01918}"/>
              </a:ext>
            </a:extLst>
          </p:cNvPr>
          <p:cNvSpPr/>
          <p:nvPr userDrawn="1"/>
        </p:nvSpPr>
        <p:spPr>
          <a:xfrm>
            <a:off x="796414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Implementation Plan</a:t>
            </a:r>
          </a:p>
        </p:txBody>
      </p:sp>
      <p:sp>
        <p:nvSpPr>
          <p:cNvPr id="35" name="Rectangle 34">
            <a:extLst>
              <a:ext uri="{FF2B5EF4-FFF2-40B4-BE49-F238E27FC236}">
                <a16:creationId xmlns:a16="http://schemas.microsoft.com/office/drawing/2014/main" id="{C1AD48FE-013B-48FF-BCBC-D22BCDDBE609}"/>
              </a:ext>
            </a:extLst>
          </p:cNvPr>
          <p:cNvSpPr/>
          <p:nvPr userDrawn="1"/>
        </p:nvSpPr>
        <p:spPr>
          <a:xfrm>
            <a:off x="118326"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Alternatives</a:t>
            </a:r>
          </a:p>
        </p:txBody>
      </p:sp>
      <p:sp>
        <p:nvSpPr>
          <p:cNvPr id="37" name="Rectangle 36">
            <a:extLst>
              <a:ext uri="{FF2B5EF4-FFF2-40B4-BE49-F238E27FC236}">
                <a16:creationId xmlns:a16="http://schemas.microsoft.com/office/drawing/2014/main" id="{13DD31B9-5E47-4A6C-89F6-701B27C93DD0}"/>
              </a:ext>
            </a:extLst>
          </p:cNvPr>
          <p:cNvSpPr/>
          <p:nvPr userDrawn="1"/>
        </p:nvSpPr>
        <p:spPr>
          <a:xfrm>
            <a:off x="4030364"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Collaborators</a:t>
            </a:r>
          </a:p>
        </p:txBody>
      </p:sp>
      <p:sp>
        <p:nvSpPr>
          <p:cNvPr id="38" name="Text Placeholder 14">
            <a:extLst>
              <a:ext uri="{FF2B5EF4-FFF2-40B4-BE49-F238E27FC236}">
                <a16:creationId xmlns:a16="http://schemas.microsoft.com/office/drawing/2014/main" id="{C89EF734-DA2B-4788-A567-06A42360D35C}"/>
              </a:ext>
            </a:extLst>
          </p:cNvPr>
          <p:cNvSpPr>
            <a:spLocks noGrp="1"/>
          </p:cNvSpPr>
          <p:nvPr>
            <p:ph type="body" sz="quarter" idx="20"/>
          </p:nvPr>
        </p:nvSpPr>
        <p:spPr>
          <a:xfrm>
            <a:off x="4028400" y="5042583"/>
            <a:ext cx="1961388" cy="1952460"/>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0" name="Rectangle 39">
            <a:extLst>
              <a:ext uri="{FF2B5EF4-FFF2-40B4-BE49-F238E27FC236}">
                <a16:creationId xmlns:a16="http://schemas.microsoft.com/office/drawing/2014/main" id="{C8392FAC-A9C6-4782-9D9A-8C312C33123A}"/>
              </a:ext>
            </a:extLst>
          </p:cNvPr>
          <p:cNvSpPr/>
          <p:nvPr userDrawn="1"/>
        </p:nvSpPr>
        <p:spPr>
          <a:xfrm>
            <a:off x="5999347"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Metrics &amp; Milestones</a:t>
            </a:r>
          </a:p>
        </p:txBody>
      </p:sp>
    </p:spTree>
    <p:extLst>
      <p:ext uri="{BB962C8B-B14F-4D97-AF65-F5344CB8AC3E}">
        <p14:creationId xmlns:p14="http://schemas.microsoft.com/office/powerpoint/2010/main" val="3024484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b="0" smtClean="0"/>
            </a:lvl1pPr>
          </a:lstStyle>
          <a:p>
            <a:r>
              <a:rPr lang="en-US" dirty="0"/>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dirty="0"/>
              <a:t>Click to edit Master subtitle style</a:t>
            </a:r>
          </a:p>
        </p:txBody>
      </p:sp>
    </p:spTree>
    <p:extLst>
      <p:ext uri="{BB962C8B-B14F-4D97-AF65-F5344CB8AC3E}">
        <p14:creationId xmlns:p14="http://schemas.microsoft.com/office/powerpoint/2010/main" val="3934337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3631786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Influencer - With Logo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283806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EC5D369-2260-4923-8239-AF176096D497}" type="datetimeFigureOut">
              <a:rPr lang="en-US" smtClean="0"/>
              <a:t>9/17/2024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AEFD68-F9D1-4A40-99E4-13E5A5C6D3BF}"/>
              </a:ext>
            </a:extLst>
          </p:cNvPr>
          <p:cNvSpPr>
            <a:spLocks noGrp="1"/>
          </p:cNvSpPr>
          <p:nvPr>
            <p:ph type="dt" sz="half" idx="10"/>
          </p:nvPr>
        </p:nvSpPr>
        <p:spPr/>
        <p:txBody>
          <a:bodyPr/>
          <a:lstStyle>
            <a:lvl1pPr>
              <a:defRPr/>
            </a:lvl1pPr>
          </a:lstStyle>
          <a:p>
            <a:pPr defTabSz="745106">
              <a:defRPr/>
            </a:pPr>
            <a:fld id="{F10D5F17-4FC1-422F-A208-15FDC112172C}" type="datetime1">
              <a:rPr lang="en-US" sz="1485" smtClean="0"/>
              <a:pPr defTabSz="745106">
                <a:defRPr/>
              </a:pPr>
              <a:t>9/17/2024</a:t>
            </a:fld>
            <a:endParaRPr lang="en-US" sz="1485" dirty="0"/>
          </a:p>
        </p:txBody>
      </p:sp>
      <p:sp>
        <p:nvSpPr>
          <p:cNvPr id="4" name="Footer Placeholder 3">
            <a:extLst>
              <a:ext uri="{FF2B5EF4-FFF2-40B4-BE49-F238E27FC236}">
                <a16:creationId xmlns:a16="http://schemas.microsoft.com/office/drawing/2014/main" id="{880A9776-0031-4E68-AE39-FC1110B9F0F6}"/>
              </a:ext>
            </a:extLst>
          </p:cNvPr>
          <p:cNvSpPr>
            <a:spLocks noGrp="1"/>
          </p:cNvSpPr>
          <p:nvPr>
            <p:ph type="ftr" sz="quarter" idx="11"/>
          </p:nvPr>
        </p:nvSpPr>
        <p:spPr/>
        <p:txBody>
          <a:bodyPr/>
          <a:lstStyle>
            <a:lvl1pPr>
              <a:defRPr/>
            </a:lvl1pPr>
          </a:lstStyle>
          <a:p>
            <a:pPr defTabSz="745106">
              <a:defRPr/>
            </a:pP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C692168-04DF-4628-9472-775368B62BFA}"/>
              </a:ext>
            </a:extLst>
          </p:cNvPr>
          <p:cNvSpPr>
            <a:spLocks noGrp="1"/>
          </p:cNvSpPr>
          <p:nvPr>
            <p:ph type="sldNum" sz="quarter" idx="12"/>
          </p:nvPr>
        </p:nvSpPr>
        <p:spPr/>
        <p:txBody>
          <a:bodyPr/>
          <a:lstStyle>
            <a:lvl1pPr>
              <a:defRPr/>
            </a:lvl1pPr>
          </a:lstStyle>
          <a:p>
            <a:pPr defTabSz="745106">
              <a:defRPr/>
            </a:pPr>
            <a:fld id="{F79B8909-293A-4248-9301-6A84EAEF5099}" type="slidenum">
              <a:rPr lang="en-US" smtClean="0">
                <a:solidFill>
                  <a:srgbClr val="000000">
                    <a:tint val="75000"/>
                  </a:srgbClr>
                </a:solidFill>
              </a:rPr>
              <a:pPr defTabSz="745106">
                <a:defRPr/>
              </a:pPr>
              <a:t>‹#›</a:t>
            </a:fld>
            <a:endParaRPr lang="en-US" dirty="0">
              <a:solidFill>
                <a:srgbClr val="000000">
                  <a:tint val="75000"/>
                </a:srgbClr>
              </a:solidFill>
            </a:endParaRPr>
          </a:p>
        </p:txBody>
      </p:sp>
    </p:spTree>
    <p:extLst>
      <p:ext uri="{BB962C8B-B14F-4D97-AF65-F5344CB8AC3E}">
        <p14:creationId xmlns:p14="http://schemas.microsoft.com/office/powerpoint/2010/main" val="900839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No Tagline">
    <p:bg>
      <p:bgPr>
        <a:solidFill>
          <a:schemeClr val="bg1"/>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2"/>
          </p:nvPr>
        </p:nvSpPr>
        <p:spPr>
          <a:xfrm>
            <a:off x="418392" y="1617453"/>
            <a:ext cx="9228608" cy="5291349"/>
          </a:xfrm>
          <a:prstGeom prst="rect">
            <a:avLst/>
          </a:prstGeom>
        </p:spPr>
        <p:txBody>
          <a:bodyPr/>
          <a:lstStyle>
            <a:lvl1pPr marL="0" indent="0">
              <a:buNone/>
              <a:defRPr sz="2200" b="0">
                <a:solidFill>
                  <a:schemeClr val="tx1"/>
                </a:solidFill>
              </a:defRPr>
            </a:lvl1pPr>
            <a:lvl2pPr>
              <a:defRPr sz="1980"/>
            </a:lvl2pPr>
            <a:lvl3pPr>
              <a:defRPr sz="1760"/>
            </a:lvl3pPr>
            <a:lvl4pPr>
              <a:defRPr sz="1540"/>
            </a:lvl4pPr>
            <a:lvl5pPr>
              <a:defRPr sz="15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073904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Image">
  <p:cSld name="1_Image">
    <p:bg>
      <p:bgPr>
        <a:solidFill>
          <a:srgbClr val="3F3F3F"/>
        </a:solidFill>
        <a:effectLst/>
      </p:bgPr>
    </p:bg>
    <p:spTree>
      <p:nvGrpSpPr>
        <p:cNvPr id="1" name="Shape 137"/>
        <p:cNvGrpSpPr/>
        <p:nvPr/>
      </p:nvGrpSpPr>
      <p:grpSpPr>
        <a:xfrm>
          <a:off x="0" y="0"/>
          <a:ext cx="0" cy="0"/>
          <a:chOff x="0" y="0"/>
          <a:chExt cx="0" cy="0"/>
        </a:xfrm>
      </p:grpSpPr>
      <p:sp>
        <p:nvSpPr>
          <p:cNvPr id="139" name="Google Shape;139;p99"/>
          <p:cNvSpPr txBox="1">
            <a:spLocks noGrp="1"/>
          </p:cNvSpPr>
          <p:nvPr>
            <p:ph type="body" idx="1"/>
          </p:nvPr>
        </p:nvSpPr>
        <p:spPr>
          <a:xfrm>
            <a:off x="502920" y="0"/>
            <a:ext cx="9052560" cy="7772400"/>
          </a:xfrm>
          <a:prstGeom prst="rect">
            <a:avLst/>
          </a:prstGeom>
          <a:noFill/>
          <a:ln>
            <a:noFill/>
          </a:ln>
          <a:effectLst>
            <a:outerShdw blurRad="127000" dist="63500" dir="5400000" algn="ctr" rotWithShape="0">
              <a:srgbClr val="000000">
                <a:alpha val="64313"/>
              </a:srgbClr>
            </a:outerShdw>
          </a:effectLst>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latin typeface="Avenir Next LT Pro Light" panose="020B0304020202020204" pitchFamily="34" charset="0"/>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dirty="0"/>
          </a:p>
        </p:txBody>
      </p:sp>
      <p:sp>
        <p:nvSpPr>
          <p:cNvPr id="140" name="Google Shape;140;p99"/>
          <p:cNvSpPr txBox="1">
            <a:spLocks noGrp="1"/>
          </p:cNvSpPr>
          <p:nvPr>
            <p:ph type="sldNum" idx="12"/>
          </p:nvPr>
        </p:nvSpPr>
        <p:spPr>
          <a:xfrm>
            <a:off x="9555480" y="7387098"/>
            <a:ext cx="492443" cy="26928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venir Next LT Pro Light" panose="020B0304020202020204" pitchFamily="34" charset="0"/>
                <a:ea typeface="Avenir Next LT Pro Light" panose="020B0304020202020204" pitchFamily="34" charset="0"/>
                <a:cs typeface="Arial"/>
                <a:sym typeface="Arial"/>
              </a:defRPr>
            </a:lvl1pPr>
            <a:lvl2pPr marL="0" marR="0" lvl="1"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41" name="Google Shape;141;p99"/>
          <p:cNvSpPr txBox="1">
            <a:spLocks noGrp="1"/>
          </p:cNvSpPr>
          <p:nvPr>
            <p:ph type="body" idx="2"/>
          </p:nvPr>
        </p:nvSpPr>
        <p:spPr>
          <a:xfrm rot="5400000">
            <a:off x="-3502626" y="3882238"/>
            <a:ext cx="7500052" cy="280273"/>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7F7F7F"/>
              </a:buClr>
              <a:buSzPts val="1400"/>
              <a:buNone/>
              <a:defRPr sz="1155">
                <a:solidFill>
                  <a:srgbClr val="7F7F7F"/>
                </a:solidFill>
                <a:latin typeface="Avenir Next LT Pro Light" panose="020B0304020202020204" pitchFamily="34" charset="0"/>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228325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3227407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4150287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15" name="Google Shape;288;p42">
            <a:extLst>
              <a:ext uri="{FF2B5EF4-FFF2-40B4-BE49-F238E27FC236}">
                <a16:creationId xmlns:a16="http://schemas.microsoft.com/office/drawing/2014/main" id="{C5C8C9E5-4E93-423E-A3EF-E4C2F2636D53}"/>
              </a:ext>
            </a:extLst>
          </p:cNvPr>
          <p:cNvPicPr preferRelativeResize="0"/>
          <p:nvPr userDrawn="1"/>
        </p:nvPicPr>
        <p:blipFill rotWithShape="1">
          <a:blip r:embed="rId2">
            <a:alphaModFix/>
          </a:blip>
          <a:srcRect/>
          <a:stretch/>
        </p:blipFill>
        <p:spPr>
          <a:xfrm>
            <a:off x="8236691" y="237492"/>
            <a:ext cx="1499780" cy="2450693"/>
          </a:xfrm>
          <a:prstGeom prst="rect">
            <a:avLst/>
          </a:prstGeom>
          <a:noFill/>
          <a:ln>
            <a:noFill/>
          </a:ln>
        </p:spPr>
      </p:pic>
    </p:spTree>
    <p:extLst>
      <p:ext uri="{BB962C8B-B14F-4D97-AF65-F5344CB8AC3E}">
        <p14:creationId xmlns:p14="http://schemas.microsoft.com/office/powerpoint/2010/main" val="3633854549"/>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Transition Title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Tree>
    <p:extLst>
      <p:ext uri="{BB962C8B-B14F-4D97-AF65-F5344CB8AC3E}">
        <p14:creationId xmlns:p14="http://schemas.microsoft.com/office/powerpoint/2010/main" val="27827145"/>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931723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2072640"/>
            <a:ext cx="9337199" cy="5084444"/>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
        <p:nvSpPr>
          <p:cNvPr id="5" name="Text Placeholder 3">
            <a:extLst>
              <a:ext uri="{FF2B5EF4-FFF2-40B4-BE49-F238E27FC236}">
                <a16:creationId xmlns:a16="http://schemas.microsoft.com/office/drawing/2014/main" id="{13B289C6-8E1D-443A-BF64-8489D03BBEF8}"/>
              </a:ext>
            </a:extLst>
          </p:cNvPr>
          <p:cNvSpPr>
            <a:spLocks noGrp="1"/>
          </p:cNvSpPr>
          <p:nvPr>
            <p:ph type="body" sz="quarter" idx="13"/>
          </p:nvPr>
        </p:nvSpPr>
        <p:spPr>
          <a:xfrm>
            <a:off x="504111" y="1179722"/>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2458192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847797"/>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853392"/>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74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C88B2C6-821D-4E7F-8182-A3350E4735AC}" type="datetimeFigureOut">
              <a:rPr lang="en-US" smtClean="0"/>
              <a:t>9/17/2024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582332"/>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587926"/>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500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80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b="0"/>
            </a:lvl1pPr>
          </a:lstStyle>
          <a:p>
            <a:r>
              <a:rPr lang="en-US" dirty="0"/>
              <a:t>Click to edit Master title style</a:t>
            </a:r>
          </a:p>
        </p:txBody>
      </p:sp>
      <p:sp>
        <p:nvSpPr>
          <p:cNvPr id="2" name="Footer Placeholder 1"/>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1327779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marL="1744504" indent="-235744">
              <a:buSzPct val="80000"/>
              <a:buFont typeface="Courier New" panose="02070309020205020404" pitchFamily="49" charset="0"/>
              <a:buChar char="o"/>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2710107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Wingdings" panose="05000000000000000000" pitchFamily="2" charset="2"/>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75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lgn="l" defTabSz="754380" rtl="0" eaLnBrk="1" latinLnBrk="0" hangingPunct="1">
              <a:lnSpc>
                <a:spcPct val="100000"/>
              </a:lnSpc>
              <a:spcBef>
                <a:spcPts val="0"/>
              </a:spcBef>
              <a:spcAft>
                <a:spcPts val="248"/>
              </a:spcAft>
              <a:buNone/>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1pPr>
            <a:lvl2pPr marL="660083" indent="-282893" algn="l" defTabSz="754380" rtl="0" eaLnBrk="1" latinLnBrk="0" hangingPunct="1">
              <a:lnSpc>
                <a:spcPct val="100000"/>
              </a:lnSpc>
              <a:spcBef>
                <a:spcPts val="0"/>
              </a:spcBef>
              <a:spcAft>
                <a:spcPts val="248"/>
              </a:spcAft>
              <a:buClr>
                <a:schemeClr val="tx2"/>
              </a:buClr>
              <a:buSzPct val="111000"/>
              <a:buFont typeface="Wingdings" panose="05000000000000000000" pitchFamily="2" charset="2"/>
              <a:buChar char="§"/>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2pPr>
            <a:lvl3pPr marL="1037273" indent="-282893" algn="l" defTabSz="754380" rtl="0" eaLnBrk="1" latinLnBrk="0" hangingPunct="1">
              <a:lnSpc>
                <a:spcPct val="100000"/>
              </a:lnSpc>
              <a:spcBef>
                <a:spcPts val="0"/>
              </a:spcBef>
              <a:spcAft>
                <a:spcPts val="248"/>
              </a:spcAft>
              <a:buClr>
                <a:schemeClr val="tx2"/>
              </a:buClr>
              <a:buFont typeface="Arial" panose="020B0604020202020204" pitchFamily="34" charset="0"/>
              <a:buChar char="–"/>
              <a:defRPr lang="en-US" sz="1485"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3pPr>
            <a:lvl4pPr marL="1367314" indent="-235744" algn="l" defTabSz="754380" rtl="0" eaLnBrk="1" latinLnBrk="0" hangingPunct="1">
              <a:lnSpc>
                <a:spcPct val="100000"/>
              </a:lnSpc>
              <a:spcBef>
                <a:spcPts val="0"/>
              </a:spcBef>
              <a:spcAft>
                <a:spcPts val="248"/>
              </a:spcAft>
              <a:buClr>
                <a:schemeClr val="tx2"/>
              </a:buClr>
              <a:buFont typeface="Arial" charset="0"/>
              <a:buChar char="•"/>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4pPr>
            <a:lvl5pPr marL="1744504" indent="-235744" algn="l" defTabSz="754380" rtl="0" eaLnBrk="1" latinLnBrk="0" hangingPunct="1">
              <a:lnSpc>
                <a:spcPct val="100000"/>
              </a:lnSpc>
              <a:spcBef>
                <a:spcPts val="0"/>
              </a:spcBef>
              <a:spcAft>
                <a:spcPts val="248"/>
              </a:spcAft>
              <a:buClr>
                <a:schemeClr val="tx2"/>
              </a:buClr>
              <a:buSzPct val="75000"/>
              <a:buFont typeface="Courier New" panose="02070309020205020404" pitchFamily="49" charset="0"/>
              <a:buChar char="o"/>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Tree>
    <p:extLst>
      <p:ext uri="{BB962C8B-B14F-4D97-AF65-F5344CB8AC3E}">
        <p14:creationId xmlns:p14="http://schemas.microsoft.com/office/powerpoint/2010/main" val="291009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788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1" name="Text Placeholder 14">
            <a:extLst>
              <a:ext uri="{FF2B5EF4-FFF2-40B4-BE49-F238E27FC236}">
                <a16:creationId xmlns:a16="http://schemas.microsoft.com/office/drawing/2014/main" id="{1F6AFA2E-E208-47B1-BE33-0936353342EB}"/>
              </a:ext>
            </a:extLst>
          </p:cNvPr>
          <p:cNvSpPr>
            <a:spLocks noGrp="1"/>
          </p:cNvSpPr>
          <p:nvPr>
            <p:ph type="body" sz="quarter" idx="21"/>
          </p:nvPr>
        </p:nvSpPr>
        <p:spPr>
          <a:xfrm>
            <a:off x="6007728" y="5030698"/>
            <a:ext cx="1961388" cy="195726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14">
            <a:extLst>
              <a:ext uri="{FF2B5EF4-FFF2-40B4-BE49-F238E27FC236}">
                <a16:creationId xmlns:a16="http://schemas.microsoft.com/office/drawing/2014/main" id="{F76D4F65-05E1-489D-8D7A-ED1E9B348256}"/>
              </a:ext>
            </a:extLst>
          </p:cNvPr>
          <p:cNvSpPr>
            <a:spLocks noGrp="1"/>
          </p:cNvSpPr>
          <p:nvPr>
            <p:ph type="body" sz="quarter" idx="19"/>
          </p:nvPr>
        </p:nvSpPr>
        <p:spPr>
          <a:xfrm>
            <a:off x="118326" y="5035504"/>
            <a:ext cx="1961388" cy="1952460"/>
          </a:xfrm>
          <a:solidFill>
            <a:schemeClr val="bg1"/>
          </a:solid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AD672F4A-7320-4993-8416-025D0173B57E}"/>
              </a:ext>
            </a:extLst>
          </p:cNvPr>
          <p:cNvSpPr>
            <a:spLocks noGrp="1"/>
          </p:cNvSpPr>
          <p:nvPr>
            <p:ph type="title" hasCustomPrompt="1"/>
          </p:nvPr>
        </p:nvSpPr>
        <p:spPr>
          <a:xfrm>
            <a:off x="672308" y="200578"/>
            <a:ext cx="8691085" cy="512589"/>
          </a:xfrm>
        </p:spPr>
        <p:txBody>
          <a:bodyPr>
            <a:noAutofit/>
          </a:bodyPr>
          <a:lstStyle>
            <a:lvl1pPr>
              <a:defRPr sz="1980" b="1">
                <a:solidFill>
                  <a:schemeClr val="bg2"/>
                </a:solidFill>
              </a:defRPr>
            </a:lvl1pPr>
          </a:lstStyle>
          <a:p>
            <a:r>
              <a:rPr lang="en-US" dirty="0">
                <a:solidFill>
                  <a:schemeClr val="tx1"/>
                </a:solidFill>
              </a:rPr>
              <a:t>Lean Canvas:</a:t>
            </a:r>
            <a:r>
              <a:rPr lang="en-US" dirty="0"/>
              <a:t> Click to edit Master title style</a:t>
            </a:r>
          </a:p>
        </p:txBody>
      </p:sp>
      <p:sp>
        <p:nvSpPr>
          <p:cNvPr id="13" name="Text Placeholder 14">
            <a:extLst>
              <a:ext uri="{FF2B5EF4-FFF2-40B4-BE49-F238E27FC236}">
                <a16:creationId xmlns:a16="http://schemas.microsoft.com/office/drawing/2014/main" id="{83AF9586-5034-444F-A09D-231F67AD1421}"/>
              </a:ext>
            </a:extLst>
          </p:cNvPr>
          <p:cNvSpPr>
            <a:spLocks noGrp="1"/>
          </p:cNvSpPr>
          <p:nvPr>
            <p:ph type="body" sz="quarter" idx="14"/>
          </p:nvPr>
        </p:nvSpPr>
        <p:spPr>
          <a:xfrm>
            <a:off x="120160" y="1662351"/>
            <a:ext cx="1961388" cy="29028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61FD0DEE-F1C1-4A36-AF58-D50940004A1E}"/>
              </a:ext>
            </a:extLst>
          </p:cNvPr>
          <p:cNvSpPr/>
          <p:nvPr userDrawn="1"/>
        </p:nvSpPr>
        <p:spPr>
          <a:xfrm>
            <a:off x="12016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Problem</a:t>
            </a:r>
          </a:p>
        </p:txBody>
      </p:sp>
      <p:sp>
        <p:nvSpPr>
          <p:cNvPr id="22" name="Text Placeholder 14">
            <a:extLst>
              <a:ext uri="{FF2B5EF4-FFF2-40B4-BE49-F238E27FC236}">
                <a16:creationId xmlns:a16="http://schemas.microsoft.com/office/drawing/2014/main" id="{882E7DEE-B89D-4FE9-9D98-5673DA44B008}"/>
              </a:ext>
            </a:extLst>
          </p:cNvPr>
          <p:cNvSpPr>
            <a:spLocks noGrp="1"/>
          </p:cNvSpPr>
          <p:nvPr>
            <p:ph type="body" sz="quarter" idx="15"/>
          </p:nvPr>
        </p:nvSpPr>
        <p:spPr>
          <a:xfrm>
            <a:off x="4031805"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3" name="Rectangle 22">
            <a:extLst>
              <a:ext uri="{FF2B5EF4-FFF2-40B4-BE49-F238E27FC236}">
                <a16:creationId xmlns:a16="http://schemas.microsoft.com/office/drawing/2014/main" id="{7F9551B1-573B-472C-8B4A-CC2477F2F122}"/>
              </a:ext>
            </a:extLst>
          </p:cNvPr>
          <p:cNvSpPr/>
          <p:nvPr userDrawn="1"/>
        </p:nvSpPr>
        <p:spPr>
          <a:xfrm>
            <a:off x="4031805"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Strategy</a:t>
            </a:r>
          </a:p>
        </p:txBody>
      </p:sp>
      <p:sp>
        <p:nvSpPr>
          <p:cNvPr id="25" name="Text Placeholder 14">
            <a:extLst>
              <a:ext uri="{FF2B5EF4-FFF2-40B4-BE49-F238E27FC236}">
                <a16:creationId xmlns:a16="http://schemas.microsoft.com/office/drawing/2014/main" id="{DFEABCF8-F5C4-42AB-825B-23F89A76D538}"/>
              </a:ext>
            </a:extLst>
          </p:cNvPr>
          <p:cNvSpPr>
            <a:spLocks noGrp="1"/>
          </p:cNvSpPr>
          <p:nvPr>
            <p:ph type="body" sz="quarter" idx="16"/>
          </p:nvPr>
        </p:nvSpPr>
        <p:spPr>
          <a:xfrm>
            <a:off x="207317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6" name="Rectangle 25">
            <a:extLst>
              <a:ext uri="{FF2B5EF4-FFF2-40B4-BE49-F238E27FC236}">
                <a16:creationId xmlns:a16="http://schemas.microsoft.com/office/drawing/2014/main" id="{FB8FA528-81E3-4AA4-859F-EA940DBBCEDA}"/>
              </a:ext>
            </a:extLst>
          </p:cNvPr>
          <p:cNvSpPr/>
          <p:nvPr userDrawn="1"/>
        </p:nvSpPr>
        <p:spPr>
          <a:xfrm>
            <a:off x="207317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Value Proposition</a:t>
            </a:r>
          </a:p>
        </p:txBody>
      </p:sp>
      <p:sp>
        <p:nvSpPr>
          <p:cNvPr id="28" name="Text Placeholder 14">
            <a:extLst>
              <a:ext uri="{FF2B5EF4-FFF2-40B4-BE49-F238E27FC236}">
                <a16:creationId xmlns:a16="http://schemas.microsoft.com/office/drawing/2014/main" id="{B5C0998E-0CB1-4732-BBC5-E9F6E760E416}"/>
              </a:ext>
            </a:extLst>
          </p:cNvPr>
          <p:cNvSpPr>
            <a:spLocks noGrp="1"/>
          </p:cNvSpPr>
          <p:nvPr>
            <p:ph type="body" sz="quarter" idx="17"/>
          </p:nvPr>
        </p:nvSpPr>
        <p:spPr>
          <a:xfrm>
            <a:off x="6003276"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9" name="Rectangle 28">
            <a:extLst>
              <a:ext uri="{FF2B5EF4-FFF2-40B4-BE49-F238E27FC236}">
                <a16:creationId xmlns:a16="http://schemas.microsoft.com/office/drawing/2014/main" id="{6BCCE0DA-7D08-4ED8-890A-2A32256EABD1}"/>
              </a:ext>
            </a:extLst>
          </p:cNvPr>
          <p:cNvSpPr/>
          <p:nvPr userDrawn="1"/>
        </p:nvSpPr>
        <p:spPr>
          <a:xfrm>
            <a:off x="6003276"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Key Information</a:t>
            </a:r>
          </a:p>
        </p:txBody>
      </p:sp>
      <p:sp>
        <p:nvSpPr>
          <p:cNvPr id="31" name="Text Placeholder 14">
            <a:extLst>
              <a:ext uri="{FF2B5EF4-FFF2-40B4-BE49-F238E27FC236}">
                <a16:creationId xmlns:a16="http://schemas.microsoft.com/office/drawing/2014/main" id="{C34D45A5-4417-431A-9AAC-5693783BCF1B}"/>
              </a:ext>
            </a:extLst>
          </p:cNvPr>
          <p:cNvSpPr>
            <a:spLocks noGrp="1"/>
          </p:cNvSpPr>
          <p:nvPr>
            <p:ph type="body" sz="quarter" idx="18"/>
          </p:nvPr>
        </p:nvSpPr>
        <p:spPr>
          <a:xfrm>
            <a:off x="796414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0D6AC6F8-0B58-4DA0-8D3A-8063DCC01918}"/>
              </a:ext>
            </a:extLst>
          </p:cNvPr>
          <p:cNvSpPr/>
          <p:nvPr userDrawn="1"/>
        </p:nvSpPr>
        <p:spPr>
          <a:xfrm>
            <a:off x="796414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Implementation Plan</a:t>
            </a:r>
          </a:p>
        </p:txBody>
      </p:sp>
      <p:sp>
        <p:nvSpPr>
          <p:cNvPr id="35" name="Rectangle 34">
            <a:extLst>
              <a:ext uri="{FF2B5EF4-FFF2-40B4-BE49-F238E27FC236}">
                <a16:creationId xmlns:a16="http://schemas.microsoft.com/office/drawing/2014/main" id="{C1AD48FE-013B-48FF-BCBC-D22BCDDBE609}"/>
              </a:ext>
            </a:extLst>
          </p:cNvPr>
          <p:cNvSpPr/>
          <p:nvPr userDrawn="1"/>
        </p:nvSpPr>
        <p:spPr>
          <a:xfrm>
            <a:off x="118326"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Alternatives</a:t>
            </a:r>
          </a:p>
        </p:txBody>
      </p:sp>
      <p:sp>
        <p:nvSpPr>
          <p:cNvPr id="37" name="Rectangle 36">
            <a:extLst>
              <a:ext uri="{FF2B5EF4-FFF2-40B4-BE49-F238E27FC236}">
                <a16:creationId xmlns:a16="http://schemas.microsoft.com/office/drawing/2014/main" id="{13DD31B9-5E47-4A6C-89F6-701B27C93DD0}"/>
              </a:ext>
            </a:extLst>
          </p:cNvPr>
          <p:cNvSpPr/>
          <p:nvPr userDrawn="1"/>
        </p:nvSpPr>
        <p:spPr>
          <a:xfrm>
            <a:off x="4030364"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Collaborators</a:t>
            </a:r>
          </a:p>
        </p:txBody>
      </p:sp>
      <p:sp>
        <p:nvSpPr>
          <p:cNvPr id="38" name="Text Placeholder 14">
            <a:extLst>
              <a:ext uri="{FF2B5EF4-FFF2-40B4-BE49-F238E27FC236}">
                <a16:creationId xmlns:a16="http://schemas.microsoft.com/office/drawing/2014/main" id="{C89EF734-DA2B-4788-A567-06A42360D35C}"/>
              </a:ext>
            </a:extLst>
          </p:cNvPr>
          <p:cNvSpPr>
            <a:spLocks noGrp="1"/>
          </p:cNvSpPr>
          <p:nvPr>
            <p:ph type="body" sz="quarter" idx="20"/>
          </p:nvPr>
        </p:nvSpPr>
        <p:spPr>
          <a:xfrm>
            <a:off x="4028400" y="5042583"/>
            <a:ext cx="1961388" cy="1952460"/>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0" name="Rectangle 39">
            <a:extLst>
              <a:ext uri="{FF2B5EF4-FFF2-40B4-BE49-F238E27FC236}">
                <a16:creationId xmlns:a16="http://schemas.microsoft.com/office/drawing/2014/main" id="{C8392FAC-A9C6-4782-9D9A-8C312C33123A}"/>
              </a:ext>
            </a:extLst>
          </p:cNvPr>
          <p:cNvSpPr/>
          <p:nvPr userDrawn="1"/>
        </p:nvSpPr>
        <p:spPr>
          <a:xfrm>
            <a:off x="5999347"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Metrics &amp; Milestones</a:t>
            </a:r>
          </a:p>
        </p:txBody>
      </p:sp>
    </p:spTree>
    <p:extLst>
      <p:ext uri="{BB962C8B-B14F-4D97-AF65-F5344CB8AC3E}">
        <p14:creationId xmlns:p14="http://schemas.microsoft.com/office/powerpoint/2010/main" val="2265337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b="0" smtClean="0"/>
            </a:lvl1pPr>
          </a:lstStyle>
          <a:p>
            <a:r>
              <a:rPr lang="en-US" dirty="0"/>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dirty="0"/>
              <a:t>Click to edit Master subtitle style</a:t>
            </a:r>
          </a:p>
        </p:txBody>
      </p:sp>
    </p:spTree>
    <p:extLst>
      <p:ext uri="{BB962C8B-B14F-4D97-AF65-F5344CB8AC3E}">
        <p14:creationId xmlns:p14="http://schemas.microsoft.com/office/powerpoint/2010/main" val="4024527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576751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Influencer - With Logo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41130621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AEFD68-F9D1-4A40-99E4-13E5A5C6D3BF}"/>
              </a:ext>
            </a:extLst>
          </p:cNvPr>
          <p:cNvSpPr>
            <a:spLocks noGrp="1"/>
          </p:cNvSpPr>
          <p:nvPr>
            <p:ph type="dt" sz="half" idx="10"/>
          </p:nvPr>
        </p:nvSpPr>
        <p:spPr/>
        <p:txBody>
          <a:bodyPr/>
          <a:lstStyle>
            <a:lvl1pPr>
              <a:defRPr/>
            </a:lvl1pPr>
          </a:lstStyle>
          <a:p>
            <a:pPr defTabSz="745106">
              <a:defRPr/>
            </a:pPr>
            <a:fld id="{F10D5F17-4FC1-422F-A208-15FDC112172C}" type="datetime1">
              <a:rPr lang="en-US" sz="1485" smtClean="0"/>
              <a:pPr defTabSz="745106">
                <a:defRPr/>
              </a:pPr>
              <a:t>9/17/2024</a:t>
            </a:fld>
            <a:endParaRPr lang="en-US" sz="1485" dirty="0"/>
          </a:p>
        </p:txBody>
      </p:sp>
      <p:sp>
        <p:nvSpPr>
          <p:cNvPr id="4" name="Footer Placeholder 3">
            <a:extLst>
              <a:ext uri="{FF2B5EF4-FFF2-40B4-BE49-F238E27FC236}">
                <a16:creationId xmlns:a16="http://schemas.microsoft.com/office/drawing/2014/main" id="{880A9776-0031-4E68-AE39-FC1110B9F0F6}"/>
              </a:ext>
            </a:extLst>
          </p:cNvPr>
          <p:cNvSpPr>
            <a:spLocks noGrp="1"/>
          </p:cNvSpPr>
          <p:nvPr>
            <p:ph type="ftr" sz="quarter" idx="11"/>
          </p:nvPr>
        </p:nvSpPr>
        <p:spPr/>
        <p:txBody>
          <a:bodyPr/>
          <a:lstStyle>
            <a:lvl1pPr>
              <a:defRPr/>
            </a:lvl1pPr>
          </a:lstStyle>
          <a:p>
            <a:pPr defTabSz="745106">
              <a:defRPr/>
            </a:pP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C692168-04DF-4628-9472-775368B62BFA}"/>
              </a:ext>
            </a:extLst>
          </p:cNvPr>
          <p:cNvSpPr>
            <a:spLocks noGrp="1"/>
          </p:cNvSpPr>
          <p:nvPr>
            <p:ph type="sldNum" sz="quarter" idx="12"/>
          </p:nvPr>
        </p:nvSpPr>
        <p:spPr/>
        <p:txBody>
          <a:bodyPr/>
          <a:lstStyle>
            <a:lvl1pPr>
              <a:defRPr/>
            </a:lvl1pPr>
          </a:lstStyle>
          <a:p>
            <a:pPr defTabSz="745106">
              <a:defRPr/>
            </a:pPr>
            <a:fld id="{F79B8909-293A-4248-9301-6A84EAEF5099}" type="slidenum">
              <a:rPr lang="en-US" smtClean="0">
                <a:solidFill>
                  <a:srgbClr val="000000">
                    <a:tint val="75000"/>
                  </a:srgbClr>
                </a:solidFill>
              </a:rPr>
              <a:pPr defTabSz="745106">
                <a:defRPr/>
              </a:pPr>
              <a:t>‹#›</a:t>
            </a:fld>
            <a:endParaRPr lang="en-US" dirty="0">
              <a:solidFill>
                <a:srgbClr val="000000">
                  <a:tint val="75000"/>
                </a:srgbClr>
              </a:solidFill>
            </a:endParaRPr>
          </a:p>
        </p:txBody>
      </p:sp>
    </p:spTree>
    <p:extLst>
      <p:ext uri="{BB962C8B-B14F-4D97-AF65-F5344CB8AC3E}">
        <p14:creationId xmlns:p14="http://schemas.microsoft.com/office/powerpoint/2010/main" val="15043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emf"/><Relationship Id="rId2" Type="http://schemas.openxmlformats.org/officeDocument/2006/relationships/slideLayout" Target="../slideLayouts/slideLayout52.xml"/><Relationship Id="rId16"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1.emf"/><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1.emf"/><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8.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19.xml"/><Relationship Id="rId7" Type="http://schemas.openxmlformats.org/officeDocument/2006/relationships/theme" Target="../theme/theme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00" r:id="rId13"/>
    <p:sldLayoutId id="2147483801" r:id="rId14"/>
    <p:sldLayoutId id="214748380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6" y="454799"/>
            <a:ext cx="8691086" cy="732107"/>
          </a:xfrm>
          <a:prstGeom prst="rect">
            <a:avLst/>
          </a:prstGeom>
        </p:spPr>
        <p:txBody>
          <a:bodyPr vert="horz" lIns="46800" tIns="46800" rIns="46800" bIns="46800" rtlCol="0" anchor="b">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9363399" y="7378250"/>
            <a:ext cx="492443" cy="279806"/>
          </a:xfrm>
          <a:prstGeom prst="rect">
            <a:avLst/>
          </a:prstGeom>
        </p:spPr>
        <p:txBody>
          <a:bodyPr vert="horz" lIns="91440" tIns="45720" rIns="91440" bIns="45720" rtlCol="0" anchor="ctr" anchorCtr="0"/>
          <a:lstStyle>
            <a:lvl1pPr algn="r">
              <a:defRPr sz="1210" i="1">
                <a:solidFill>
                  <a:srgbClr val="898989"/>
                </a:solidFill>
                <a:latin typeface="Arial" charset="0"/>
                <a:ea typeface="Arial" charset="0"/>
                <a:cs typeface="Arial" charset="0"/>
              </a:defRPr>
            </a:lvl1pPr>
          </a:lstStyle>
          <a:p>
            <a:pPr defTabSz="1005840"/>
            <a:fld id="{FED0C9B7-6EA1-4686-AF9A-7835FAB0C3FE}" type="slidenum">
              <a:rPr lang="en-US" smtClean="0"/>
              <a:pPr defTabSz="1005840"/>
              <a:t>‹#›</a:t>
            </a:fld>
            <a:endParaRPr lang="en-US" dirty="0"/>
          </a:p>
        </p:txBody>
      </p:sp>
      <p:sp>
        <p:nvSpPr>
          <p:cNvPr id="7" name="Text Placeholder 6"/>
          <p:cNvSpPr>
            <a:spLocks noGrp="1"/>
          </p:cNvSpPr>
          <p:nvPr>
            <p:ph type="body" idx="1"/>
          </p:nvPr>
        </p:nvSpPr>
        <p:spPr>
          <a:xfrm>
            <a:off x="672316" y="1851353"/>
            <a:ext cx="8691086" cy="51366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1927860" y="7378250"/>
            <a:ext cx="7435531" cy="274581"/>
          </a:xfrm>
          <a:prstGeom prst="rect">
            <a:avLst/>
          </a:prstGeom>
        </p:spPr>
        <p:txBody>
          <a:bodyPr vert="horz" lIns="91440" tIns="45720" rIns="91440" bIns="45720" rtlCol="0" anchor="ctr" anchorCtr="0"/>
          <a:lstStyle>
            <a:lvl1pPr algn="r">
              <a:defRPr sz="1210" i="1">
                <a:solidFill>
                  <a:schemeClr val="tx1">
                    <a:tint val="75000"/>
                  </a:schemeClr>
                </a:solidFill>
                <a:latin typeface="Arial" panose="020B0604020202020204" pitchFamily="34" charset="0"/>
                <a:cs typeface="Arial" panose="020B0604020202020204" pitchFamily="34" charset="0"/>
              </a:defRPr>
            </a:lvl1pPr>
          </a:lstStyle>
          <a:p>
            <a:pPr defTabSz="1005840"/>
            <a:r>
              <a:rPr lang="en-US">
                <a:solidFill>
                  <a:prstClr val="black">
                    <a:tint val="75000"/>
                  </a:prstClr>
                </a:solidFill>
              </a:rPr>
              <a:t>HUB Presentation, 10 September 2018</a:t>
            </a:r>
            <a:endParaRPr lang="en-US" dirty="0">
              <a:solidFill>
                <a:prstClr val="black">
                  <a:tint val="75000"/>
                </a:prstClr>
              </a:solidFill>
            </a:endParaRPr>
          </a:p>
        </p:txBody>
      </p:sp>
      <p:cxnSp>
        <p:nvCxnSpPr>
          <p:cNvPr id="15" name="Straight Connector 14"/>
          <p:cNvCxnSpPr/>
          <p:nvPr/>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descr="Pres 2002 3 red cmyk copy.ep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31003772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83" r:id="rId5"/>
    <p:sldLayoutId id="2147483785" r:id="rId6"/>
    <p:sldLayoutId id="2147483790" r:id="rId7"/>
    <p:sldLayoutId id="2147483803" r:id="rId8"/>
  </p:sldLayoutIdLst>
  <p:hf hdr="0" ftr="0" dt="0"/>
  <p:txStyles>
    <p:titleStyle>
      <a:lvl1pPr algn="l" defTabSz="754343" rtl="0" eaLnBrk="1" latinLnBrk="0" hangingPunct="1">
        <a:lnSpc>
          <a:spcPct val="90000"/>
        </a:lnSpc>
        <a:spcBef>
          <a:spcPct val="0"/>
        </a:spcBef>
        <a:buNone/>
        <a:defRPr sz="2640" b="1" kern="1200" spc="-58" baseline="0">
          <a:solidFill>
            <a:schemeClr val="bg2"/>
          </a:solidFill>
          <a:latin typeface="Arial" charset="0"/>
          <a:ea typeface="Arial" charset="0"/>
          <a:cs typeface="Arial" charset="0"/>
        </a:defRPr>
      </a:lvl1pPr>
    </p:titleStyle>
    <p:bodyStyle>
      <a:lvl1pPr marL="0" indent="0" algn="l" defTabSz="754343"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rial" charset="0"/>
          <a:ea typeface="Arial" charset="0"/>
          <a:cs typeface="Arial" charset="0"/>
        </a:defRPr>
      </a:lvl1pPr>
      <a:lvl2pPr marL="377172" indent="0" algn="l" defTabSz="754343"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rial" charset="0"/>
          <a:ea typeface="Arial" charset="0"/>
          <a:cs typeface="Arial" charset="0"/>
        </a:defRPr>
      </a:lvl2pPr>
      <a:lvl3pPr marL="754343" indent="0" algn="l" defTabSz="754343"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rial" charset="0"/>
          <a:ea typeface="Arial" charset="0"/>
          <a:cs typeface="Arial" charset="0"/>
        </a:defRPr>
      </a:lvl3pPr>
      <a:lvl4pPr marL="1131514" indent="0" algn="l" defTabSz="754343"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4pPr>
      <a:lvl5pPr marL="1508685" indent="0" algn="l" defTabSz="754343"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5pPr>
      <a:lvl6pPr marL="2074442"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613"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84"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956"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43" rtl="0" eaLnBrk="1" latinLnBrk="0" hangingPunct="1">
        <a:defRPr sz="1485" kern="1200">
          <a:solidFill>
            <a:schemeClr val="tx1"/>
          </a:solidFill>
          <a:latin typeface="+mn-lt"/>
          <a:ea typeface="+mn-ea"/>
          <a:cs typeface="+mn-cs"/>
        </a:defRPr>
      </a:lvl1pPr>
      <a:lvl2pPr marL="377172" algn="l" defTabSz="754343" rtl="0" eaLnBrk="1" latinLnBrk="0" hangingPunct="1">
        <a:defRPr sz="1485" kern="1200">
          <a:solidFill>
            <a:schemeClr val="tx1"/>
          </a:solidFill>
          <a:latin typeface="+mn-lt"/>
          <a:ea typeface="+mn-ea"/>
          <a:cs typeface="+mn-cs"/>
        </a:defRPr>
      </a:lvl2pPr>
      <a:lvl3pPr marL="754343" algn="l" defTabSz="754343" rtl="0" eaLnBrk="1" latinLnBrk="0" hangingPunct="1">
        <a:defRPr sz="1485" kern="1200">
          <a:solidFill>
            <a:schemeClr val="tx1"/>
          </a:solidFill>
          <a:latin typeface="+mn-lt"/>
          <a:ea typeface="+mn-ea"/>
          <a:cs typeface="+mn-cs"/>
        </a:defRPr>
      </a:lvl3pPr>
      <a:lvl4pPr marL="1131514" algn="l" defTabSz="754343" rtl="0" eaLnBrk="1" latinLnBrk="0" hangingPunct="1">
        <a:defRPr sz="1485" kern="1200">
          <a:solidFill>
            <a:schemeClr val="tx1"/>
          </a:solidFill>
          <a:latin typeface="+mn-lt"/>
          <a:ea typeface="+mn-ea"/>
          <a:cs typeface="+mn-cs"/>
        </a:defRPr>
      </a:lvl4pPr>
      <a:lvl5pPr marL="1508685" algn="l" defTabSz="754343" rtl="0" eaLnBrk="1" latinLnBrk="0" hangingPunct="1">
        <a:defRPr sz="1485" kern="1200">
          <a:solidFill>
            <a:schemeClr val="tx1"/>
          </a:solidFill>
          <a:latin typeface="+mn-lt"/>
          <a:ea typeface="+mn-ea"/>
          <a:cs typeface="+mn-cs"/>
        </a:defRPr>
      </a:lvl5pPr>
      <a:lvl6pPr marL="1885857" algn="l" defTabSz="754343" rtl="0" eaLnBrk="1" latinLnBrk="0" hangingPunct="1">
        <a:defRPr sz="1485" kern="1200">
          <a:solidFill>
            <a:schemeClr val="tx1"/>
          </a:solidFill>
          <a:latin typeface="+mn-lt"/>
          <a:ea typeface="+mn-ea"/>
          <a:cs typeface="+mn-cs"/>
        </a:defRPr>
      </a:lvl6pPr>
      <a:lvl7pPr marL="2263027" algn="l" defTabSz="754343" rtl="0" eaLnBrk="1" latinLnBrk="0" hangingPunct="1">
        <a:defRPr sz="1485" kern="1200">
          <a:solidFill>
            <a:schemeClr val="tx1"/>
          </a:solidFill>
          <a:latin typeface="+mn-lt"/>
          <a:ea typeface="+mn-ea"/>
          <a:cs typeface="+mn-cs"/>
        </a:defRPr>
      </a:lvl7pPr>
      <a:lvl8pPr marL="2640198" algn="l" defTabSz="754343" rtl="0" eaLnBrk="1" latinLnBrk="0" hangingPunct="1">
        <a:defRPr sz="1485" kern="1200">
          <a:solidFill>
            <a:schemeClr val="tx1"/>
          </a:solidFill>
          <a:latin typeface="+mn-lt"/>
          <a:ea typeface="+mn-ea"/>
          <a:cs typeface="+mn-cs"/>
        </a:defRPr>
      </a:lvl8pPr>
      <a:lvl9pPr marL="3017370" algn="l" defTabSz="754343"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7">
          <p15:clr>
            <a:srgbClr val="F26B43"/>
          </p15:clr>
        </p15:guide>
        <p15:guide id="2" orient="horz" pos="1029">
          <p15:clr>
            <a:srgbClr val="F26B43"/>
          </p15:clr>
        </p15:guide>
        <p15:guide id="3" pos="3840">
          <p15:clr>
            <a:srgbClr val="F26B43"/>
          </p15:clr>
        </p15:guide>
        <p15:guide id="4" pos="513">
          <p15:clr>
            <a:srgbClr val="F26B43"/>
          </p15:clr>
        </p15:guide>
        <p15:guide id="5" pos="7149">
          <p15:clr>
            <a:srgbClr val="F26B43"/>
          </p15:clr>
        </p15:guide>
        <p15:guide id="6" orient="horz" pos="3884">
          <p15:clr>
            <a:srgbClr val="F26B43"/>
          </p15:clr>
        </p15:guide>
        <p15:guide id="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7" y="454801"/>
            <a:ext cx="8691086"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9" y="7387098"/>
            <a:ext cx="492443" cy="269280"/>
          </a:xfrm>
          <a:prstGeom prst="rect">
            <a:avLst/>
          </a:prstGeom>
        </p:spPr>
        <p:txBody>
          <a:bodyPr vert="horz" lIns="91440" tIns="45720" rIns="91440" bIns="45720" rtlCol="0" anchor="b"/>
          <a:lstStyle>
            <a:lvl1pPr algn="r">
              <a:defRPr sz="990">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17" y="1851352"/>
            <a:ext cx="8691086"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52"/>
            <a:ext cx="7435531" cy="274581"/>
          </a:xfrm>
          <a:prstGeom prst="rect">
            <a:avLst/>
          </a:prstGeom>
        </p:spPr>
        <p:txBody>
          <a:bodyPr vert="horz" lIns="91440" tIns="45720" rIns="91440" bIns="45720" rtlCol="0" anchor="b"/>
          <a:lstStyle>
            <a:lvl1pPr algn="r">
              <a:defRPr sz="990">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2C65770E-0BD9-41ED-A99B-14C77F94D57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38226" y="7347689"/>
            <a:ext cx="1950281" cy="228791"/>
          </a:xfrm>
          <a:prstGeom prst="rect">
            <a:avLst/>
          </a:prstGeom>
        </p:spPr>
      </p:pic>
    </p:spTree>
    <p:extLst>
      <p:ext uri="{BB962C8B-B14F-4D97-AF65-F5344CB8AC3E}">
        <p14:creationId xmlns:p14="http://schemas.microsoft.com/office/powerpoint/2010/main" val="19498935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dt="0"/>
  <p:txStyles>
    <p:titleStyle>
      <a:lvl1pPr algn="l" defTabSz="1005789" rtl="0" eaLnBrk="1" latinLnBrk="0" hangingPunct="1">
        <a:lnSpc>
          <a:spcPct val="90000"/>
        </a:lnSpc>
        <a:spcBef>
          <a:spcPct val="0"/>
        </a:spcBef>
        <a:buNone/>
        <a:defRPr sz="3520" b="1" kern="1200" spc="-78" baseline="0">
          <a:solidFill>
            <a:schemeClr val="bg2"/>
          </a:solidFill>
          <a:latin typeface="Arial" charset="0"/>
          <a:ea typeface="Arial" charset="0"/>
          <a:cs typeface="Arial" charset="0"/>
        </a:defRPr>
      </a:lvl1pPr>
    </p:titleStyle>
    <p:bodyStyle>
      <a:lvl1pPr marL="0" indent="0" algn="l" defTabSz="1005789" rtl="0" eaLnBrk="1" latinLnBrk="0" hangingPunct="1">
        <a:lnSpc>
          <a:spcPct val="100000"/>
        </a:lnSpc>
        <a:spcBef>
          <a:spcPts val="0"/>
        </a:spcBef>
        <a:spcAft>
          <a:spcPts val="330"/>
        </a:spcAft>
        <a:buFont typeface="Arial"/>
        <a:buNone/>
        <a:defRPr sz="3080" kern="1200" spc="0" baseline="0">
          <a:solidFill>
            <a:schemeClr val="tx1">
              <a:lumMod val="65000"/>
              <a:lumOff val="35000"/>
            </a:schemeClr>
          </a:solidFill>
          <a:latin typeface="Arial" charset="0"/>
          <a:ea typeface="Arial" charset="0"/>
          <a:cs typeface="Arial" charset="0"/>
        </a:defRPr>
      </a:lvl1pPr>
      <a:lvl2pPr marL="502896" indent="0" algn="l" defTabSz="1005789" rtl="0" eaLnBrk="1" latinLnBrk="0" hangingPunct="1">
        <a:lnSpc>
          <a:spcPct val="100000"/>
        </a:lnSpc>
        <a:spcBef>
          <a:spcPts val="0"/>
        </a:spcBef>
        <a:spcAft>
          <a:spcPts val="330"/>
        </a:spcAft>
        <a:buFont typeface="Arial"/>
        <a:buNone/>
        <a:defRPr sz="2640" kern="1200">
          <a:solidFill>
            <a:schemeClr val="tx1">
              <a:lumMod val="65000"/>
              <a:lumOff val="35000"/>
            </a:schemeClr>
          </a:solidFill>
          <a:latin typeface="Arial" charset="0"/>
          <a:ea typeface="Arial" charset="0"/>
          <a:cs typeface="Arial" charset="0"/>
        </a:defRPr>
      </a:lvl2pPr>
      <a:lvl3pPr marL="1005789" indent="0" algn="l" defTabSz="1005789" rtl="0" eaLnBrk="1" latinLnBrk="0" hangingPunct="1">
        <a:lnSpc>
          <a:spcPct val="100000"/>
        </a:lnSpc>
        <a:spcBef>
          <a:spcPts val="0"/>
        </a:spcBef>
        <a:spcAft>
          <a:spcPts val="330"/>
        </a:spcAft>
        <a:buFont typeface="Arial"/>
        <a:buNone/>
        <a:defRPr sz="2200" kern="1200">
          <a:solidFill>
            <a:schemeClr val="tx1">
              <a:lumMod val="65000"/>
              <a:lumOff val="35000"/>
            </a:schemeClr>
          </a:solidFill>
          <a:latin typeface="Arial" charset="0"/>
          <a:ea typeface="Arial" charset="0"/>
          <a:cs typeface="Arial" charset="0"/>
        </a:defRPr>
      </a:lvl3pPr>
      <a:lvl4pPr marL="1508685" indent="0" algn="l" defTabSz="1005789"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4pPr>
      <a:lvl5pPr marL="2011580" indent="0" algn="l" defTabSz="1005789"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5pPr>
      <a:lvl6pPr marL="2765921"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817"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712"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607"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789" rtl="0" eaLnBrk="1" latinLnBrk="0" hangingPunct="1">
        <a:defRPr sz="1980" kern="1200">
          <a:solidFill>
            <a:schemeClr val="tx1"/>
          </a:solidFill>
          <a:latin typeface="+mn-lt"/>
          <a:ea typeface="+mn-ea"/>
          <a:cs typeface="+mn-cs"/>
        </a:defRPr>
      </a:lvl1pPr>
      <a:lvl2pPr marL="502896" algn="l" defTabSz="1005789" rtl="0" eaLnBrk="1" latinLnBrk="0" hangingPunct="1">
        <a:defRPr sz="1980" kern="1200">
          <a:solidFill>
            <a:schemeClr val="tx1"/>
          </a:solidFill>
          <a:latin typeface="+mn-lt"/>
          <a:ea typeface="+mn-ea"/>
          <a:cs typeface="+mn-cs"/>
        </a:defRPr>
      </a:lvl2pPr>
      <a:lvl3pPr marL="1005789" algn="l" defTabSz="1005789" rtl="0" eaLnBrk="1" latinLnBrk="0" hangingPunct="1">
        <a:defRPr sz="1980" kern="1200">
          <a:solidFill>
            <a:schemeClr val="tx1"/>
          </a:solidFill>
          <a:latin typeface="+mn-lt"/>
          <a:ea typeface="+mn-ea"/>
          <a:cs typeface="+mn-cs"/>
        </a:defRPr>
      </a:lvl3pPr>
      <a:lvl4pPr marL="1508685" algn="l" defTabSz="1005789" rtl="0" eaLnBrk="1" latinLnBrk="0" hangingPunct="1">
        <a:defRPr sz="1980" kern="1200">
          <a:solidFill>
            <a:schemeClr val="tx1"/>
          </a:solidFill>
          <a:latin typeface="+mn-lt"/>
          <a:ea typeface="+mn-ea"/>
          <a:cs typeface="+mn-cs"/>
        </a:defRPr>
      </a:lvl4pPr>
      <a:lvl5pPr marL="2011580" algn="l" defTabSz="1005789" rtl="0" eaLnBrk="1" latinLnBrk="0" hangingPunct="1">
        <a:defRPr sz="1980" kern="1200">
          <a:solidFill>
            <a:schemeClr val="tx1"/>
          </a:solidFill>
          <a:latin typeface="+mn-lt"/>
          <a:ea typeface="+mn-ea"/>
          <a:cs typeface="+mn-cs"/>
        </a:defRPr>
      </a:lvl5pPr>
      <a:lvl6pPr marL="2514475" algn="l" defTabSz="1005789" rtl="0" eaLnBrk="1" latinLnBrk="0" hangingPunct="1">
        <a:defRPr sz="1980" kern="1200">
          <a:solidFill>
            <a:schemeClr val="tx1"/>
          </a:solidFill>
          <a:latin typeface="+mn-lt"/>
          <a:ea typeface="+mn-ea"/>
          <a:cs typeface="+mn-cs"/>
        </a:defRPr>
      </a:lvl6pPr>
      <a:lvl7pPr marL="3017368" algn="l" defTabSz="1005789" rtl="0" eaLnBrk="1" latinLnBrk="0" hangingPunct="1">
        <a:defRPr sz="1980" kern="1200">
          <a:solidFill>
            <a:schemeClr val="tx1"/>
          </a:solidFill>
          <a:latin typeface="+mn-lt"/>
          <a:ea typeface="+mn-ea"/>
          <a:cs typeface="+mn-cs"/>
        </a:defRPr>
      </a:lvl7pPr>
      <a:lvl8pPr marL="3520264" algn="l" defTabSz="1005789" rtl="0" eaLnBrk="1" latinLnBrk="0" hangingPunct="1">
        <a:defRPr sz="1980" kern="1200">
          <a:solidFill>
            <a:schemeClr val="tx1"/>
          </a:solidFill>
          <a:latin typeface="+mn-lt"/>
          <a:ea typeface="+mn-ea"/>
          <a:cs typeface="+mn-cs"/>
        </a:defRPr>
      </a:lvl8pPr>
      <a:lvl9pPr marL="4023160" algn="l" defTabSz="1005789"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14528"/>
            <a:ext cx="9052560" cy="725424"/>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052560" y="7382670"/>
            <a:ext cx="502920" cy="259080"/>
          </a:xfrm>
          <a:prstGeom prst="rect">
            <a:avLst/>
          </a:prstGeom>
        </p:spPr>
        <p:txBody>
          <a:bodyPr vert="horz" lIns="91440" tIns="45720" rIns="91440" bIns="45720" rtlCol="0" anchor="ctr" anchorCtr="0"/>
          <a:lstStyle>
            <a:lvl1pPr algn="r">
              <a:defRPr sz="1210" i="1">
                <a:solidFill>
                  <a:schemeClr val="tx1">
                    <a:tint val="75000"/>
                  </a:schemeClr>
                </a:solidFill>
                <a:latin typeface="+mn-lt"/>
                <a:ea typeface="Arial" charset="0"/>
                <a:cs typeface="Arial" charset="0"/>
              </a:defRPr>
            </a:lvl1p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7" name="Text Placeholder 6"/>
          <p:cNvSpPr>
            <a:spLocks noGrp="1"/>
          </p:cNvSpPr>
          <p:nvPr>
            <p:ph type="body" idx="1"/>
          </p:nvPr>
        </p:nvSpPr>
        <p:spPr>
          <a:xfrm>
            <a:off x="502920" y="1450847"/>
            <a:ext cx="9052560" cy="5699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4023360" y="7382670"/>
            <a:ext cx="5029200" cy="259080"/>
          </a:xfrm>
          <a:prstGeom prst="rect">
            <a:avLst/>
          </a:prstGeom>
        </p:spPr>
        <p:txBody>
          <a:bodyPr vert="horz" lIns="91440" tIns="45720" rIns="91440" bIns="45720" rtlCol="0" anchor="ctr" anchorCtr="0"/>
          <a:lstStyle>
            <a:lvl1pPr algn="r">
              <a:defRPr sz="1210" i="1">
                <a:solidFill>
                  <a:schemeClr val="tx1">
                    <a:tint val="75000"/>
                  </a:schemeClr>
                </a:solidFill>
                <a:latin typeface="+mn-lt"/>
              </a:defRPr>
            </a:lvl1p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0"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0"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502920" y="1139952"/>
            <a:ext cx="9052560" cy="0"/>
          </a:xfrm>
          <a:prstGeom prst="line">
            <a:avLst/>
          </a:prstGeom>
          <a:ln w="28575">
            <a:solidFill>
              <a:srgbClr val="A71930"/>
            </a:solidFill>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F471D49A-AA12-42C0-AA8A-381B1F0AD27C}"/>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48640" y="7396422"/>
            <a:ext cx="1950281" cy="228791"/>
          </a:xfrm>
          <a:prstGeom prst="rect">
            <a:avLst/>
          </a:prstGeom>
        </p:spPr>
      </p:pic>
    </p:spTree>
    <p:extLst>
      <p:ext uri="{BB962C8B-B14F-4D97-AF65-F5344CB8AC3E}">
        <p14:creationId xmlns:p14="http://schemas.microsoft.com/office/powerpoint/2010/main" val="29313986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dt="0"/>
  <p:txStyles>
    <p:titleStyle>
      <a:lvl1pPr algn="l" defTabSz="1005840" rtl="0" eaLnBrk="1" latinLnBrk="0" hangingPunct="1">
        <a:lnSpc>
          <a:spcPct val="90000"/>
        </a:lnSpc>
        <a:spcBef>
          <a:spcPct val="0"/>
        </a:spcBef>
        <a:buNone/>
        <a:defRPr sz="3080" b="1" kern="1200" spc="-77" baseline="0">
          <a:solidFill>
            <a:schemeClr val="tx1">
              <a:lumMod val="65000"/>
              <a:lumOff val="35000"/>
            </a:schemeClr>
          </a:solidFill>
          <a:latin typeface="Arial" charset="0"/>
          <a:ea typeface="Arial" charset="0"/>
          <a:cs typeface="Arial" charset="0"/>
        </a:defRPr>
      </a:lvl1pPr>
    </p:titleStyle>
    <p:bodyStyle>
      <a:lvl1pPr marL="0" indent="0" algn="l" defTabSz="1005840" rtl="0" eaLnBrk="1" latinLnBrk="0" hangingPunct="1">
        <a:lnSpc>
          <a:spcPct val="100000"/>
        </a:lnSpc>
        <a:spcBef>
          <a:spcPts val="0"/>
        </a:spcBef>
        <a:spcAft>
          <a:spcPts val="330"/>
        </a:spcAft>
        <a:buFont typeface="Arial"/>
        <a:buNone/>
        <a:defRPr sz="3080" kern="1200" spc="0" baseline="0">
          <a:solidFill>
            <a:schemeClr val="tx1">
              <a:lumMod val="65000"/>
              <a:lumOff val="35000"/>
            </a:schemeClr>
          </a:solidFill>
          <a:latin typeface="Arial" charset="0"/>
          <a:ea typeface="Arial" charset="0"/>
          <a:cs typeface="Arial" charset="0"/>
        </a:defRPr>
      </a:lvl1pPr>
      <a:lvl2pPr marL="502920" indent="0" algn="l" defTabSz="1005840" rtl="0" eaLnBrk="1" latinLnBrk="0" hangingPunct="1">
        <a:lnSpc>
          <a:spcPct val="100000"/>
        </a:lnSpc>
        <a:spcBef>
          <a:spcPts val="0"/>
        </a:spcBef>
        <a:spcAft>
          <a:spcPts val="330"/>
        </a:spcAft>
        <a:buFont typeface="Arial"/>
        <a:buNone/>
        <a:defRPr sz="2640" kern="1200">
          <a:solidFill>
            <a:schemeClr val="tx1">
              <a:lumMod val="65000"/>
              <a:lumOff val="35000"/>
            </a:schemeClr>
          </a:solidFill>
          <a:latin typeface="Arial" charset="0"/>
          <a:ea typeface="Arial" charset="0"/>
          <a:cs typeface="Arial" charset="0"/>
        </a:defRPr>
      </a:lvl2pPr>
      <a:lvl3pPr marL="1005840" indent="0" algn="l" defTabSz="1005840" rtl="0" eaLnBrk="1" latinLnBrk="0" hangingPunct="1">
        <a:lnSpc>
          <a:spcPct val="100000"/>
        </a:lnSpc>
        <a:spcBef>
          <a:spcPts val="0"/>
        </a:spcBef>
        <a:spcAft>
          <a:spcPts val="330"/>
        </a:spcAft>
        <a:buFont typeface="Arial"/>
        <a:buNone/>
        <a:defRPr sz="2200" kern="1200">
          <a:solidFill>
            <a:schemeClr val="tx1">
              <a:lumMod val="65000"/>
              <a:lumOff val="35000"/>
            </a:schemeClr>
          </a:solidFill>
          <a:latin typeface="Arial" charset="0"/>
          <a:ea typeface="Arial" charset="0"/>
          <a:cs typeface="Arial" charset="0"/>
        </a:defRPr>
      </a:lvl3pPr>
      <a:lvl4pPr marL="1508760" indent="0" algn="l" defTabSz="1005840"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4pPr>
      <a:lvl5pPr marL="2011680" indent="0" algn="l" defTabSz="1005840"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2880">
          <p15:clr>
            <a:srgbClr val="F26B43"/>
          </p15:clr>
        </p15:guide>
        <p15:guide id="5" pos="385">
          <p15:clr>
            <a:srgbClr val="F26B43"/>
          </p15:clr>
        </p15:guide>
        <p15:guide id="6" pos="5362">
          <p15:clr>
            <a:srgbClr val="F26B43"/>
          </p15:clr>
        </p15:guide>
        <p15:guide id="7" orient="horz" pos="3884">
          <p15:clr>
            <a:srgbClr val="F26B43"/>
          </p15:clr>
        </p15:guide>
        <p15:guide id="8"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8" y="454803"/>
            <a:ext cx="8691085" cy="732107"/>
          </a:xfrm>
          <a:prstGeom prst="rect">
            <a:avLst/>
          </a:prstGeom>
        </p:spPr>
        <p:txBody>
          <a:bodyPr vert="horz" lIns="46800" tIns="46800" rIns="46800" bIns="46800" rtlCol="0" anchor="b">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9363399"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18" y="1851353"/>
            <a:ext cx="8691085" cy="513661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1927860" y="7383785"/>
            <a:ext cx="7435531" cy="269050"/>
          </a:xfrm>
          <a:prstGeom prst="rect">
            <a:avLst/>
          </a:prstGeom>
        </p:spPr>
        <p:txBody>
          <a:bodyPr vert="horz" lIns="91440" tIns="45720" rIns="91440" bIns="45720" rtlCol="0" anchor="b"/>
          <a:lstStyle>
            <a:lvl1pPr algn="r">
              <a:defRPr sz="743">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E34921DB-2445-4754-8D3B-10D6C14D1BB7}"/>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7396422"/>
            <a:ext cx="1950281" cy="228791"/>
          </a:xfrm>
          <a:prstGeom prst="rect">
            <a:avLst/>
          </a:prstGeom>
        </p:spPr>
      </p:pic>
    </p:spTree>
    <p:extLst>
      <p:ext uri="{BB962C8B-B14F-4D97-AF65-F5344CB8AC3E}">
        <p14:creationId xmlns:p14="http://schemas.microsoft.com/office/powerpoint/2010/main" val="35094175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dt="0"/>
  <p:txStyles>
    <p:titleStyle>
      <a:lvl1pPr algn="l" defTabSz="754324" rtl="0" eaLnBrk="1" latinLnBrk="0" hangingPunct="1">
        <a:lnSpc>
          <a:spcPct val="90000"/>
        </a:lnSpc>
        <a:spcBef>
          <a:spcPct val="0"/>
        </a:spcBef>
        <a:buNone/>
        <a:defRPr sz="2640" b="1" kern="1200" spc="-59" baseline="0">
          <a:solidFill>
            <a:schemeClr val="bg2"/>
          </a:solidFill>
          <a:latin typeface="Arial" charset="0"/>
          <a:ea typeface="Arial" charset="0"/>
          <a:cs typeface="Arial" charset="0"/>
        </a:defRPr>
      </a:lvl1pPr>
    </p:titleStyle>
    <p:bodyStyle>
      <a:lvl1pPr marL="147992" indent="-147992" algn="l" defTabSz="754324" rtl="0" eaLnBrk="1" latinLnBrk="0" hangingPunct="1">
        <a:lnSpc>
          <a:spcPct val="100000"/>
        </a:lnSpc>
        <a:spcBef>
          <a:spcPts val="0"/>
        </a:spcBef>
        <a:spcAft>
          <a:spcPts val="248"/>
        </a:spcAft>
        <a:buFont typeface="Arial" panose="020B0604020202020204" pitchFamily="34" charset="0"/>
        <a:buChar char="•"/>
        <a:tabLst/>
        <a:defRPr sz="1650" kern="1200" spc="0" baseline="0">
          <a:solidFill>
            <a:schemeClr val="tx1">
              <a:lumMod val="65000"/>
              <a:lumOff val="35000"/>
            </a:schemeClr>
          </a:solidFill>
          <a:latin typeface="Arial" charset="0"/>
          <a:ea typeface="Arial" charset="0"/>
          <a:cs typeface="Arial" charset="0"/>
        </a:defRPr>
      </a:lvl1pPr>
      <a:lvl2pPr marL="335272" indent="-167636" algn="l" defTabSz="754324" rtl="0" eaLnBrk="1" latinLnBrk="0" hangingPunct="1">
        <a:lnSpc>
          <a:spcPct val="100000"/>
        </a:lnSpc>
        <a:spcBef>
          <a:spcPts val="0"/>
        </a:spcBef>
        <a:spcAft>
          <a:spcPts val="248"/>
        </a:spcAft>
        <a:buSzPct val="65000"/>
        <a:buFont typeface="Courier New" panose="02070309020205020404" pitchFamily="49" charset="0"/>
        <a:buChar char="o"/>
        <a:tabLst/>
        <a:defRPr sz="1485" kern="1200">
          <a:solidFill>
            <a:schemeClr val="tx1">
              <a:lumMod val="65000"/>
              <a:lumOff val="35000"/>
            </a:schemeClr>
          </a:solidFill>
          <a:latin typeface="Arial" charset="0"/>
          <a:ea typeface="Arial" charset="0"/>
          <a:cs typeface="Arial" charset="0"/>
        </a:defRPr>
      </a:lvl2pPr>
      <a:lvl3pPr marL="478025" indent="-129656" algn="l" defTabSz="754324" rtl="0" eaLnBrk="1" latinLnBrk="0" hangingPunct="1">
        <a:lnSpc>
          <a:spcPct val="100000"/>
        </a:lnSpc>
        <a:spcBef>
          <a:spcPts val="0"/>
        </a:spcBef>
        <a:spcAft>
          <a:spcPts val="248"/>
        </a:spcAft>
        <a:buSzPct val="65000"/>
        <a:buFont typeface="Wingdings" pitchFamily="2" charset="2"/>
        <a:buChar char="§"/>
        <a:tabLst/>
        <a:defRPr sz="1320" kern="1200">
          <a:solidFill>
            <a:schemeClr val="tx1">
              <a:lumMod val="65000"/>
              <a:lumOff val="35000"/>
            </a:schemeClr>
          </a:solidFill>
          <a:latin typeface="Arial" charset="0"/>
          <a:ea typeface="Arial" charset="0"/>
          <a:cs typeface="Arial" charset="0"/>
        </a:defRPr>
      </a:lvl3pPr>
      <a:lvl4pPr marL="665306" indent="-161088" algn="l" defTabSz="754324" rtl="0" eaLnBrk="1" latinLnBrk="0" hangingPunct="1">
        <a:lnSpc>
          <a:spcPct val="100000"/>
        </a:lnSpc>
        <a:spcBef>
          <a:spcPts val="0"/>
        </a:spcBef>
        <a:spcAft>
          <a:spcPts val="248"/>
        </a:spcAft>
        <a:buSzPct val="65000"/>
        <a:buFont typeface=".AppleSystemUIFont"/>
        <a:buChar char="□"/>
        <a:tabLst/>
        <a:defRPr sz="1155" kern="1200">
          <a:solidFill>
            <a:schemeClr val="tx1">
              <a:lumMod val="65000"/>
              <a:lumOff val="35000"/>
            </a:schemeClr>
          </a:solidFill>
          <a:latin typeface="Arial" charset="0"/>
          <a:ea typeface="Arial" charset="0"/>
          <a:cs typeface="Arial" charset="0"/>
        </a:defRPr>
      </a:lvl4pPr>
      <a:lvl5pPr marL="808058" indent="-123108" algn="l" defTabSz="754324" rtl="0" eaLnBrk="1" latinLnBrk="0" hangingPunct="1">
        <a:lnSpc>
          <a:spcPct val="100000"/>
        </a:lnSpc>
        <a:spcBef>
          <a:spcPts val="0"/>
        </a:spcBef>
        <a:spcAft>
          <a:spcPts val="248"/>
        </a:spcAft>
        <a:buSzPct val="85000"/>
        <a:buFont typeface=".AppleSystemUIFont"/>
        <a:buChar char="-"/>
        <a:tabLst/>
        <a:defRPr sz="1155" kern="1200">
          <a:solidFill>
            <a:schemeClr val="tx1">
              <a:lumMod val="65000"/>
              <a:lumOff val="35000"/>
            </a:schemeClr>
          </a:solidFill>
          <a:latin typeface="Arial" charset="0"/>
          <a:ea typeface="Arial" charset="0"/>
          <a:cs typeface="Arial" charset="0"/>
        </a:defRPr>
      </a:lvl5pPr>
      <a:lvl6pPr marL="2074390"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552"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14"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876"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24" rtl="0" eaLnBrk="1" latinLnBrk="0" hangingPunct="1">
        <a:defRPr sz="1485" kern="1200">
          <a:solidFill>
            <a:schemeClr val="tx1"/>
          </a:solidFill>
          <a:latin typeface="+mn-lt"/>
          <a:ea typeface="+mn-ea"/>
          <a:cs typeface="+mn-cs"/>
        </a:defRPr>
      </a:lvl1pPr>
      <a:lvl2pPr marL="377163" algn="l" defTabSz="754324" rtl="0" eaLnBrk="1" latinLnBrk="0" hangingPunct="1">
        <a:defRPr sz="1485" kern="1200">
          <a:solidFill>
            <a:schemeClr val="tx1"/>
          </a:solidFill>
          <a:latin typeface="+mn-lt"/>
          <a:ea typeface="+mn-ea"/>
          <a:cs typeface="+mn-cs"/>
        </a:defRPr>
      </a:lvl2pPr>
      <a:lvl3pPr marL="754324" algn="l" defTabSz="754324" rtl="0" eaLnBrk="1" latinLnBrk="0" hangingPunct="1">
        <a:defRPr sz="1485" kern="1200">
          <a:solidFill>
            <a:schemeClr val="tx1"/>
          </a:solidFill>
          <a:latin typeface="+mn-lt"/>
          <a:ea typeface="+mn-ea"/>
          <a:cs typeface="+mn-cs"/>
        </a:defRPr>
      </a:lvl3pPr>
      <a:lvl4pPr marL="1131486" algn="l" defTabSz="754324" rtl="0" eaLnBrk="1" latinLnBrk="0" hangingPunct="1">
        <a:defRPr sz="1485" kern="1200">
          <a:solidFill>
            <a:schemeClr val="tx1"/>
          </a:solidFill>
          <a:latin typeface="+mn-lt"/>
          <a:ea typeface="+mn-ea"/>
          <a:cs typeface="+mn-cs"/>
        </a:defRPr>
      </a:lvl4pPr>
      <a:lvl5pPr marL="1508648" algn="l" defTabSz="754324" rtl="0" eaLnBrk="1" latinLnBrk="0" hangingPunct="1">
        <a:defRPr sz="1485" kern="1200">
          <a:solidFill>
            <a:schemeClr val="tx1"/>
          </a:solidFill>
          <a:latin typeface="+mn-lt"/>
          <a:ea typeface="+mn-ea"/>
          <a:cs typeface="+mn-cs"/>
        </a:defRPr>
      </a:lvl5pPr>
      <a:lvl6pPr marL="1885810" algn="l" defTabSz="754324" rtl="0" eaLnBrk="1" latinLnBrk="0" hangingPunct="1">
        <a:defRPr sz="1485" kern="1200">
          <a:solidFill>
            <a:schemeClr val="tx1"/>
          </a:solidFill>
          <a:latin typeface="+mn-lt"/>
          <a:ea typeface="+mn-ea"/>
          <a:cs typeface="+mn-cs"/>
        </a:defRPr>
      </a:lvl6pPr>
      <a:lvl7pPr marL="2262970" algn="l" defTabSz="754324" rtl="0" eaLnBrk="1" latinLnBrk="0" hangingPunct="1">
        <a:defRPr sz="1485" kern="1200">
          <a:solidFill>
            <a:schemeClr val="tx1"/>
          </a:solidFill>
          <a:latin typeface="+mn-lt"/>
          <a:ea typeface="+mn-ea"/>
          <a:cs typeface="+mn-cs"/>
        </a:defRPr>
      </a:lvl7pPr>
      <a:lvl8pPr marL="2640132" algn="l" defTabSz="754324" rtl="0" eaLnBrk="1" latinLnBrk="0" hangingPunct="1">
        <a:defRPr sz="1485" kern="1200">
          <a:solidFill>
            <a:schemeClr val="tx1"/>
          </a:solidFill>
          <a:latin typeface="+mn-lt"/>
          <a:ea typeface="+mn-ea"/>
          <a:cs typeface="+mn-cs"/>
        </a:defRPr>
      </a:lvl8pPr>
      <a:lvl9pPr marL="3017295" algn="l" defTabSz="754324"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29">
          <p15:clr>
            <a:srgbClr val="F26B43"/>
          </p15:clr>
        </p15:guide>
        <p15:guide id="6" pos="7149">
          <p15:clr>
            <a:srgbClr val="F26B43"/>
          </p15:clr>
        </p15:guide>
        <p15:guide id="7" orient="horz" pos="3884">
          <p15:clr>
            <a:srgbClr val="F26B43"/>
          </p15:clr>
        </p15:guide>
        <p15:guide id="8" orient="horz" pos="663">
          <p15:clr>
            <a:srgbClr val="F26B43"/>
          </p15:clr>
        </p15:guide>
        <p15:guide id="9" orient="horz" pos="404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ea typeface="Avenir Next LT Pro" panose="020B0504020202020204" pitchFamily="34"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defRPr>
            </a:lvl1pPr>
          </a:lstStyle>
          <a:p>
            <a:endParaRPr lang="en-US"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6FED3C4D-20E7-403F-8601-8E6D42B65090}"/>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57200" y="7396422"/>
            <a:ext cx="1950281" cy="228791"/>
          </a:xfrm>
          <a:prstGeom prst="rect">
            <a:avLst/>
          </a:prstGeom>
        </p:spPr>
      </p:pic>
    </p:spTree>
    <p:extLst>
      <p:ext uri="{BB962C8B-B14F-4D97-AF65-F5344CB8AC3E}">
        <p14:creationId xmlns:p14="http://schemas.microsoft.com/office/powerpoint/2010/main" val="36746169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1" r:id="rId16"/>
    <p:sldLayoutId id="2147483742" r:id="rId17"/>
    <p:sldLayoutId id="2147483743" r:id="rId18"/>
    <p:sldLayoutId id="2147483744" r:id="rId19"/>
  </p:sldLayoutIdLst>
  <p:hf hdr="0" dt="0"/>
  <p:txStyles>
    <p:titleStyle>
      <a:lvl1pPr algn="l" defTabSz="754380" rtl="0" eaLnBrk="1" latinLnBrk="0" hangingPunct="1">
        <a:lnSpc>
          <a:spcPct val="90000"/>
        </a:lnSpc>
        <a:spcBef>
          <a:spcPct val="0"/>
        </a:spcBef>
        <a:buNone/>
        <a:defRPr sz="2640" b="0" kern="1200" spc="-58" baseline="0">
          <a:solidFill>
            <a:schemeClr val="bg2"/>
          </a:solidFill>
          <a:latin typeface="Avenir Next LT Pro" panose="020B0504020202020204" pitchFamily="34" charset="0"/>
          <a:ea typeface="Avenir Next LT Pro" panose="020B0504020202020204" pitchFamily="34"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ea typeface="Avenir Next LT Pro" panose="020B0504020202020204" pitchFamily="34"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defRPr>
            </a:lvl1pPr>
          </a:lstStyle>
          <a:p>
            <a:endParaRPr lang="en-US"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D6F208F4-C6C7-480C-9A11-0D3684CB4E63}"/>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27319271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2" r:id="rId16"/>
    <p:sldLayoutId id="2147483764" r:id="rId17"/>
    <p:sldLayoutId id="2147483765" r:id="rId18"/>
  </p:sldLayoutIdLst>
  <p:hf hdr="0" dt="0"/>
  <p:txStyles>
    <p:titleStyle>
      <a:lvl1pPr algn="l" defTabSz="754380" rtl="0" eaLnBrk="1" latinLnBrk="0" hangingPunct="1">
        <a:lnSpc>
          <a:spcPct val="90000"/>
        </a:lnSpc>
        <a:spcBef>
          <a:spcPct val="0"/>
        </a:spcBef>
        <a:buNone/>
        <a:defRPr sz="2640" b="0" kern="1200" spc="-58" baseline="0">
          <a:solidFill>
            <a:schemeClr val="bg2"/>
          </a:solidFill>
          <a:latin typeface="Avenir Next LT Pro" panose="020B0504020202020204" pitchFamily="34" charset="0"/>
          <a:ea typeface="Avenir Next LT Pro" panose="020B0504020202020204" pitchFamily="34"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7B6865F3-19B7-4B59-9E4D-E09CBBA2946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35086090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1" r:id="rId13"/>
    <p:sldLayoutId id="2147483789" r:id="rId14"/>
  </p:sldLayoutIdLst>
  <p:hf hdr="0" dt="0"/>
  <p:txStyles>
    <p:titleStyle>
      <a:lvl1pPr algn="l" defTabSz="754380" rtl="0" eaLnBrk="1" latinLnBrk="0" hangingPunct="1">
        <a:lnSpc>
          <a:spcPct val="90000"/>
        </a:lnSpc>
        <a:spcBef>
          <a:spcPct val="0"/>
        </a:spcBef>
        <a:buNone/>
        <a:defRPr sz="2640" b="1" kern="1200" spc="-58" baseline="0">
          <a:solidFill>
            <a:schemeClr val="bg2"/>
          </a:solidFill>
          <a:latin typeface="Arial" charset="0"/>
          <a:ea typeface="Arial"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rial" charset="0"/>
          <a:ea typeface="Arial"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rial" charset="0"/>
          <a:ea typeface="Arial"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rial" charset="0"/>
          <a:ea typeface="Arial"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11" descr="PHS 2213 Blank BG-Full"/>
          <p:cNvPicPr>
            <a:picLocks noChangeAspect="1" noChangeArrowheads="1"/>
          </p:cNvPicPr>
          <p:nvPr/>
        </p:nvPicPr>
        <p:blipFill>
          <a:blip r:embed="rId8">
            <a:extLst>
              <a:ext uri="{28A0092B-C50C-407E-A947-70E740481C1C}">
                <a14:useLocalDpi xmlns:a14="http://schemas.microsoft.com/office/drawing/2010/main" val="0"/>
              </a:ext>
            </a:extLst>
          </a:blip>
          <a:srcRect t="87778"/>
          <a:stretch>
            <a:fillRect/>
          </a:stretch>
        </p:blipFill>
        <p:spPr bwMode="auto">
          <a:xfrm>
            <a:off x="0" y="6822440"/>
            <a:ext cx="100584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502921" y="172720"/>
            <a:ext cx="933719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502921" y="1640840"/>
            <a:ext cx="933719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580472" y="7254240"/>
            <a:ext cx="2346960" cy="277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80">
                <a:solidFill>
                  <a:srgbClr val="A71930"/>
                </a:solidFill>
                <a:latin typeface="Arial" charset="0"/>
              </a:defRPr>
            </a:lvl1pPr>
          </a:lstStyle>
          <a:p>
            <a:pPr>
              <a:defRPr/>
            </a:pPr>
            <a:fld id="{7B1588AF-F77A-48BE-A209-7B633B883333}" type="slidenum">
              <a:rPr lang="en-US"/>
              <a:pPr>
                <a:defRPr/>
              </a:pPr>
              <a:t>‹#›</a:t>
            </a:fld>
            <a:endParaRPr lang="en-US" dirty="0"/>
          </a:p>
        </p:txBody>
      </p:sp>
      <p:pic>
        <p:nvPicPr>
          <p:cNvPr id="2" name="Picture 10" descr="DottedLineOn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9269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8" r:id="rId6"/>
  </p:sldLayoutIdLst>
  <p:hf hdr="0" ftr="0" dt="0"/>
  <p:txStyles>
    <p:titleStyle>
      <a:lvl1pPr algn="l" rtl="0" eaLnBrk="0" fontAlgn="base" hangingPunct="0">
        <a:spcBef>
          <a:spcPct val="0"/>
        </a:spcBef>
        <a:spcAft>
          <a:spcPct val="0"/>
        </a:spcAft>
        <a:defRPr kumimoji="1" sz="3960">
          <a:solidFill>
            <a:srgbClr val="A71930"/>
          </a:solidFill>
          <a:latin typeface="+mj-lt"/>
          <a:ea typeface="+mj-ea"/>
          <a:cs typeface="+mj-cs"/>
        </a:defRPr>
      </a:lvl1pPr>
      <a:lvl2pPr algn="l" rtl="0" eaLnBrk="0" fontAlgn="base" hangingPunct="0">
        <a:spcBef>
          <a:spcPct val="0"/>
        </a:spcBef>
        <a:spcAft>
          <a:spcPct val="0"/>
        </a:spcAft>
        <a:defRPr kumimoji="1" sz="3960">
          <a:solidFill>
            <a:srgbClr val="A71930"/>
          </a:solidFill>
          <a:latin typeface="Arial" charset="0"/>
        </a:defRPr>
      </a:lvl2pPr>
      <a:lvl3pPr algn="l" rtl="0" eaLnBrk="0" fontAlgn="base" hangingPunct="0">
        <a:spcBef>
          <a:spcPct val="0"/>
        </a:spcBef>
        <a:spcAft>
          <a:spcPct val="0"/>
        </a:spcAft>
        <a:defRPr kumimoji="1" sz="3960">
          <a:solidFill>
            <a:srgbClr val="A71930"/>
          </a:solidFill>
          <a:latin typeface="Arial" charset="0"/>
        </a:defRPr>
      </a:lvl3pPr>
      <a:lvl4pPr algn="l" rtl="0" eaLnBrk="0" fontAlgn="base" hangingPunct="0">
        <a:spcBef>
          <a:spcPct val="0"/>
        </a:spcBef>
        <a:spcAft>
          <a:spcPct val="0"/>
        </a:spcAft>
        <a:defRPr kumimoji="1" sz="3960">
          <a:solidFill>
            <a:srgbClr val="A71930"/>
          </a:solidFill>
          <a:latin typeface="Arial" charset="0"/>
        </a:defRPr>
      </a:lvl4pPr>
      <a:lvl5pPr algn="l" rtl="0" eaLnBrk="0" fontAlgn="base" hangingPunct="0">
        <a:spcBef>
          <a:spcPct val="0"/>
        </a:spcBef>
        <a:spcAft>
          <a:spcPct val="0"/>
        </a:spcAft>
        <a:defRPr kumimoji="1" sz="3960">
          <a:solidFill>
            <a:srgbClr val="A71930"/>
          </a:solidFill>
          <a:latin typeface="Arial" charset="0"/>
        </a:defRPr>
      </a:lvl5pPr>
      <a:lvl6pPr marL="502920" algn="l" rtl="0" eaLnBrk="0" fontAlgn="base" hangingPunct="0">
        <a:spcBef>
          <a:spcPct val="0"/>
        </a:spcBef>
        <a:spcAft>
          <a:spcPct val="0"/>
        </a:spcAft>
        <a:defRPr kumimoji="1" sz="3960">
          <a:solidFill>
            <a:schemeClr val="tx1"/>
          </a:solidFill>
          <a:latin typeface="Arial" charset="0"/>
        </a:defRPr>
      </a:lvl6pPr>
      <a:lvl7pPr marL="1005840" algn="l" rtl="0" eaLnBrk="0" fontAlgn="base" hangingPunct="0">
        <a:spcBef>
          <a:spcPct val="0"/>
        </a:spcBef>
        <a:spcAft>
          <a:spcPct val="0"/>
        </a:spcAft>
        <a:defRPr kumimoji="1" sz="3960">
          <a:solidFill>
            <a:schemeClr val="tx1"/>
          </a:solidFill>
          <a:latin typeface="Arial" charset="0"/>
        </a:defRPr>
      </a:lvl7pPr>
      <a:lvl8pPr marL="1508760" algn="l" rtl="0" eaLnBrk="0" fontAlgn="base" hangingPunct="0">
        <a:spcBef>
          <a:spcPct val="0"/>
        </a:spcBef>
        <a:spcAft>
          <a:spcPct val="0"/>
        </a:spcAft>
        <a:defRPr kumimoji="1" sz="3960">
          <a:solidFill>
            <a:schemeClr val="tx1"/>
          </a:solidFill>
          <a:latin typeface="Arial" charset="0"/>
        </a:defRPr>
      </a:lvl8pPr>
      <a:lvl9pPr marL="2011680" algn="l" rtl="0" eaLnBrk="0" fontAlgn="base" hangingPunct="0">
        <a:spcBef>
          <a:spcPct val="0"/>
        </a:spcBef>
        <a:spcAft>
          <a:spcPct val="0"/>
        </a:spcAft>
        <a:defRPr kumimoji="1" sz="3960">
          <a:solidFill>
            <a:schemeClr val="tx1"/>
          </a:solidFill>
          <a:latin typeface="Arial" charset="0"/>
        </a:defRPr>
      </a:lvl9pPr>
    </p:titleStyle>
    <p:bodyStyle>
      <a:lvl1pPr marL="254953" indent="-254953" algn="l" rtl="0" eaLnBrk="0" fontAlgn="base" hangingPunct="0">
        <a:spcBef>
          <a:spcPct val="20000"/>
        </a:spcBef>
        <a:spcAft>
          <a:spcPct val="0"/>
        </a:spcAft>
        <a:buClr>
          <a:srgbClr val="A71930"/>
        </a:buClr>
        <a:buSzPct val="85000"/>
        <a:buFont typeface="Times" pitchFamily="18" charset="0"/>
        <a:buChar char="•"/>
        <a:defRPr kumimoji="1" sz="3080">
          <a:solidFill>
            <a:srgbClr val="000000"/>
          </a:solidFill>
          <a:latin typeface="+mn-lt"/>
          <a:ea typeface="+mn-ea"/>
          <a:cs typeface="+mn-cs"/>
        </a:defRPr>
      </a:lvl1pPr>
      <a:lvl2pPr marL="630397" indent="-249714" algn="l" rtl="0" eaLnBrk="0" fontAlgn="base" hangingPunct="0">
        <a:spcBef>
          <a:spcPct val="20000"/>
        </a:spcBef>
        <a:spcAft>
          <a:spcPct val="0"/>
        </a:spcAft>
        <a:buClr>
          <a:srgbClr val="A71930"/>
        </a:buClr>
        <a:buSzPct val="85000"/>
        <a:buChar char="–"/>
        <a:defRPr kumimoji="1" sz="2640">
          <a:solidFill>
            <a:srgbClr val="000000"/>
          </a:solidFill>
          <a:latin typeface="+mn-lt"/>
        </a:defRPr>
      </a:lvl2pPr>
      <a:lvl3pPr marL="1005840" indent="-249714" algn="l" rtl="0" eaLnBrk="0" fontAlgn="base" hangingPunct="0">
        <a:spcBef>
          <a:spcPct val="20000"/>
        </a:spcBef>
        <a:spcAft>
          <a:spcPct val="0"/>
        </a:spcAft>
        <a:buClr>
          <a:srgbClr val="A71930"/>
        </a:buClr>
        <a:buSzPct val="85000"/>
        <a:buFont typeface="Wingdings" pitchFamily="2" charset="2"/>
        <a:buChar char="§"/>
        <a:defRPr kumimoji="1" sz="2200">
          <a:solidFill>
            <a:srgbClr val="000000"/>
          </a:solidFill>
          <a:latin typeface="+mn-lt"/>
        </a:defRPr>
      </a:lvl3pPr>
      <a:lvl4pPr marL="1381284" indent="-249714" algn="l" rtl="0" eaLnBrk="0" fontAlgn="base" hangingPunct="0">
        <a:spcBef>
          <a:spcPct val="20000"/>
        </a:spcBef>
        <a:spcAft>
          <a:spcPct val="0"/>
        </a:spcAft>
        <a:buClr>
          <a:srgbClr val="A71930"/>
        </a:buClr>
        <a:buSzPct val="85000"/>
        <a:buChar char="o"/>
        <a:defRPr kumimoji="1">
          <a:solidFill>
            <a:srgbClr val="000000"/>
          </a:solidFill>
          <a:latin typeface="+mn-lt"/>
        </a:defRPr>
      </a:lvl4pPr>
      <a:lvl5pPr marL="1756728" indent="-242729" algn="l" rtl="0" eaLnBrk="0" fontAlgn="base" hangingPunct="0">
        <a:spcBef>
          <a:spcPct val="20000"/>
        </a:spcBef>
        <a:spcAft>
          <a:spcPct val="0"/>
        </a:spcAft>
        <a:buClr>
          <a:srgbClr val="A71930"/>
        </a:buClr>
        <a:buSzPct val="85000"/>
        <a:buChar char="»"/>
        <a:defRPr kumimoji="1" sz="1760">
          <a:solidFill>
            <a:srgbClr val="000000"/>
          </a:solidFill>
          <a:latin typeface="+mn-lt"/>
        </a:defRPr>
      </a:lvl5pPr>
      <a:lvl6pPr marL="2766060" indent="-251460" algn="l" rtl="0" eaLnBrk="0" fontAlgn="base" hangingPunct="0">
        <a:spcBef>
          <a:spcPct val="20000"/>
        </a:spcBef>
        <a:spcAft>
          <a:spcPct val="0"/>
        </a:spcAft>
        <a:buChar char="»"/>
        <a:defRPr kumimoji="1" sz="2200">
          <a:solidFill>
            <a:schemeClr val="tx1"/>
          </a:solidFill>
          <a:latin typeface="+mn-lt"/>
        </a:defRPr>
      </a:lvl6pPr>
      <a:lvl7pPr marL="3268980" indent="-251460" algn="l" rtl="0" eaLnBrk="0" fontAlgn="base" hangingPunct="0">
        <a:spcBef>
          <a:spcPct val="20000"/>
        </a:spcBef>
        <a:spcAft>
          <a:spcPct val="0"/>
        </a:spcAft>
        <a:buChar char="»"/>
        <a:defRPr kumimoji="1" sz="2200">
          <a:solidFill>
            <a:schemeClr val="tx1"/>
          </a:solidFill>
          <a:latin typeface="+mn-lt"/>
        </a:defRPr>
      </a:lvl7pPr>
      <a:lvl8pPr marL="3771900" indent="-251460" algn="l" rtl="0" eaLnBrk="0" fontAlgn="base" hangingPunct="0">
        <a:spcBef>
          <a:spcPct val="20000"/>
        </a:spcBef>
        <a:spcAft>
          <a:spcPct val="0"/>
        </a:spcAft>
        <a:buChar char="»"/>
        <a:defRPr kumimoji="1" sz="2200">
          <a:solidFill>
            <a:schemeClr val="tx1"/>
          </a:solidFill>
          <a:latin typeface="+mn-lt"/>
        </a:defRPr>
      </a:lvl8pPr>
      <a:lvl9pPr marL="4274820" indent="-251460" algn="l" rtl="0" eaLnBrk="0" fontAlgn="base" hangingPunct="0">
        <a:spcBef>
          <a:spcPct val="20000"/>
        </a:spcBef>
        <a:spcAft>
          <a:spcPct val="0"/>
        </a:spcAft>
        <a:buChar char="»"/>
        <a:defRPr kumimoji="1" sz="2200">
          <a:solidFill>
            <a:schemeClr val="tx1"/>
          </a:solidFill>
          <a:latin typeface="+mn-lt"/>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aetna.com/asa" TargetMode="External"/><Relationship Id="rId2" Type="http://schemas.openxmlformats.org/officeDocument/2006/relationships/hyperlink" Target="http://www.phs.org/sonm" TargetMode="Externa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phpreferral@phs.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18.xml"/><Relationship Id="rId5" Type="http://schemas.openxmlformats.org/officeDocument/2006/relationships/image" Target="../media/image50.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18.xml"/><Relationship Id="rId5" Type="http://schemas.openxmlformats.org/officeDocument/2006/relationships/image" Target="../media/image50.jpe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7.xml"/><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www.phs.org/sonm"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www.phs.org/sonm"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3169"/>
            <a:ext cx="7188907" cy="1504033"/>
          </a:xfrm>
        </p:spPr>
        <p:txBody>
          <a:bodyPr>
            <a:noAutofit/>
          </a:bodyPr>
          <a:lstStyle/>
          <a:p>
            <a:pPr algn="ctr"/>
            <a:r>
              <a:rPr lang="en-US" sz="3200" spc="-78" dirty="0">
                <a:solidFill>
                  <a:srgbClr val="A6192E"/>
                </a:solidFill>
              </a:rPr>
              <a:t>State of New Mexico and Local Public Bodies</a:t>
            </a:r>
            <a:br>
              <a:rPr lang="en-US" sz="3200" spc="-78" dirty="0">
                <a:solidFill>
                  <a:srgbClr val="A6192E"/>
                </a:solidFill>
              </a:rPr>
            </a:br>
            <a:r>
              <a:rPr lang="en-US" sz="2400" spc="-78" dirty="0">
                <a:solidFill>
                  <a:srgbClr val="A6192E"/>
                </a:solidFill>
              </a:rPr>
              <a:t>Group Benefits Health Plan</a:t>
            </a:r>
            <a:br>
              <a:rPr lang="en-US" sz="2400" spc="-78" dirty="0">
                <a:solidFill>
                  <a:srgbClr val="A6192E"/>
                </a:solidFill>
              </a:rPr>
            </a:br>
            <a:r>
              <a:rPr lang="en-US" sz="2400" spc="-78">
                <a:solidFill>
                  <a:srgbClr val="A6192E"/>
                </a:solidFill>
              </a:rPr>
              <a:t>January 2025 </a:t>
            </a:r>
            <a:r>
              <a:rPr lang="en-US" sz="2400" spc="-78" dirty="0">
                <a:solidFill>
                  <a:srgbClr val="A6192E"/>
                </a:solidFill>
              </a:rPr>
              <a:t>– </a:t>
            </a:r>
            <a:r>
              <a:rPr lang="en-US" sz="2400" spc="-78">
                <a:solidFill>
                  <a:srgbClr val="A6192E"/>
                </a:solidFill>
              </a:rPr>
              <a:t>December 2025</a:t>
            </a:r>
            <a:endParaRPr lang="en-US" sz="3200" dirty="0"/>
          </a:p>
        </p:txBody>
      </p:sp>
      <p:pic>
        <p:nvPicPr>
          <p:cNvPr id="6" name="Picture Placeholder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0976" y="0"/>
            <a:ext cx="3542045" cy="3401192"/>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p:spPr>
      </p:pic>
      <p:pic>
        <p:nvPicPr>
          <p:cNvPr id="7" name="Picture Placeholder 12"/>
          <p:cNvPicPr>
            <a:picLocks noChangeAspect="1"/>
          </p:cNvPicPr>
          <p:nvPr/>
        </p:nvPicPr>
        <p:blipFill rotWithShape="1">
          <a:blip r:embed="rId4" cstate="email">
            <a:extLst>
              <a:ext uri="{28A0092B-C50C-407E-A947-70E740481C1C}">
                <a14:useLocalDpi xmlns:a14="http://schemas.microsoft.com/office/drawing/2010/main"/>
              </a:ext>
            </a:extLst>
          </a:blip>
          <a:srcRect t="-597"/>
          <a:stretch/>
        </p:blipFill>
        <p:spPr>
          <a:xfrm>
            <a:off x="5661489" y="1450617"/>
            <a:ext cx="4404230" cy="520439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p:spPr>
      </p:pic>
      <p:pic>
        <p:nvPicPr>
          <p:cNvPr id="8" name="Picture Placeholder 11"/>
          <p:cNvPicPr>
            <a:picLocks noChangeAspect="1"/>
          </p:cNvPicPr>
          <p:nvPr/>
        </p:nvPicPr>
        <p:blipFill rotWithShape="1">
          <a:blip r:embed="rId5" cstate="email">
            <a:extLst>
              <a:ext uri="{28A0092B-C50C-407E-A947-70E740481C1C}">
                <a14:useLocalDpi xmlns:a14="http://schemas.microsoft.com/office/drawing/2010/main"/>
              </a:ext>
            </a:extLst>
          </a:blip>
          <a:srcRect r="-40"/>
          <a:stretch/>
        </p:blipFill>
        <p:spPr>
          <a:xfrm>
            <a:off x="7696200" y="1461375"/>
            <a:ext cx="2362200" cy="4164088"/>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p:spPr>
      </p:pic>
      <p:pic>
        <p:nvPicPr>
          <p:cNvPr id="9" name="Picture Placeholder 13"/>
          <p:cNvPicPr>
            <a:picLocks noChangeAspect="1"/>
          </p:cNvPicPr>
          <p:nvPr/>
        </p:nvPicPr>
        <p:blipFill rotWithShape="1">
          <a:blip r:embed="rId6" cstate="email">
            <a:extLst>
              <a:ext uri="{28A0092B-C50C-407E-A947-70E740481C1C}">
                <a14:useLocalDpi xmlns:a14="http://schemas.microsoft.com/office/drawing/2010/main"/>
              </a:ext>
            </a:extLst>
          </a:blip>
          <a:srcRect l="-10203"/>
          <a:stretch/>
        </p:blipFill>
        <p:spPr>
          <a:xfrm>
            <a:off x="9525000" y="3854783"/>
            <a:ext cx="540719" cy="2055736"/>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p:spPr>
      </p:pic>
      <p:pic>
        <p:nvPicPr>
          <p:cNvPr id="10" name="Picture Placeholder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84759" y="6880555"/>
            <a:ext cx="3973641" cy="902570"/>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p:spPr>
      </p:pic>
      <p:sp>
        <p:nvSpPr>
          <p:cNvPr id="3" name="TextBox 2">
            <a:extLst>
              <a:ext uri="{FF2B5EF4-FFF2-40B4-BE49-F238E27FC236}">
                <a16:creationId xmlns:a16="http://schemas.microsoft.com/office/drawing/2014/main" id="{4ED39CF3-0798-48DE-B0F6-F713B452435B}"/>
              </a:ext>
            </a:extLst>
          </p:cNvPr>
          <p:cNvSpPr txBox="1"/>
          <p:nvPr/>
        </p:nvSpPr>
        <p:spPr>
          <a:xfrm>
            <a:off x="685800" y="5036586"/>
            <a:ext cx="5895933" cy="954107"/>
          </a:xfrm>
          <a:prstGeom prst="rect">
            <a:avLst/>
          </a:prstGeom>
          <a:noFill/>
        </p:spPr>
        <p:txBody>
          <a:bodyPr wrap="square" rtlCol="0">
            <a:spAutoFit/>
          </a:bodyPr>
          <a:lstStyle/>
          <a:p>
            <a:pPr algn="ctr"/>
            <a:r>
              <a:rPr lang="en-US" sz="2800" b="1" dirty="0"/>
              <a:t>Presbyterian Health Plan</a:t>
            </a:r>
          </a:p>
          <a:p>
            <a:pPr algn="ctr"/>
            <a:r>
              <a:rPr lang="en-US" sz="2800" b="1" dirty="0"/>
              <a:t>Nationwide HMO Plan</a:t>
            </a:r>
          </a:p>
        </p:txBody>
      </p:sp>
    </p:spTree>
    <p:extLst>
      <p:ext uri="{BB962C8B-B14F-4D97-AF65-F5344CB8AC3E}">
        <p14:creationId xmlns:p14="http://schemas.microsoft.com/office/powerpoint/2010/main" val="2462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8A08AF-F3AD-4714-BB9C-0CD1CCA47B76}"/>
              </a:ext>
            </a:extLst>
          </p:cNvPr>
          <p:cNvSpPr>
            <a:spLocks noGrp="1"/>
          </p:cNvSpPr>
          <p:nvPr>
            <p:ph idx="1"/>
          </p:nvPr>
        </p:nvSpPr>
        <p:spPr>
          <a:xfrm>
            <a:off x="506464" y="1295400"/>
            <a:ext cx="6515321" cy="5931822"/>
          </a:xfrm>
        </p:spPr>
        <p:txBody>
          <a:bodyPr>
            <a:normAutofit fontScale="85000" lnSpcReduction="10000"/>
          </a:bodyPr>
          <a:lstStyle/>
          <a:p>
            <a:pPr marL="0" indent="0">
              <a:buNone/>
            </a:pPr>
            <a:r>
              <a:rPr lang="en-US" dirty="0"/>
              <a:t>Statewide Value Based Preferred Network</a:t>
            </a:r>
          </a:p>
          <a:p>
            <a:pPr marL="0" indent="0">
              <a:buNone/>
            </a:pPr>
            <a:endParaRPr lang="en-US" sz="1000" dirty="0"/>
          </a:p>
          <a:p>
            <a:r>
              <a:rPr lang="en-US" sz="2000" dirty="0"/>
              <a:t>Subset of Presbyterian Provider Network (all other contracted providers including national providers through Multiplan remain in Tier II)</a:t>
            </a:r>
          </a:p>
          <a:p>
            <a:pPr marL="0" indent="0">
              <a:buNone/>
            </a:pPr>
            <a:endParaRPr lang="en-US" sz="1100" dirty="0"/>
          </a:p>
          <a:p>
            <a:r>
              <a:rPr lang="en-US" sz="2000" dirty="0"/>
              <a:t>Focus on Improving Clinical Quality Outcomes and Lowering Costs</a:t>
            </a:r>
          </a:p>
          <a:p>
            <a:pPr marL="0" indent="0">
              <a:buNone/>
            </a:pPr>
            <a:endParaRPr lang="en-US" sz="1000" dirty="0"/>
          </a:p>
          <a:p>
            <a:r>
              <a:rPr lang="en-US" sz="2000" dirty="0"/>
              <a:t>Lower Out-of-Pocket Cost for Specific Benefits</a:t>
            </a:r>
          </a:p>
          <a:p>
            <a:pPr lvl="1"/>
            <a:r>
              <a:rPr lang="en-US" sz="2000" dirty="0"/>
              <a:t>Deductible (only applicable to Hospitalization, Emergency Room, Ambulance and Durable Medical Equipment)</a:t>
            </a:r>
          </a:p>
          <a:p>
            <a:pPr lvl="1"/>
            <a:r>
              <a:rPr lang="en-US" sz="2000" dirty="0"/>
              <a:t>Out-of-Pocket Maximum</a:t>
            </a:r>
          </a:p>
          <a:p>
            <a:pPr lvl="1"/>
            <a:r>
              <a:rPr lang="en-US" sz="2000" dirty="0"/>
              <a:t>Primary and Specialty Care Copays</a:t>
            </a:r>
          </a:p>
          <a:p>
            <a:endParaRPr lang="en-US" sz="1000" dirty="0"/>
          </a:p>
          <a:p>
            <a:r>
              <a:rPr lang="en-US" sz="2000" dirty="0"/>
              <a:t>All Other Copays Identical for Tier I and Tier II Providers</a:t>
            </a:r>
          </a:p>
          <a:p>
            <a:endParaRPr lang="en-US" sz="1100" dirty="0"/>
          </a:p>
          <a:p>
            <a:r>
              <a:rPr lang="en-US" sz="2000" dirty="0"/>
              <a:t>Telehealth (PCP, Specialist, UC) and Behavioral Health Services Covered at 100%: Tier I and Tier II</a:t>
            </a:r>
          </a:p>
          <a:p>
            <a:endParaRPr lang="en-US" sz="1000" dirty="0"/>
          </a:p>
          <a:p>
            <a:r>
              <a:rPr lang="en-US" sz="2000" dirty="0"/>
              <a:t>Tier I and Tier II Provider Networks:  </a:t>
            </a:r>
            <a:r>
              <a:rPr lang="en-US" sz="2000" u="sng" dirty="0">
                <a:solidFill>
                  <a:srgbClr val="A71930"/>
                </a:solidFill>
              </a:rPr>
              <a:t>www.phs.org/sonm</a:t>
            </a:r>
          </a:p>
        </p:txBody>
      </p:sp>
      <p:sp>
        <p:nvSpPr>
          <p:cNvPr id="3" name="Title 2">
            <a:extLst>
              <a:ext uri="{FF2B5EF4-FFF2-40B4-BE49-F238E27FC236}">
                <a16:creationId xmlns:a16="http://schemas.microsoft.com/office/drawing/2014/main" id="{F6337B3B-FBF4-402C-A96C-976988D15BA6}"/>
              </a:ext>
            </a:extLst>
          </p:cNvPr>
          <p:cNvSpPr>
            <a:spLocks noGrp="1"/>
          </p:cNvSpPr>
          <p:nvPr>
            <p:ph type="title"/>
          </p:nvPr>
        </p:nvSpPr>
        <p:spPr>
          <a:xfrm>
            <a:off x="506464" y="227599"/>
            <a:ext cx="8691086" cy="732107"/>
          </a:xfrm>
        </p:spPr>
        <p:txBody>
          <a:bodyPr/>
          <a:lstStyle/>
          <a:p>
            <a:r>
              <a:rPr lang="en-US" dirty="0">
                <a:solidFill>
                  <a:srgbClr val="A71930"/>
                </a:solidFill>
              </a:rPr>
              <a:t>Tier 1 Provider Network </a:t>
            </a:r>
          </a:p>
        </p:txBody>
      </p:sp>
      <p:sp>
        <p:nvSpPr>
          <p:cNvPr id="4" name="Slide Number Placeholder 3">
            <a:extLst>
              <a:ext uri="{FF2B5EF4-FFF2-40B4-BE49-F238E27FC236}">
                <a16:creationId xmlns:a16="http://schemas.microsoft.com/office/drawing/2014/main" id="{434B5C8E-E55F-428E-A464-85060A4FB62C}"/>
              </a:ext>
            </a:extLst>
          </p:cNvPr>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latin typeface="Arial"/>
              </a:rPr>
              <a:pPr defTabSz="502920">
                <a:defRPr/>
              </a:pPr>
              <a:t>10</a:t>
            </a:fld>
            <a:endParaRPr lang="en-US" dirty="0">
              <a:solidFill>
                <a:srgbClr val="000000">
                  <a:tint val="75000"/>
                </a:srgbClr>
              </a:solidFill>
              <a:latin typeface="Arial"/>
            </a:endParaRPr>
          </a:p>
        </p:txBody>
      </p:sp>
      <p:pic>
        <p:nvPicPr>
          <p:cNvPr id="6" name="Picture 5">
            <a:extLst>
              <a:ext uri="{FF2B5EF4-FFF2-40B4-BE49-F238E27FC236}">
                <a16:creationId xmlns:a16="http://schemas.microsoft.com/office/drawing/2014/main" id="{AD83D64C-B020-4FF4-8C7A-691CB325CC77}"/>
              </a:ext>
            </a:extLst>
          </p:cNvPr>
          <p:cNvPicPr>
            <a:picLocks noChangeAspect="1"/>
          </p:cNvPicPr>
          <p:nvPr/>
        </p:nvPicPr>
        <p:blipFill>
          <a:blip r:embed="rId2"/>
          <a:stretch>
            <a:fillRect/>
          </a:stretch>
        </p:blipFill>
        <p:spPr>
          <a:xfrm>
            <a:off x="7218802" y="5094338"/>
            <a:ext cx="2818979" cy="1828800"/>
          </a:xfrm>
          <a:prstGeom prst="rect">
            <a:avLst/>
          </a:prstGeom>
        </p:spPr>
      </p:pic>
      <p:pic>
        <p:nvPicPr>
          <p:cNvPr id="7" name="Picture 6">
            <a:extLst>
              <a:ext uri="{FF2B5EF4-FFF2-40B4-BE49-F238E27FC236}">
                <a16:creationId xmlns:a16="http://schemas.microsoft.com/office/drawing/2014/main" id="{ECC16E3E-E18E-4A17-AC2C-C6EE9AEBA135}"/>
              </a:ext>
            </a:extLst>
          </p:cNvPr>
          <p:cNvPicPr>
            <a:picLocks noChangeAspect="1"/>
          </p:cNvPicPr>
          <p:nvPr/>
        </p:nvPicPr>
        <p:blipFill>
          <a:blip r:embed="rId3"/>
          <a:stretch>
            <a:fillRect/>
          </a:stretch>
        </p:blipFill>
        <p:spPr>
          <a:xfrm>
            <a:off x="7055892" y="1600200"/>
            <a:ext cx="2854960" cy="1828800"/>
          </a:xfrm>
          <a:prstGeom prst="rect">
            <a:avLst/>
          </a:prstGeom>
        </p:spPr>
      </p:pic>
    </p:spTree>
    <p:extLst>
      <p:ext uri="{BB962C8B-B14F-4D97-AF65-F5344CB8AC3E}">
        <p14:creationId xmlns:p14="http://schemas.microsoft.com/office/powerpoint/2010/main" val="126044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280F9-DB80-4981-AA76-279AF45CC1B1}"/>
              </a:ext>
            </a:extLst>
          </p:cNvPr>
          <p:cNvSpPr>
            <a:spLocks noGrp="1"/>
          </p:cNvSpPr>
          <p:nvPr>
            <p:ph type="title"/>
          </p:nvPr>
        </p:nvSpPr>
        <p:spPr>
          <a:xfrm>
            <a:off x="683656" y="312514"/>
            <a:ext cx="8691086" cy="732107"/>
          </a:xfrm>
        </p:spPr>
        <p:txBody>
          <a:bodyPr/>
          <a:lstStyle/>
          <a:p>
            <a:r>
              <a:rPr lang="en-US" sz="3200" dirty="0">
                <a:solidFill>
                  <a:srgbClr val="A71930"/>
                </a:solidFill>
              </a:rPr>
              <a:t>Tier I - Albuquerque’s Only 24/7 Urgent Care</a:t>
            </a:r>
          </a:p>
        </p:txBody>
      </p:sp>
      <p:sp>
        <p:nvSpPr>
          <p:cNvPr id="4" name="Slide Number Placeholder 3">
            <a:extLst>
              <a:ext uri="{FF2B5EF4-FFF2-40B4-BE49-F238E27FC236}">
                <a16:creationId xmlns:a16="http://schemas.microsoft.com/office/drawing/2014/main" id="{7E5E2363-E5D6-487C-A807-5089BDB999E9}"/>
              </a:ext>
            </a:extLst>
          </p:cNvPr>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latin typeface="Arial"/>
              </a:rPr>
              <a:pPr defTabSz="502920">
                <a:defRPr/>
              </a:pPr>
              <a:t>11</a:t>
            </a:fld>
            <a:endParaRPr lang="en-US" dirty="0">
              <a:solidFill>
                <a:srgbClr val="000000">
                  <a:tint val="75000"/>
                </a:srgbClr>
              </a:solidFill>
              <a:latin typeface="Arial"/>
            </a:endParaRPr>
          </a:p>
        </p:txBody>
      </p:sp>
      <p:pic>
        <p:nvPicPr>
          <p:cNvPr id="5" name="Content Placeholder 5" descr="A close up of a sign&#10;&#10;Description automatically generated">
            <a:extLst>
              <a:ext uri="{FF2B5EF4-FFF2-40B4-BE49-F238E27FC236}">
                <a16:creationId xmlns:a16="http://schemas.microsoft.com/office/drawing/2014/main" id="{E7425E0F-8A81-4B57-90A2-26D04BB5FB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940" y="1981200"/>
            <a:ext cx="9162517" cy="2849880"/>
          </a:xfrm>
          <a:prstGeom prst="rect">
            <a:avLst/>
          </a:prstGeom>
          <a:ln>
            <a:noFill/>
          </a:ln>
          <a:effectLst>
            <a:outerShdw blurRad="292100" dist="139700" dir="2700000" algn="tl" rotWithShape="0">
              <a:srgbClr val="333333">
                <a:alpha val="65000"/>
              </a:srgbClr>
            </a:outerShdw>
          </a:effectLst>
        </p:spPr>
      </p:pic>
      <p:sp>
        <p:nvSpPr>
          <p:cNvPr id="6" name="Text Placeholder 3">
            <a:extLst>
              <a:ext uri="{FF2B5EF4-FFF2-40B4-BE49-F238E27FC236}">
                <a16:creationId xmlns:a16="http://schemas.microsoft.com/office/drawing/2014/main" id="{697AD58B-6F72-4EDD-83C4-4DFD8AFF1607}"/>
              </a:ext>
            </a:extLst>
          </p:cNvPr>
          <p:cNvSpPr>
            <a:spLocks noGrp="1"/>
          </p:cNvSpPr>
          <p:nvPr>
            <p:ph idx="1"/>
          </p:nvPr>
        </p:nvSpPr>
        <p:spPr>
          <a:xfrm>
            <a:off x="396875" y="1166018"/>
            <a:ext cx="9051925" cy="5440363"/>
          </a:xfrm>
        </p:spPr>
        <p:txBody>
          <a:bodyPr/>
          <a:lstStyle/>
          <a:p>
            <a:pPr marL="0" indent="0" algn="ctr">
              <a:buNone/>
            </a:pPr>
            <a:r>
              <a:rPr lang="en-US" sz="3080" b="1" u="sng" dirty="0">
                <a:solidFill>
                  <a:schemeClr val="tx1"/>
                </a:solidFill>
                <a:cs typeface="Arial"/>
              </a:rPr>
              <a:t>Only Pay for What You Use</a:t>
            </a:r>
          </a:p>
          <a:p>
            <a:pPr marL="0" indent="0" algn="ctr">
              <a:buNone/>
            </a:pPr>
            <a:endParaRPr lang="en-US" sz="3080" b="1" u="sng" spc="0" dirty="0">
              <a:solidFill>
                <a:schemeClr val="tx1"/>
              </a:solidFill>
              <a:cs typeface="Arial"/>
            </a:endParaRPr>
          </a:p>
          <a:p>
            <a:endParaRPr lang="en-US" dirty="0"/>
          </a:p>
        </p:txBody>
      </p:sp>
      <p:sp>
        <p:nvSpPr>
          <p:cNvPr id="7" name="TextBox 6">
            <a:extLst>
              <a:ext uri="{FF2B5EF4-FFF2-40B4-BE49-F238E27FC236}">
                <a16:creationId xmlns:a16="http://schemas.microsoft.com/office/drawing/2014/main" id="{30DDDAC4-39CC-4C07-8F53-4567230A06EF}"/>
              </a:ext>
            </a:extLst>
          </p:cNvPr>
          <p:cNvSpPr txBox="1"/>
          <p:nvPr/>
        </p:nvSpPr>
        <p:spPr>
          <a:xfrm>
            <a:off x="609600" y="5181600"/>
            <a:ext cx="8371448" cy="2557623"/>
          </a:xfrm>
          <a:prstGeom prst="rect">
            <a:avLst/>
          </a:prstGeom>
          <a:noFill/>
        </p:spPr>
        <p:txBody>
          <a:bodyPr wrap="square">
            <a:spAutoFit/>
          </a:bodyPr>
          <a:lstStyle/>
          <a:p>
            <a:pPr marL="314325" indent="-314325" defTabSz="1005840">
              <a:lnSpc>
                <a:spcPct val="125000"/>
              </a:lnSpc>
              <a:buClr>
                <a:srgbClr val="A71930"/>
              </a:buClr>
              <a:buFont typeface="Arial" panose="020B0604020202020204" pitchFamily="34" charset="0"/>
              <a:buChar char="•"/>
              <a:defRPr/>
            </a:pPr>
            <a:r>
              <a:rPr lang="en-US" sz="2200" dirty="0">
                <a:latin typeface="Arial"/>
                <a:cs typeface="Arial"/>
              </a:rPr>
              <a:t>Four locations in Albuquerque </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San Pedro and Paseo de Norte</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Coors and Western Trail</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Isleta and Rio Bravo</a:t>
            </a:r>
          </a:p>
          <a:p>
            <a:pPr marL="817245" lvl="1" indent="-314325">
              <a:lnSpc>
                <a:spcPct val="125000"/>
              </a:lnSpc>
              <a:buClr>
                <a:srgbClr val="A71930"/>
              </a:buClr>
              <a:buFont typeface="Arial" panose="020B0604020202020204" pitchFamily="34" charset="0"/>
              <a:buChar char="•"/>
              <a:defRPr/>
            </a:pPr>
            <a:r>
              <a:rPr lang="en-US" sz="2200" dirty="0">
                <a:solidFill>
                  <a:srgbClr val="FF0000"/>
                </a:solidFill>
                <a:latin typeface="Arial"/>
                <a:cs typeface="Arial"/>
              </a:rPr>
              <a:t>NEW</a:t>
            </a:r>
            <a:r>
              <a:rPr lang="en-US" sz="2200" dirty="0">
                <a:latin typeface="Arial"/>
                <a:cs typeface="Arial"/>
              </a:rPr>
              <a:t> </a:t>
            </a:r>
            <a:r>
              <a:rPr lang="en-US" sz="1980" dirty="0">
                <a:latin typeface="Arial"/>
                <a:cs typeface="Arial"/>
              </a:rPr>
              <a:t>Location </a:t>
            </a:r>
            <a:r>
              <a:rPr lang="en-US" sz="1980" dirty="0" err="1">
                <a:latin typeface="Arial"/>
                <a:cs typeface="Arial"/>
              </a:rPr>
              <a:t>Menaul</a:t>
            </a:r>
            <a:r>
              <a:rPr lang="en-US" sz="1980" dirty="0">
                <a:latin typeface="Arial"/>
                <a:cs typeface="Arial"/>
              </a:rPr>
              <a:t> and Pennsylvania </a:t>
            </a:r>
          </a:p>
          <a:p>
            <a:pPr marL="817245" lvl="1" indent="-314325">
              <a:lnSpc>
                <a:spcPct val="125000"/>
              </a:lnSpc>
              <a:buClr>
                <a:srgbClr val="A71930"/>
              </a:buClr>
              <a:buFont typeface="Arial" panose="020B0604020202020204" pitchFamily="34" charset="0"/>
              <a:buChar char="•"/>
              <a:defRPr/>
            </a:pPr>
            <a:endParaRPr lang="en-US" sz="1980" dirty="0">
              <a:latin typeface="Arial"/>
              <a:cs typeface="Arial"/>
            </a:endParaRPr>
          </a:p>
          <a:p>
            <a:pPr defTabSz="1005840">
              <a:lnSpc>
                <a:spcPct val="125000"/>
              </a:lnSpc>
              <a:buClr>
                <a:srgbClr val="A71930"/>
              </a:buClr>
              <a:defRPr/>
            </a:pPr>
            <a:endParaRPr lang="en-US" sz="550" dirty="0">
              <a:latin typeface="Arial"/>
              <a:cs typeface="Arial"/>
            </a:endParaRPr>
          </a:p>
        </p:txBody>
      </p:sp>
    </p:spTree>
    <p:extLst>
      <p:ext uri="{BB962C8B-B14F-4D97-AF65-F5344CB8AC3E}">
        <p14:creationId xmlns:p14="http://schemas.microsoft.com/office/powerpoint/2010/main" val="410171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0BFD7-E0F5-40E0-919B-2729D82FA307}"/>
              </a:ext>
            </a:extLst>
          </p:cNvPr>
          <p:cNvSpPr>
            <a:spLocks noGrp="1"/>
          </p:cNvSpPr>
          <p:nvPr>
            <p:ph type="title"/>
          </p:nvPr>
        </p:nvSpPr>
        <p:spPr>
          <a:xfrm>
            <a:off x="231596" y="440777"/>
            <a:ext cx="9081284" cy="732107"/>
          </a:xfrm>
        </p:spPr>
        <p:txBody>
          <a:bodyPr>
            <a:normAutofit fontScale="90000"/>
          </a:bodyPr>
          <a:lstStyle/>
          <a:p>
            <a:r>
              <a:rPr kumimoji="1" lang="en-US" sz="2800" dirty="0">
                <a:solidFill>
                  <a:srgbClr val="A71930"/>
                </a:solidFill>
              </a:rPr>
              <a:t>Access All Current Providers:  Tier I and Tier II Combined</a:t>
            </a:r>
            <a:br>
              <a:rPr kumimoji="1" lang="en-US" sz="2800" dirty="0">
                <a:solidFill>
                  <a:srgbClr val="A71930"/>
                </a:solidFill>
              </a:rPr>
            </a:br>
            <a:r>
              <a:rPr kumimoji="1" lang="en-US" sz="2800" dirty="0">
                <a:solidFill>
                  <a:srgbClr val="A71930"/>
                </a:solidFill>
              </a:rPr>
              <a:t>Extensive State and Nationwide Contracted Provider Network</a:t>
            </a:r>
          </a:p>
        </p:txBody>
      </p:sp>
      <p:sp>
        <p:nvSpPr>
          <p:cNvPr id="4" name="Slide Number Placeholder 3">
            <a:extLst>
              <a:ext uri="{FF2B5EF4-FFF2-40B4-BE49-F238E27FC236}">
                <a16:creationId xmlns:a16="http://schemas.microsoft.com/office/drawing/2014/main" id="{77E0DEAE-5677-4E40-80F2-11FBEC31B742}"/>
              </a:ext>
            </a:extLst>
          </p:cNvPr>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latin typeface="Arial"/>
              </a:rPr>
              <a:pPr defTabSz="502920">
                <a:defRPr/>
              </a:pPr>
              <a:t>12</a:t>
            </a:fld>
            <a:endParaRPr lang="en-US" dirty="0">
              <a:solidFill>
                <a:srgbClr val="000000">
                  <a:tint val="75000"/>
                </a:srgbClr>
              </a:solidFill>
              <a:latin typeface="Arial"/>
            </a:endParaRPr>
          </a:p>
        </p:txBody>
      </p:sp>
      <p:sp>
        <p:nvSpPr>
          <p:cNvPr id="5" name="Rectangle 4">
            <a:extLst>
              <a:ext uri="{FF2B5EF4-FFF2-40B4-BE49-F238E27FC236}">
                <a16:creationId xmlns:a16="http://schemas.microsoft.com/office/drawing/2014/main" id="{C4294128-A722-45EA-A1FC-69F090127100}"/>
              </a:ext>
            </a:extLst>
          </p:cNvPr>
          <p:cNvSpPr/>
          <p:nvPr/>
        </p:nvSpPr>
        <p:spPr>
          <a:xfrm>
            <a:off x="231596" y="1371600"/>
            <a:ext cx="5808602" cy="1785104"/>
          </a:xfrm>
          <a:prstGeom prst="rect">
            <a:avLst/>
          </a:prstGeom>
          <a:ln w="38100">
            <a:solidFill>
              <a:schemeClr val="tx1"/>
            </a:solidFill>
          </a:ln>
        </p:spPr>
        <p:txBody>
          <a:bodyPr wrap="square">
            <a:spAutoFit/>
          </a:bodyPr>
          <a:lstStyle/>
          <a:p>
            <a:pPr algn="ctr">
              <a:defRPr/>
            </a:pPr>
            <a:r>
              <a:rPr lang="en-US" sz="1980" b="1" u="sng" dirty="0"/>
              <a:t>New Mexico Provider Network Tier I and Tier II</a:t>
            </a:r>
          </a:p>
          <a:p>
            <a:pPr algn="ctr">
              <a:defRPr/>
            </a:pPr>
            <a:endParaRPr lang="en-US" sz="220" b="1" u="sng" dirty="0"/>
          </a:p>
          <a:p>
            <a:pPr marL="377190" indent="-377190">
              <a:buFont typeface="Arial" panose="020B0604020202020204" pitchFamily="34" charset="0"/>
              <a:buChar char="•"/>
              <a:defRPr/>
            </a:pPr>
            <a:r>
              <a:rPr lang="en-US" sz="1760" dirty="0"/>
              <a:t>Over 24,000 Primary Care and Specialty Providers </a:t>
            </a:r>
          </a:p>
          <a:p>
            <a:pPr>
              <a:defRPr/>
            </a:pPr>
            <a:r>
              <a:rPr lang="en-US" sz="1760" dirty="0">
                <a:solidFill>
                  <a:srgbClr val="C00000"/>
                </a:solidFill>
              </a:rPr>
              <a:t>* No Referrals Required </a:t>
            </a:r>
            <a:endParaRPr lang="en-US" sz="880" dirty="0">
              <a:solidFill>
                <a:schemeClr val="tx2"/>
              </a:solidFill>
            </a:endParaRPr>
          </a:p>
          <a:p>
            <a:pPr marL="377190" indent="-377190">
              <a:buFont typeface="Arial" panose="020B0604020202020204" pitchFamily="34" charset="0"/>
              <a:buChar char="•"/>
              <a:defRPr/>
            </a:pPr>
            <a:r>
              <a:rPr lang="en-US" sz="1760" dirty="0"/>
              <a:t>Presbyterian Providers and Hospitals Statewide</a:t>
            </a:r>
            <a:endParaRPr lang="en-US" sz="880" dirty="0"/>
          </a:p>
          <a:p>
            <a:pPr marL="377190" indent="-377190">
              <a:buFont typeface="Arial" panose="020B0604020202020204" pitchFamily="34" charset="0"/>
              <a:buChar char="•"/>
              <a:defRPr/>
            </a:pPr>
            <a:r>
              <a:rPr lang="en-US" sz="1760" dirty="0"/>
              <a:t>Independent Providers and Hospitals Statewide </a:t>
            </a:r>
          </a:p>
          <a:p>
            <a:pPr algn="ctr">
              <a:defRPr/>
            </a:pPr>
            <a:r>
              <a:rPr lang="en-US" sz="1760" dirty="0">
                <a:solidFill>
                  <a:srgbClr val="C00000"/>
                </a:solidFill>
                <a:hlinkClick r:id="rId2">
                  <a:extLst>
                    <a:ext uri="{A12FA001-AC4F-418D-AE19-62706E023703}">
                      <ahyp:hlinkClr xmlns:ahyp="http://schemas.microsoft.com/office/drawing/2018/hyperlinkcolor" val="tx"/>
                    </a:ext>
                  </a:extLst>
                </a:hlinkClick>
              </a:rPr>
              <a:t>www.phs.org/sonm</a:t>
            </a:r>
            <a:endParaRPr lang="en-US" sz="1760" dirty="0">
              <a:solidFill>
                <a:srgbClr val="C00000"/>
              </a:solidFill>
            </a:endParaRPr>
          </a:p>
        </p:txBody>
      </p:sp>
      <p:sp>
        <p:nvSpPr>
          <p:cNvPr id="6" name="Rectangle 5">
            <a:extLst>
              <a:ext uri="{FF2B5EF4-FFF2-40B4-BE49-F238E27FC236}">
                <a16:creationId xmlns:a16="http://schemas.microsoft.com/office/drawing/2014/main" id="{00F6EA1F-F009-437D-AC75-CE5A97A80781}"/>
              </a:ext>
            </a:extLst>
          </p:cNvPr>
          <p:cNvSpPr/>
          <p:nvPr/>
        </p:nvSpPr>
        <p:spPr>
          <a:xfrm>
            <a:off x="231596" y="3534677"/>
            <a:ext cx="9695149" cy="3160865"/>
          </a:xfrm>
          <a:prstGeom prst="rect">
            <a:avLst/>
          </a:prstGeom>
          <a:ln w="38100">
            <a:solidFill>
              <a:schemeClr val="tx1"/>
            </a:solidFill>
          </a:ln>
        </p:spPr>
        <p:txBody>
          <a:bodyPr wrap="square">
            <a:spAutoFit/>
          </a:bodyPr>
          <a:lstStyle/>
          <a:p>
            <a:pPr algn="ctr">
              <a:defRPr/>
            </a:pPr>
            <a:r>
              <a:rPr lang="en-US" sz="1980" b="1" u="sng" dirty="0"/>
              <a:t>AETNA  National Network </a:t>
            </a:r>
            <a:endParaRPr lang="en-US" sz="1600" b="0" i="0" dirty="0">
              <a:solidFill>
                <a:srgbClr val="2E2E2E"/>
              </a:solidFill>
              <a:effectLst/>
              <a:latin typeface="AvenirRoman"/>
            </a:endParaRPr>
          </a:p>
          <a:p>
            <a:pPr marL="285750" indent="-285750" algn="l">
              <a:lnSpc>
                <a:spcPct val="150000"/>
              </a:lnSpc>
              <a:buFont typeface="Arial" panose="020B0604020202020204" pitchFamily="34" charset="0"/>
              <a:buChar char="•"/>
            </a:pPr>
            <a:endParaRPr lang="en-US" sz="1600" dirty="0"/>
          </a:p>
          <a:p>
            <a:pPr marL="285750" indent="-285750" algn="l">
              <a:lnSpc>
                <a:spcPct val="150000"/>
              </a:lnSpc>
              <a:buFont typeface="Arial" panose="020B0604020202020204" pitchFamily="34" charset="0"/>
              <a:buChar char="•"/>
            </a:pPr>
            <a:r>
              <a:rPr lang="en-US" sz="1600" dirty="0"/>
              <a:t>Presbyterian Health Plan has partnered with Aetna Signature Administrators®, to offer access to Aetna’s national network and their partner networks. These networks now offer more than 1.5 million participating physicians and ancillary providers, including over 6,000 hospitals. </a:t>
            </a:r>
          </a:p>
          <a:p>
            <a:pPr marL="285750" indent="-285750" algn="l">
              <a:lnSpc>
                <a:spcPct val="150000"/>
              </a:lnSpc>
              <a:buFont typeface="Arial" panose="020B0604020202020204" pitchFamily="34" charset="0"/>
              <a:buChar char="•"/>
            </a:pPr>
            <a:r>
              <a:rPr lang="en-US" sz="1600" dirty="0"/>
              <a:t>Provider network search tool can be found using the link below (only to be used for  outside of NM providers): </a:t>
            </a:r>
          </a:p>
          <a:p>
            <a:pPr marL="285750" indent="-285750" algn="l">
              <a:lnSpc>
                <a:spcPct val="150000"/>
              </a:lnSpc>
              <a:buFont typeface="Arial" panose="020B0604020202020204" pitchFamily="34" charset="0"/>
              <a:buChar char="•"/>
            </a:pPr>
            <a:r>
              <a:rPr lang="en-US" sz="2800" dirty="0">
                <a:hlinkClick r:id="rId3"/>
              </a:rPr>
              <a:t>http://aetna.com/asa</a:t>
            </a:r>
            <a:endParaRPr lang="en-US" sz="2800" dirty="0"/>
          </a:p>
          <a:p>
            <a:pPr algn="ctr">
              <a:defRPr/>
            </a:pPr>
            <a:endParaRPr lang="en-US" sz="1760" dirty="0">
              <a:solidFill>
                <a:schemeClr val="tx2"/>
              </a:solidFill>
              <a:hlinkClick r:id="" action="ppaction://noaction">
                <a:extLst>
                  <a:ext uri="{A12FA001-AC4F-418D-AE19-62706E023703}">
                    <ahyp:hlinkClr xmlns:ahyp="http://schemas.microsoft.com/office/drawing/2018/hyperlinkcolor" val="tx"/>
                  </a:ext>
                </a:extLst>
              </a:hlinkClick>
            </a:endParaRPr>
          </a:p>
        </p:txBody>
      </p:sp>
      <p:pic>
        <p:nvPicPr>
          <p:cNvPr id="8" name="Picture 7">
            <a:extLst>
              <a:ext uri="{FF2B5EF4-FFF2-40B4-BE49-F238E27FC236}">
                <a16:creationId xmlns:a16="http://schemas.microsoft.com/office/drawing/2014/main" id="{CA59477D-797E-49EA-AD4C-72CBD95955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9320" y="5935161"/>
            <a:ext cx="1323647" cy="85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a:extLst>
              <a:ext uri="{FF2B5EF4-FFF2-40B4-BE49-F238E27FC236}">
                <a16:creationId xmlns:a16="http://schemas.microsoft.com/office/drawing/2014/main" id="{2CCDBBA0-30DF-4ADB-9D8A-7114F90F1478}"/>
              </a:ext>
            </a:extLst>
          </p:cNvPr>
          <p:cNvSpPr/>
          <p:nvPr/>
        </p:nvSpPr>
        <p:spPr>
          <a:xfrm>
            <a:off x="6197527" y="1430922"/>
            <a:ext cx="3729218" cy="1666460"/>
          </a:xfrm>
          <a:prstGeom prst="ellipse">
            <a:avLst/>
          </a:prstGeom>
          <a:solidFill>
            <a:srgbClr val="A719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Tier I and Tier II</a:t>
            </a:r>
          </a:p>
          <a:p>
            <a:pPr algn="ctr"/>
            <a:r>
              <a:rPr lang="en-US" sz="1400" dirty="0"/>
              <a:t>Covered at 100%</a:t>
            </a:r>
          </a:p>
          <a:p>
            <a:pPr algn="ctr"/>
            <a:r>
              <a:rPr lang="en-US" sz="1400" dirty="0"/>
              <a:t>Preventive Services</a:t>
            </a:r>
          </a:p>
          <a:p>
            <a:pPr algn="ctr"/>
            <a:r>
              <a:rPr lang="en-US" sz="1400" dirty="0"/>
              <a:t>Telehealth (PCP, Specialist, UC)</a:t>
            </a:r>
          </a:p>
          <a:p>
            <a:pPr algn="ctr"/>
            <a:r>
              <a:rPr lang="en-US" sz="1400" dirty="0"/>
              <a:t>Behavioral health</a:t>
            </a:r>
          </a:p>
          <a:p>
            <a:pPr marL="285750" indent="-285750" algn="ctr">
              <a:buFont typeface="Arial" panose="020B0604020202020204" pitchFamily="34" charset="0"/>
              <a:buChar char="•"/>
            </a:pPr>
            <a:endParaRPr lang="en-US" sz="1000" dirty="0"/>
          </a:p>
        </p:txBody>
      </p:sp>
    </p:spTree>
    <p:extLst>
      <p:ext uri="{BB962C8B-B14F-4D97-AF65-F5344CB8AC3E}">
        <p14:creationId xmlns:p14="http://schemas.microsoft.com/office/powerpoint/2010/main" val="241844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894B0-E4F0-4635-86A7-D775AF806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5"/>
            <a:ext cx="10058400" cy="7766315"/>
          </a:xfrm>
          <a:prstGeom prst="rect">
            <a:avLst/>
          </a:prstGeom>
        </p:spPr>
      </p:pic>
      <p:sp>
        <p:nvSpPr>
          <p:cNvPr id="7" name="Rounded Rectangle 16">
            <a:extLst>
              <a:ext uri="{FF2B5EF4-FFF2-40B4-BE49-F238E27FC236}">
                <a16:creationId xmlns:a16="http://schemas.microsoft.com/office/drawing/2014/main" id="{869F6182-E7D3-4F89-BF38-D4B381F43E1C}"/>
              </a:ext>
            </a:extLst>
          </p:cNvPr>
          <p:cNvSpPr/>
          <p:nvPr/>
        </p:nvSpPr>
        <p:spPr>
          <a:xfrm>
            <a:off x="7292340" y="365760"/>
            <a:ext cx="2514600"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8" name="Oval 7">
            <a:extLst>
              <a:ext uri="{FF2B5EF4-FFF2-40B4-BE49-F238E27FC236}">
                <a16:creationId xmlns:a16="http://schemas.microsoft.com/office/drawing/2014/main" id="{13D9A63D-950A-4094-ABEC-D334A91774EB}"/>
              </a:ext>
            </a:extLst>
          </p:cNvPr>
          <p:cNvSpPr/>
          <p:nvPr/>
        </p:nvSpPr>
        <p:spPr>
          <a:xfrm>
            <a:off x="7711435" y="982172"/>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C0061B7-FD8E-40C5-BD09-F086F0112169}"/>
              </a:ext>
            </a:extLst>
          </p:cNvPr>
          <p:cNvSpPr txBox="1"/>
          <p:nvPr/>
        </p:nvSpPr>
        <p:spPr>
          <a:xfrm>
            <a:off x="7292340" y="2841452"/>
            <a:ext cx="2514599" cy="3299294"/>
          </a:xfrm>
          <a:prstGeom prst="rect">
            <a:avLst/>
          </a:prstGeom>
          <a:noFill/>
        </p:spPr>
        <p:txBody>
          <a:bodyPr wrap="square" lIns="100514" tIns="50257" rIns="100514" bIns="50257" rtlCol="0">
            <a:spAutoFit/>
          </a:bodyPr>
          <a:lstStyle/>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Advocacy </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 Care Management</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Wellness Program</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Fitness Pass Gym Program</a:t>
            </a:r>
          </a:p>
        </p:txBody>
      </p:sp>
      <p:pic>
        <p:nvPicPr>
          <p:cNvPr id="3" name="Picture 2">
            <a:extLst>
              <a:ext uri="{FF2B5EF4-FFF2-40B4-BE49-F238E27FC236}">
                <a16:creationId xmlns:a16="http://schemas.microsoft.com/office/drawing/2014/main" id="{07996BA8-0F0E-4BEE-BFE6-63C67075D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025" y="6193059"/>
            <a:ext cx="767221" cy="863478"/>
          </a:xfrm>
          <a:prstGeom prst="rect">
            <a:avLst/>
          </a:prstGeom>
        </p:spPr>
      </p:pic>
      <p:sp>
        <p:nvSpPr>
          <p:cNvPr id="16" name="Down Arrow 19">
            <a:extLst>
              <a:ext uri="{FF2B5EF4-FFF2-40B4-BE49-F238E27FC236}">
                <a16:creationId xmlns:a16="http://schemas.microsoft.com/office/drawing/2014/main" id="{416F8607-4D33-44C5-8C52-0A25EFE5FD51}"/>
              </a:ext>
            </a:extLst>
          </p:cNvPr>
          <p:cNvSpPr/>
          <p:nvPr/>
        </p:nvSpPr>
        <p:spPr>
          <a:xfrm rot="10800000">
            <a:off x="7985561" y="1233705"/>
            <a:ext cx="1128147" cy="1173333"/>
          </a:xfrm>
          <a:prstGeom prst="downArrow">
            <a:avLst/>
          </a:prstGeom>
          <a:solidFill>
            <a:srgbClr val="AE172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14" tIns="50257" rIns="100514" bIns="50257" rtlCol="0" anchor="ctr"/>
          <a:lstStyle/>
          <a:p>
            <a:pPr algn="ctr" defTabSz="1005134">
              <a:defRPr/>
            </a:pPr>
            <a:endParaRPr lang="en-US" sz="1980" dirty="0">
              <a:solidFill>
                <a:prstClr val="white"/>
              </a:solidFill>
              <a:latin typeface="Calibri"/>
            </a:endParaRPr>
          </a:p>
        </p:txBody>
      </p:sp>
    </p:spTree>
    <p:extLst>
      <p:ext uri="{BB962C8B-B14F-4D97-AF65-F5344CB8AC3E}">
        <p14:creationId xmlns:p14="http://schemas.microsoft.com/office/powerpoint/2010/main" val="274201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61" y="28842"/>
            <a:ext cx="5711414" cy="1188479"/>
          </a:xfrm>
        </p:spPr>
        <p:txBody>
          <a:bodyPr vert="horz" lIns="100584" tIns="50292" rIns="100584" bIns="50292" rtlCol="0" anchor="ctr">
            <a:normAutofit fontScale="90000"/>
          </a:bodyPr>
          <a:lstStyle/>
          <a:p>
            <a:pPr eaLnBrk="1" hangingPunct="1">
              <a:lnSpc>
                <a:spcPct val="90000"/>
              </a:lnSpc>
            </a:pPr>
            <a:br>
              <a:rPr lang="en-US" dirty="0">
                <a:solidFill>
                  <a:schemeClr val="tx2"/>
                </a:solidFill>
              </a:rPr>
            </a:br>
            <a:r>
              <a:rPr kumimoji="1" lang="en-US" sz="2800" dirty="0"/>
              <a:t>Dedicated Member Service Team </a:t>
            </a:r>
            <a:br>
              <a:rPr lang="en-US" dirty="0">
                <a:solidFill>
                  <a:schemeClr val="tx1"/>
                </a:solidFill>
              </a:rPr>
            </a:br>
            <a:endParaRPr lang="en-US" dirty="0">
              <a:solidFill>
                <a:schemeClr val="tx1"/>
              </a:solidFill>
            </a:endParaRPr>
          </a:p>
        </p:txBody>
      </p:sp>
      <p:sp>
        <p:nvSpPr>
          <p:cNvPr id="3" name="TextBox 2">
            <a:extLst>
              <a:ext uri="{FF2B5EF4-FFF2-40B4-BE49-F238E27FC236}">
                <a16:creationId xmlns:a16="http://schemas.microsoft.com/office/drawing/2014/main" id="{4E4A7D43-9B95-439F-9EAF-413DE5C7AB57}"/>
              </a:ext>
            </a:extLst>
          </p:cNvPr>
          <p:cNvSpPr txBox="1"/>
          <p:nvPr/>
        </p:nvSpPr>
        <p:spPr>
          <a:xfrm>
            <a:off x="251460" y="2751647"/>
            <a:ext cx="6286500" cy="3250629"/>
          </a:xfrm>
          <a:prstGeom prst="rect">
            <a:avLst/>
          </a:prstGeom>
        </p:spPr>
        <p:txBody>
          <a:bodyPr vert="horz" lIns="100584" tIns="50292" rIns="100584" bIns="50292" rtlCol="0">
            <a:noAutofit/>
          </a:bodyPr>
          <a:lstStyle/>
          <a:p>
            <a:pPr marL="314325" indent="-251460">
              <a:lnSpc>
                <a:spcPct val="90000"/>
              </a:lnSpc>
              <a:buFont typeface="Arial" panose="020B0604020202020204" pitchFamily="34" charset="0"/>
              <a:buChar char="•"/>
            </a:pPr>
            <a:r>
              <a:rPr lang="en-US" sz="1980" dirty="0"/>
              <a:t>Only Local and Integrated Customer Service Team in New Mexico</a:t>
            </a:r>
          </a:p>
          <a:p>
            <a:pPr marL="62865">
              <a:lnSpc>
                <a:spcPct val="90000"/>
              </a:lnSpc>
            </a:pPr>
            <a:endParaRPr lang="en-US" sz="1980" dirty="0"/>
          </a:p>
          <a:p>
            <a:pPr marL="314325" indent="-251460">
              <a:lnSpc>
                <a:spcPct val="90000"/>
              </a:lnSpc>
              <a:buFont typeface="Arial" panose="020B0604020202020204" pitchFamily="34" charset="0"/>
              <a:buChar char="•"/>
            </a:pPr>
            <a:r>
              <a:rPr lang="en-US" sz="1980" dirty="0"/>
              <a:t>Strive for One Call Resolution </a:t>
            </a:r>
          </a:p>
          <a:p>
            <a:pPr marL="314325" indent="-251460">
              <a:lnSpc>
                <a:spcPct val="90000"/>
              </a:lnSpc>
              <a:buFont typeface="Arial" panose="020B0604020202020204" pitchFamily="34" charset="0"/>
              <a:buChar char="•"/>
            </a:pPr>
            <a:endParaRPr lang="en-US" sz="1980" dirty="0"/>
          </a:p>
          <a:p>
            <a:pPr marL="314325" indent="-251460">
              <a:lnSpc>
                <a:spcPct val="90000"/>
              </a:lnSpc>
              <a:buFont typeface="Arial" panose="020B0604020202020204" pitchFamily="34" charset="0"/>
              <a:buChar char="•"/>
            </a:pPr>
            <a:r>
              <a:rPr lang="en-US" sz="1980" dirty="0"/>
              <a:t>Benefit, Transition of Care, and Billing Questions</a:t>
            </a:r>
          </a:p>
          <a:p>
            <a:pPr marL="62865">
              <a:lnSpc>
                <a:spcPct val="90000"/>
              </a:lnSpc>
            </a:pPr>
            <a:endParaRPr lang="en-US" sz="1980" dirty="0"/>
          </a:p>
          <a:p>
            <a:pPr marL="314325" indent="-251460">
              <a:lnSpc>
                <a:spcPct val="90000"/>
              </a:lnSpc>
              <a:buFont typeface="Arial" panose="020B0604020202020204" pitchFamily="34" charset="0"/>
              <a:buChar char="•"/>
            </a:pPr>
            <a:r>
              <a:rPr lang="en-US" sz="1980" dirty="0"/>
              <a:t>Provider Scheduling Assistance:  Telehealth or In-person PCP or Specialist</a:t>
            </a:r>
          </a:p>
          <a:p>
            <a:pPr indent="-251460">
              <a:lnSpc>
                <a:spcPct val="90000"/>
              </a:lnSpc>
              <a:buFont typeface="Arial" panose="020B0604020202020204" pitchFamily="34" charset="0"/>
              <a:buChar char="•"/>
            </a:pPr>
            <a:endParaRPr lang="en-US" sz="1980" dirty="0"/>
          </a:p>
          <a:p>
            <a:pPr marL="314325" indent="-251460">
              <a:lnSpc>
                <a:spcPct val="90000"/>
              </a:lnSpc>
              <a:buFont typeface="Arial" panose="020B0604020202020204" pitchFamily="34" charset="0"/>
              <a:buChar char="•"/>
            </a:pPr>
            <a:r>
              <a:rPr lang="en-US" sz="1980" dirty="0"/>
              <a:t>Member Navigation / Site of Service Redirection to Lowest Cost Setting</a:t>
            </a:r>
          </a:p>
          <a:p>
            <a:pPr marL="62865">
              <a:lnSpc>
                <a:spcPct val="90000"/>
              </a:lnSpc>
            </a:pPr>
            <a:endParaRPr lang="en-US" sz="1980" dirty="0"/>
          </a:p>
          <a:p>
            <a:pPr marL="314325" indent="-251460">
              <a:lnSpc>
                <a:spcPct val="90000"/>
              </a:lnSpc>
              <a:spcAft>
                <a:spcPts val="660"/>
              </a:spcAft>
              <a:buFont typeface="Arial" panose="020B0604020202020204" pitchFamily="34" charset="0"/>
              <a:buChar char="•"/>
            </a:pPr>
            <a:endParaRPr lang="en-US" sz="1980" dirty="0"/>
          </a:p>
        </p:txBody>
      </p:sp>
      <p:pic>
        <p:nvPicPr>
          <p:cNvPr id="9" name="Picture 2" descr="https://marcomcentral.app.pti.com/printone/ClickEventTracker.ashx?CompanyID=18580&amp;ProductID=1694&amp;SKUID=13204863&amp;UserID=3715979&amp;Description=&amp;SaveIDToSession=0&amp;EventType=2">
            <a:extLst>
              <a:ext uri="{FF2B5EF4-FFF2-40B4-BE49-F238E27FC236}">
                <a16:creationId xmlns:a16="http://schemas.microsoft.com/office/drawing/2014/main" id="{47658FBF-7941-4E6B-A737-B6813B7AEC25}"/>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l="36485" r="8108" b="-2"/>
          <a:stretch/>
        </p:blipFill>
        <p:spPr bwMode="auto">
          <a:xfrm>
            <a:off x="6257075" y="1"/>
            <a:ext cx="3820689" cy="590349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id="{CDCACFEC-33BC-4F43-A749-52C3A98C6641}"/>
              </a:ext>
            </a:extLst>
          </p:cNvPr>
          <p:cNvSpPr txBox="1"/>
          <p:nvPr/>
        </p:nvSpPr>
        <p:spPr>
          <a:xfrm>
            <a:off x="395872" y="1139951"/>
            <a:ext cx="5614507" cy="1260345"/>
          </a:xfrm>
          <a:prstGeom prst="rect">
            <a:avLst/>
          </a:prstGeom>
          <a:noFill/>
          <a:ln w="25400">
            <a:solidFill>
              <a:srgbClr val="A71930"/>
            </a:solidFill>
          </a:ln>
        </p:spPr>
        <p:txBody>
          <a:bodyPr wrap="square" rtlCol="0">
            <a:spAutoFit/>
          </a:bodyPr>
          <a:lstStyle/>
          <a:p>
            <a:pPr algn="ctr"/>
            <a:r>
              <a:rPr lang="en-US" sz="1760" b="1" dirty="0">
                <a:solidFill>
                  <a:srgbClr val="000000"/>
                </a:solidFill>
                <a:latin typeface="Arial"/>
              </a:rPr>
              <a:t>(505) 923-5600, 1-888-ASK-PRES</a:t>
            </a:r>
          </a:p>
          <a:p>
            <a:pPr algn="ctr"/>
            <a:endParaRPr lang="en-US" sz="550" b="1" dirty="0">
              <a:solidFill>
                <a:srgbClr val="000000"/>
              </a:solidFill>
              <a:latin typeface="Arial"/>
            </a:endParaRPr>
          </a:p>
          <a:p>
            <a:pPr algn="ctr"/>
            <a:r>
              <a:rPr lang="en-US" sz="1760" b="1" dirty="0">
                <a:solidFill>
                  <a:srgbClr val="000000"/>
                </a:solidFill>
                <a:latin typeface="Arial"/>
              </a:rPr>
              <a:t>Email:  </a:t>
            </a:r>
            <a:r>
              <a:rPr lang="en-US" sz="1760" b="1" u="sng" dirty="0">
                <a:solidFill>
                  <a:srgbClr val="000000"/>
                </a:solidFill>
                <a:latin typeface="Arial"/>
              </a:rPr>
              <a:t>info@phs.org</a:t>
            </a:r>
          </a:p>
          <a:p>
            <a:pPr algn="ctr"/>
            <a:endParaRPr lang="en-US" sz="1760" b="1" u="sng" dirty="0">
              <a:solidFill>
                <a:srgbClr val="000000"/>
              </a:solidFill>
              <a:latin typeface="Arial"/>
            </a:endParaRPr>
          </a:p>
          <a:p>
            <a:pPr algn="ctr"/>
            <a:r>
              <a:rPr lang="en-US" sz="1760" b="1" dirty="0">
                <a:solidFill>
                  <a:srgbClr val="000000"/>
                </a:solidFill>
                <a:latin typeface="Arial"/>
              </a:rPr>
              <a:t>SONM Custom Website:  </a:t>
            </a:r>
            <a:r>
              <a:rPr lang="en-US" sz="1760" b="1" u="sng" dirty="0">
                <a:solidFill>
                  <a:srgbClr val="A71930"/>
                </a:solidFill>
                <a:latin typeface="Arial"/>
              </a:rPr>
              <a:t>www.phs.org/sonm</a:t>
            </a:r>
          </a:p>
        </p:txBody>
      </p:sp>
      <p:sp>
        <p:nvSpPr>
          <p:cNvPr id="5" name="TextBox 4">
            <a:extLst>
              <a:ext uri="{FF2B5EF4-FFF2-40B4-BE49-F238E27FC236}">
                <a16:creationId xmlns:a16="http://schemas.microsoft.com/office/drawing/2014/main" id="{8185B41E-6453-43B1-90B2-4A3622D45324}"/>
              </a:ext>
            </a:extLst>
          </p:cNvPr>
          <p:cNvSpPr txBox="1"/>
          <p:nvPr/>
        </p:nvSpPr>
        <p:spPr>
          <a:xfrm>
            <a:off x="244372" y="6276257"/>
            <a:ext cx="7879080" cy="640816"/>
          </a:xfrm>
          <a:prstGeom prst="rect">
            <a:avLst/>
          </a:prstGeom>
          <a:noFill/>
        </p:spPr>
        <p:txBody>
          <a:bodyPr wrap="square" rtlCol="0">
            <a:spAutoFit/>
          </a:bodyPr>
          <a:lstStyle/>
          <a:p>
            <a:pPr marL="314325" indent="-251460">
              <a:lnSpc>
                <a:spcPct val="90000"/>
              </a:lnSpc>
              <a:buFont typeface="Arial" panose="020B0604020202020204" pitchFamily="34" charset="0"/>
              <a:buChar char="•"/>
            </a:pPr>
            <a:r>
              <a:rPr lang="en-US" sz="1980" dirty="0"/>
              <a:t>Referrals to Clinical Programs – Disease / Care Management and Community Health Workers</a:t>
            </a:r>
          </a:p>
        </p:txBody>
      </p:sp>
    </p:spTree>
    <p:extLst>
      <p:ext uri="{BB962C8B-B14F-4D97-AF65-F5344CB8AC3E}">
        <p14:creationId xmlns:p14="http://schemas.microsoft.com/office/powerpoint/2010/main" val="8266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18F73D-6557-41CB-9A75-B03074035356}"/>
              </a:ext>
            </a:extLst>
          </p:cNvPr>
          <p:cNvSpPr>
            <a:spLocks noGrp="1"/>
          </p:cNvSpPr>
          <p:nvPr>
            <p:ph type="sldNum" idx="12"/>
          </p:nvPr>
        </p:nvSpPr>
        <p:spPr/>
        <p:txBody>
          <a:bodyPr/>
          <a:lstStyle/>
          <a:p>
            <a:pPr defTabSz="754380">
              <a:buClr>
                <a:srgbClr val="000000"/>
              </a:buClr>
            </a:pPr>
            <a:fld id="{00000000-1234-1234-1234-123412341234}" type="slidenum">
              <a:rPr lang="en-US" kern="0">
                <a:solidFill>
                  <a:srgbClr val="000000">
                    <a:tint val="75000"/>
                  </a:srgbClr>
                </a:solidFill>
                <a:sym typeface="Arial"/>
              </a:rPr>
              <a:pPr defTabSz="754380">
                <a:buClr>
                  <a:srgbClr val="000000"/>
                </a:buClr>
              </a:pPr>
              <a:t>15</a:t>
            </a:fld>
            <a:endParaRPr lang="en-US" kern="0" dirty="0">
              <a:solidFill>
                <a:srgbClr val="000000">
                  <a:tint val="75000"/>
                </a:srgbClr>
              </a:solidFill>
              <a:sym typeface="Arial"/>
            </a:endParaRPr>
          </a:p>
        </p:txBody>
      </p:sp>
      <p:sp>
        <p:nvSpPr>
          <p:cNvPr id="5" name="Title 4">
            <a:extLst>
              <a:ext uri="{FF2B5EF4-FFF2-40B4-BE49-F238E27FC236}">
                <a16:creationId xmlns:a16="http://schemas.microsoft.com/office/drawing/2014/main" id="{F35136A4-3A50-4AA4-8480-E0E08AD872B0}"/>
              </a:ext>
            </a:extLst>
          </p:cNvPr>
          <p:cNvSpPr>
            <a:spLocks noGrp="1"/>
          </p:cNvSpPr>
          <p:nvPr>
            <p:ph type="title"/>
          </p:nvPr>
        </p:nvSpPr>
        <p:spPr>
          <a:xfrm>
            <a:off x="381000" y="249653"/>
            <a:ext cx="9161215" cy="532931"/>
          </a:xfrm>
        </p:spPr>
        <p:txBody>
          <a:bodyPr>
            <a:noAutofit/>
          </a:bodyPr>
          <a:lstStyle/>
          <a:p>
            <a:r>
              <a:rPr kumimoji="1" lang="en-US" sz="2800" b="1" spc="-58" dirty="0">
                <a:solidFill>
                  <a:srgbClr val="A71930"/>
                </a:solidFill>
                <a:latin typeface="Arial" charset="0"/>
                <a:cs typeface="Arial" charset="0"/>
              </a:rPr>
              <a:t>Improving Health Outcomes Collaboratively</a:t>
            </a:r>
          </a:p>
        </p:txBody>
      </p:sp>
      <p:sp>
        <p:nvSpPr>
          <p:cNvPr id="6" name="Footer Placeholder 5">
            <a:extLst>
              <a:ext uri="{FF2B5EF4-FFF2-40B4-BE49-F238E27FC236}">
                <a16:creationId xmlns:a16="http://schemas.microsoft.com/office/drawing/2014/main" id="{36328495-A4EB-4FA2-A3D1-466932AA8A96}"/>
              </a:ext>
            </a:extLst>
          </p:cNvPr>
          <p:cNvSpPr>
            <a:spLocks noGrp="1"/>
          </p:cNvSpPr>
          <p:nvPr>
            <p:ph type="ftr" idx="11"/>
          </p:nvPr>
        </p:nvSpPr>
        <p:spPr/>
        <p:txBody>
          <a:bodyPr/>
          <a:lstStyle/>
          <a:p>
            <a:pPr defTabSz="754380">
              <a:buClr>
                <a:srgbClr val="000000"/>
              </a:buClr>
            </a:pPr>
            <a:endParaRPr lang="en-US" kern="0" dirty="0">
              <a:solidFill>
                <a:srgbClr val="000000">
                  <a:tint val="75000"/>
                </a:srgbClr>
              </a:solidFill>
              <a:latin typeface="Arial"/>
              <a:cs typeface="Arial"/>
              <a:sym typeface="Arial"/>
            </a:endParaRPr>
          </a:p>
        </p:txBody>
      </p:sp>
      <p:sp>
        <p:nvSpPr>
          <p:cNvPr id="11" name="Content Placeholder 9">
            <a:extLst>
              <a:ext uri="{FF2B5EF4-FFF2-40B4-BE49-F238E27FC236}">
                <a16:creationId xmlns:a16="http://schemas.microsoft.com/office/drawing/2014/main" id="{F9D1C7F0-D1BE-4B8F-AD62-AE6B90E78505}"/>
              </a:ext>
            </a:extLst>
          </p:cNvPr>
          <p:cNvSpPr txBox="1">
            <a:spLocks/>
          </p:cNvSpPr>
          <p:nvPr/>
        </p:nvSpPr>
        <p:spPr>
          <a:xfrm>
            <a:off x="152400" y="913401"/>
            <a:ext cx="9703436" cy="6419080"/>
          </a:xfrm>
          <a:prstGeom prst="rect">
            <a:avLst/>
          </a:prstGeom>
        </p:spPr>
        <p:txBody>
          <a:bodyPr vert="horz" lIns="91440" tIns="45720" rIns="91440" bIns="45720" rtlCol="0">
            <a:normAutofit fontScale="85000" lnSpcReduction="20000"/>
          </a:bodyPr>
          <a:lstStyle>
            <a:lvl1pPr marL="377190" indent="-377190" algn="l" defTabSz="754343" rtl="0" eaLnBrk="1" latinLnBrk="0" hangingPunct="1">
              <a:lnSpc>
                <a:spcPct val="100000"/>
              </a:lnSpc>
              <a:spcBef>
                <a:spcPts val="0"/>
              </a:spcBef>
              <a:spcAft>
                <a:spcPts val="990"/>
              </a:spcAft>
              <a:buClr>
                <a:srgbClr val="A71930"/>
              </a:buClr>
              <a:buSzPct val="75000"/>
              <a:buFont typeface="Arial" panose="020B0604020202020204" pitchFamily="34" charset="0"/>
              <a:buChar char="●"/>
              <a:defRPr sz="2640" b="0" kern="0" spc="0" baseline="0">
                <a:solidFill>
                  <a:schemeClr val="tx1"/>
                </a:solidFill>
                <a:latin typeface="Arial" charset="0"/>
                <a:ea typeface="Arial" charset="0"/>
                <a:cs typeface="Arial" charset="0"/>
              </a:defRPr>
            </a:lvl1pPr>
            <a:lvl2pPr marL="660050" indent="-282878" algn="l" defTabSz="754343" rtl="0" eaLnBrk="1" latinLnBrk="0" hangingPunct="1">
              <a:lnSpc>
                <a:spcPct val="100000"/>
              </a:lnSpc>
              <a:spcBef>
                <a:spcPts val="0"/>
              </a:spcBef>
              <a:spcAft>
                <a:spcPts val="990"/>
              </a:spcAft>
              <a:buClr>
                <a:srgbClr val="A71930"/>
              </a:buClr>
              <a:buSzPct val="100000"/>
              <a:buFont typeface="Wingdings" panose="05000000000000000000" pitchFamily="2" charset="2"/>
              <a:buChar char="§"/>
              <a:defRPr sz="2420" kern="0" spc="0">
                <a:solidFill>
                  <a:schemeClr val="tx1"/>
                </a:solidFill>
                <a:latin typeface="Arial" charset="0"/>
                <a:ea typeface="Arial" charset="0"/>
                <a:cs typeface="Arial" charset="0"/>
              </a:defRPr>
            </a:lvl2pPr>
            <a:lvl3pPr marL="1037222" indent="-282878" algn="l" defTabSz="754343" rtl="0" eaLnBrk="1" latinLnBrk="0" hangingPunct="1">
              <a:lnSpc>
                <a:spcPct val="100000"/>
              </a:lnSpc>
              <a:spcBef>
                <a:spcPts val="0"/>
              </a:spcBef>
              <a:spcAft>
                <a:spcPts val="440"/>
              </a:spcAft>
              <a:buClr>
                <a:schemeClr val="tx1"/>
              </a:buClr>
              <a:buFont typeface="Arial" charset="0"/>
              <a:buChar char="•"/>
              <a:defRPr sz="2200" kern="0" spc="0">
                <a:solidFill>
                  <a:schemeClr val="tx1"/>
                </a:solidFill>
                <a:latin typeface="Arial" charset="0"/>
                <a:ea typeface="Arial" charset="0"/>
                <a:cs typeface="Arial" charset="0"/>
              </a:defRPr>
            </a:lvl3pPr>
            <a:lvl4pPr marL="1367246" indent="-235733" algn="l" defTabSz="754343" rtl="0" eaLnBrk="1" latinLnBrk="0" hangingPunct="1">
              <a:lnSpc>
                <a:spcPct val="100000"/>
              </a:lnSpc>
              <a:spcBef>
                <a:spcPts val="0"/>
              </a:spcBef>
              <a:spcAft>
                <a:spcPts val="440"/>
              </a:spcAft>
              <a:buClr>
                <a:schemeClr val="tx2"/>
              </a:buClr>
              <a:buFont typeface="Arial" charset="0"/>
              <a:buChar char="•"/>
              <a:defRPr sz="2200" kern="0" spc="0">
                <a:solidFill>
                  <a:schemeClr val="tx1"/>
                </a:solidFill>
                <a:latin typeface="Arial" charset="0"/>
                <a:ea typeface="Arial" charset="0"/>
                <a:cs typeface="Arial" charset="0"/>
              </a:defRPr>
            </a:lvl4pPr>
            <a:lvl5pPr marL="1744419" indent="-235733" algn="l" defTabSz="754343" rtl="0" eaLnBrk="1" latinLnBrk="0" hangingPunct="1">
              <a:lnSpc>
                <a:spcPct val="100000"/>
              </a:lnSpc>
              <a:spcBef>
                <a:spcPts val="0"/>
              </a:spcBef>
              <a:spcAft>
                <a:spcPts val="440"/>
              </a:spcAft>
              <a:buClr>
                <a:schemeClr val="tx2"/>
              </a:buClr>
              <a:buFont typeface="Arial" charset="0"/>
              <a:buChar char="•"/>
              <a:defRPr sz="2200" kern="0" spc="0">
                <a:solidFill>
                  <a:schemeClr val="tx1"/>
                </a:solidFill>
                <a:latin typeface="Arial" charset="0"/>
                <a:ea typeface="Arial" charset="0"/>
                <a:cs typeface="Arial" charset="0"/>
              </a:defRPr>
            </a:lvl5pPr>
            <a:lvl6pPr marL="2074442"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613"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84"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956"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9pPr>
          </a:lstStyle>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2090" b="1" i="0" u="none" strike="noStrike" kern="0" cap="none" spc="0" normalizeH="0" baseline="0" noProof="0" dirty="0">
                <a:ln>
                  <a:noFill/>
                </a:ln>
                <a:solidFill>
                  <a:sysClr val="windowText" lastClr="000000"/>
                </a:solidFill>
                <a:effectLst/>
                <a:uLnTx/>
                <a:uFillTx/>
                <a:latin typeface="Arial" charset="0"/>
                <a:cs typeface="Arial" charset="0"/>
              </a:rPr>
              <a:t>Comprehensive Disease Management Program</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1-800-841-9705 or </a:t>
            </a:r>
            <a:r>
              <a:rPr kumimoji="0" lang="en-US" sz="1500" b="0" i="0" u="sng" strike="noStrike" kern="0" cap="none" spc="0" normalizeH="0" baseline="0" noProof="0" dirty="0">
                <a:ln>
                  <a:noFill/>
                </a:ln>
                <a:solidFill>
                  <a:sysClr val="windowText" lastClr="000000"/>
                </a:solidFill>
                <a:effectLst/>
                <a:uLnTx/>
                <a:uFillTx/>
                <a:latin typeface="Arial" charset="0"/>
                <a:cs typeface="Arial" charset="0"/>
              </a:rPr>
              <a:t>healthysolutions@phs.org</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Licensed nurses work with your healthcare provider to provide you with coaching and self-management tools to manage chronic conditions such as:</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Diabetes</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Asthma</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Chronic Obstructive Pulmonary Disease (COPD)</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Congestive Heart Failure (CHF)</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Coronary Artery Disease (CAD)</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1500" b="1"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2100" b="1" i="0" u="none" strike="noStrike" kern="0" cap="none" spc="0" normalizeH="0" baseline="0" noProof="0" dirty="0">
                <a:ln>
                  <a:noFill/>
                </a:ln>
                <a:solidFill>
                  <a:sysClr val="windowText" lastClr="000000"/>
                </a:solidFill>
                <a:effectLst/>
                <a:uLnTx/>
                <a:uFillTx/>
                <a:latin typeface="Arial" charset="0"/>
                <a:cs typeface="Arial" charset="0"/>
              </a:rPr>
              <a:t>Care Coordination</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1-866-672-1242 or </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hlinkClick r:id="rId3">
                  <a:extLst>
                    <a:ext uri="{A12FA001-AC4F-418D-AE19-62706E023703}">
                      <ahyp:hlinkClr xmlns:ahyp="http://schemas.microsoft.com/office/drawing/2018/hyperlinkcolor" val="tx"/>
                    </a:ext>
                  </a:extLst>
                </a:hlinkClick>
              </a:rPr>
              <a:t>phpreferral@phs.org</a:t>
            </a:r>
            <a:endParaRPr kumimoji="0" lang="en-US" sz="1500" b="0"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lang="en-US" sz="1500" dirty="0">
                <a:solidFill>
                  <a:srgbClr val="C00000"/>
                </a:solidFill>
              </a:rPr>
              <a:t>Provides support for: </a:t>
            </a:r>
          </a:p>
          <a:p>
            <a:pPr>
              <a:defRPr/>
            </a:pPr>
            <a:r>
              <a:rPr lang="en-US" sz="1500" dirty="0">
                <a:solidFill>
                  <a:sysClr val="windowText" lastClr="000000"/>
                </a:solidFill>
              </a:rPr>
              <a:t>Managing cancer </a:t>
            </a:r>
          </a:p>
          <a:p>
            <a:pPr>
              <a:defRPr/>
            </a:pPr>
            <a:r>
              <a:rPr lang="en-US" sz="1500" dirty="0">
                <a:solidFill>
                  <a:sysClr val="windowText" lastClr="000000"/>
                </a:solidFill>
              </a:rPr>
              <a:t>L</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ow back pain/musculoskeletal conditions</a:t>
            </a:r>
          </a:p>
          <a:p>
            <a:pPr>
              <a:defRPr/>
            </a:pPr>
            <a:r>
              <a:rPr lang="en-US" sz="1500" dirty="0">
                <a:solidFill>
                  <a:sysClr val="windowText" lastClr="000000"/>
                </a:solidFill>
              </a:rPr>
              <a:t>M</a:t>
            </a:r>
            <a:r>
              <a:rPr kumimoji="0" lang="en-US" sz="1500" b="0" i="0" u="none" strike="noStrike" kern="0" cap="none" spc="0" normalizeH="0" baseline="0" noProof="0" dirty="0" err="1">
                <a:ln>
                  <a:noFill/>
                </a:ln>
                <a:solidFill>
                  <a:sysClr val="windowText" lastClr="000000"/>
                </a:solidFill>
                <a:effectLst/>
                <a:uLnTx/>
                <a:uFillTx/>
                <a:latin typeface="Arial" charset="0"/>
                <a:cs typeface="Arial" charset="0"/>
              </a:rPr>
              <a:t>anage</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 complex acute medical needs such as transplants, high-risk pregnancies, and transition of care.</a:t>
            </a:r>
          </a:p>
          <a:p>
            <a:pPr marL="0" indent="0">
              <a:buNone/>
              <a:defRPr/>
            </a:pPr>
            <a:endParaRPr lang="en-US" sz="1500" b="1" dirty="0">
              <a:solidFill>
                <a:sysClr val="windowText" lastClr="000000"/>
              </a:solidFill>
            </a:endParaRPr>
          </a:p>
          <a:p>
            <a:pPr marL="0" indent="0">
              <a:buNone/>
              <a:defRPr/>
            </a:pPr>
            <a:r>
              <a:rPr lang="en-US" sz="2100" b="1" dirty="0">
                <a:solidFill>
                  <a:sysClr val="windowText" lastClr="000000"/>
                </a:solidFill>
              </a:rPr>
              <a:t>Community Health Workers</a:t>
            </a:r>
          </a:p>
          <a:p>
            <a:pPr marL="0" indent="0">
              <a:buNone/>
              <a:defRPr/>
            </a:pPr>
            <a:r>
              <a:rPr lang="en-US" sz="1500" dirty="0">
                <a:solidFill>
                  <a:sysClr val="windowText" lastClr="000000"/>
                </a:solidFill>
              </a:rPr>
              <a:t>505-923-8567</a:t>
            </a:r>
          </a:p>
          <a:p>
            <a:pPr>
              <a:buFont typeface="Wingdings" panose="05000000000000000000" pitchFamily="2" charset="2"/>
              <a:buChar char="ü"/>
            </a:pPr>
            <a:r>
              <a:rPr lang="en-US" sz="1500" dirty="0">
                <a:solidFill>
                  <a:srgbClr val="C00000"/>
                </a:solidFill>
              </a:rPr>
              <a:t>Taking up where the healthcare providers leave off:</a:t>
            </a:r>
          </a:p>
          <a:p>
            <a:pPr marL="100584">
              <a:lnSpc>
                <a:spcPct val="110000"/>
              </a:lnSpc>
              <a:spcAft>
                <a:spcPts val="0"/>
              </a:spcAft>
              <a:defRPr/>
            </a:pPr>
            <a:r>
              <a:rPr lang="en-US" sz="1500" dirty="0">
                <a:solidFill>
                  <a:sysClr val="windowText" lastClr="000000"/>
                </a:solidFill>
              </a:rPr>
              <a:t>Community services</a:t>
            </a:r>
          </a:p>
          <a:p>
            <a:pPr marL="100584">
              <a:lnSpc>
                <a:spcPct val="110000"/>
              </a:lnSpc>
              <a:spcAft>
                <a:spcPts val="0"/>
              </a:spcAft>
              <a:defRPr/>
            </a:pPr>
            <a:r>
              <a:rPr lang="en-US" sz="1500" dirty="0">
                <a:solidFill>
                  <a:sysClr val="windowText" lastClr="000000"/>
                </a:solidFill>
              </a:rPr>
              <a:t>Government programs</a:t>
            </a:r>
          </a:p>
          <a:p>
            <a:pPr marL="100584">
              <a:lnSpc>
                <a:spcPct val="110000"/>
              </a:lnSpc>
              <a:spcAft>
                <a:spcPts val="0"/>
              </a:spcAft>
              <a:defRPr/>
            </a:pPr>
            <a:r>
              <a:rPr lang="en-US" sz="1500" dirty="0">
                <a:solidFill>
                  <a:sysClr val="windowText" lastClr="000000"/>
                </a:solidFill>
              </a:rPr>
              <a:t>Extension of medical services and cost assistance</a:t>
            </a:r>
          </a:p>
          <a:p>
            <a:pPr marL="100584">
              <a:lnSpc>
                <a:spcPct val="110000"/>
              </a:lnSpc>
              <a:spcAft>
                <a:spcPts val="0"/>
              </a:spcAft>
              <a:defRPr/>
            </a:pPr>
            <a:r>
              <a:rPr lang="en-US" sz="1500" dirty="0">
                <a:solidFill>
                  <a:sysClr val="windowText" lastClr="000000"/>
                </a:solidFill>
              </a:rPr>
              <a:t>Food insecurity</a:t>
            </a:r>
          </a:p>
          <a:p>
            <a:pPr marL="100584">
              <a:lnSpc>
                <a:spcPct val="110000"/>
              </a:lnSpc>
              <a:spcAft>
                <a:spcPts val="0"/>
              </a:spcAft>
              <a:defRPr/>
            </a:pPr>
            <a:r>
              <a:rPr lang="en-US" sz="1500" dirty="0">
                <a:solidFill>
                  <a:sysClr val="windowText" lastClr="000000"/>
                </a:solidFill>
              </a:rPr>
              <a:t>Behavioral Health Services </a:t>
            </a:r>
          </a:p>
          <a:p>
            <a:pPr marL="0" indent="0">
              <a:buNone/>
              <a:defRPr/>
            </a:pPr>
            <a:endParaRPr lang="en-US" sz="2090" b="1" dirty="0">
              <a:solidFill>
                <a:sysClr val="windowText" lastClr="000000"/>
              </a:solidFill>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2090" b="0"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2640" b="0" i="0" u="none" strike="noStrike" kern="0" cap="none" spc="0" normalizeH="0" baseline="0" noProof="0" dirty="0">
              <a:ln>
                <a:noFill/>
              </a:ln>
              <a:solidFill>
                <a:sysClr val="windowText" lastClr="000000"/>
              </a:solidFill>
              <a:effectLst/>
              <a:uLnTx/>
              <a:uFillTx/>
              <a:latin typeface="Arial" charset="0"/>
              <a:cs typeface="Arial" charset="0"/>
            </a:endParaRPr>
          </a:p>
        </p:txBody>
      </p:sp>
      <p:pic>
        <p:nvPicPr>
          <p:cNvPr id="2" name="Picture 1">
            <a:extLst>
              <a:ext uri="{FF2B5EF4-FFF2-40B4-BE49-F238E27FC236}">
                <a16:creationId xmlns:a16="http://schemas.microsoft.com/office/drawing/2014/main" id="{2ADB8CBB-FE34-4A1C-BCAF-9217F6C41163}"/>
              </a:ext>
            </a:extLst>
          </p:cNvPr>
          <p:cNvPicPr>
            <a:picLocks noChangeAspect="1"/>
          </p:cNvPicPr>
          <p:nvPr/>
        </p:nvPicPr>
        <p:blipFill>
          <a:blip r:embed="rId4"/>
          <a:stretch>
            <a:fillRect/>
          </a:stretch>
        </p:blipFill>
        <p:spPr>
          <a:xfrm>
            <a:off x="6480751" y="4950728"/>
            <a:ext cx="3315140" cy="2315853"/>
          </a:xfrm>
          <a:prstGeom prst="rect">
            <a:avLst/>
          </a:prstGeom>
        </p:spPr>
      </p:pic>
      <p:pic>
        <p:nvPicPr>
          <p:cNvPr id="8" name="Picture 7" descr="Doctor getting patient's weight">
            <a:extLst>
              <a:ext uri="{FF2B5EF4-FFF2-40B4-BE49-F238E27FC236}">
                <a16:creationId xmlns:a16="http://schemas.microsoft.com/office/drawing/2014/main" id="{42EA7365-554C-7FB4-EB7D-7EEA34F74C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751" y="1905000"/>
            <a:ext cx="3087217" cy="2054129"/>
          </a:xfrm>
          <a:prstGeom prst="rect">
            <a:avLst/>
          </a:prstGeom>
        </p:spPr>
      </p:pic>
    </p:spTree>
    <p:extLst>
      <p:ext uri="{BB962C8B-B14F-4D97-AF65-F5344CB8AC3E}">
        <p14:creationId xmlns:p14="http://schemas.microsoft.com/office/powerpoint/2010/main" val="64244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9"/>
          <p:cNvGrpSpPr/>
          <p:nvPr/>
        </p:nvGrpSpPr>
        <p:grpSpPr>
          <a:xfrm>
            <a:off x="635333" y="2185392"/>
            <a:ext cx="2798730" cy="1885197"/>
            <a:chOff x="831400" y="1141275"/>
            <a:chExt cx="2544300" cy="1084800"/>
          </a:xfrm>
        </p:grpSpPr>
        <p:sp>
          <p:nvSpPr>
            <p:cNvPr id="169" name="Google Shape;169;p29"/>
            <p:cNvSpPr/>
            <p:nvPr/>
          </p:nvSpPr>
          <p:spPr>
            <a:xfrm>
              <a:off x="831400" y="1141275"/>
              <a:ext cx="2544300" cy="1084800"/>
            </a:xfrm>
            <a:prstGeom prst="rect">
              <a:avLst/>
            </a:prstGeom>
            <a:solidFill>
              <a:srgbClr val="C41230"/>
            </a:solidFill>
            <a:ln>
              <a:noFill/>
            </a:ln>
          </p:spPr>
          <p:txBody>
            <a:bodyPr spcFirstLastPara="1" wrap="square" lIns="100568" tIns="100568" rIns="100568" bIns="100568" anchor="ctr" anchorCtr="0">
              <a:noAutofit/>
            </a:bodyPr>
            <a:lstStyle/>
            <a:p>
              <a:endParaRPr sz="1980" dirty="0"/>
            </a:p>
          </p:txBody>
        </p:sp>
        <p:sp>
          <p:nvSpPr>
            <p:cNvPr id="170" name="Google Shape;170;p29"/>
            <p:cNvSpPr/>
            <p:nvPr/>
          </p:nvSpPr>
          <p:spPr>
            <a:xfrm>
              <a:off x="967000" y="1272523"/>
              <a:ext cx="2273100" cy="822300"/>
            </a:xfrm>
            <a:prstGeom prst="rect">
              <a:avLst/>
            </a:prstGeom>
            <a:noFill/>
            <a:ln w="19050" cap="flat" cmpd="sng">
              <a:solidFill>
                <a:schemeClr val="lt1"/>
              </a:solidFill>
              <a:prstDash val="solid"/>
              <a:round/>
              <a:headEnd type="none" w="sm" len="sm"/>
              <a:tailEnd type="none" w="sm" len="sm"/>
            </a:ln>
          </p:spPr>
          <p:txBody>
            <a:bodyPr spcFirstLastPara="1" wrap="square" lIns="100568" tIns="100568" rIns="100568" bIns="100568" anchor="ctr" anchorCtr="0">
              <a:noAutofit/>
            </a:bodyPr>
            <a:lstStyle/>
            <a:p>
              <a:endParaRPr sz="1980"/>
            </a:p>
          </p:txBody>
        </p:sp>
      </p:grpSp>
      <p:sp>
        <p:nvSpPr>
          <p:cNvPr id="171" name="Google Shape;171;p29"/>
          <p:cNvSpPr txBox="1">
            <a:spLocks noGrp="1"/>
          </p:cNvSpPr>
          <p:nvPr>
            <p:ph type="title"/>
          </p:nvPr>
        </p:nvSpPr>
        <p:spPr>
          <a:xfrm>
            <a:off x="276788" y="2558571"/>
            <a:ext cx="3515820" cy="1240360"/>
          </a:xfrm>
          <a:prstGeom prst="rect">
            <a:avLst/>
          </a:prstGeom>
        </p:spPr>
        <p:txBody>
          <a:bodyPr spcFirstLastPara="1" vert="horz" wrap="square" lIns="100568" tIns="100568" rIns="100568" bIns="100568" rtlCol="0" anchor="ctr" anchorCtr="0">
            <a:noAutofit/>
          </a:bodyPr>
          <a:lstStyle/>
          <a:p>
            <a:r>
              <a:rPr lang="en-US" b="1" dirty="0">
                <a:solidFill>
                  <a:schemeClr val="lt1"/>
                </a:solidFill>
              </a:rPr>
              <a:t>2024-2025</a:t>
            </a:r>
            <a:r>
              <a:rPr lang="en-US" dirty="0">
                <a:solidFill>
                  <a:schemeClr val="lt1"/>
                </a:solidFill>
              </a:rPr>
              <a:t> </a:t>
            </a:r>
            <a:br>
              <a:rPr lang="en-US" dirty="0">
                <a:solidFill>
                  <a:schemeClr val="lt1"/>
                </a:solidFill>
              </a:rPr>
            </a:br>
            <a:r>
              <a:rPr lang="en-US" dirty="0">
                <a:solidFill>
                  <a:schemeClr val="lt1"/>
                </a:solidFill>
              </a:rPr>
              <a:t>Wellness</a:t>
            </a:r>
            <a:br>
              <a:rPr lang="en-US" dirty="0">
                <a:solidFill>
                  <a:schemeClr val="lt1"/>
                </a:solidFill>
              </a:rPr>
            </a:br>
            <a:r>
              <a:rPr lang="en-US" dirty="0">
                <a:solidFill>
                  <a:schemeClr val="lt1"/>
                </a:solidFill>
              </a:rPr>
              <a:t>Offerings</a:t>
            </a:r>
            <a:endParaRPr dirty="0">
              <a:solidFill>
                <a:schemeClr val="lt1"/>
              </a:solidFill>
            </a:endParaRPr>
          </a:p>
        </p:txBody>
      </p:sp>
      <p:sp>
        <p:nvSpPr>
          <p:cNvPr id="172" name="Google Shape;172;p29"/>
          <p:cNvSpPr txBox="1">
            <a:spLocks noGrp="1"/>
          </p:cNvSpPr>
          <p:nvPr>
            <p:ph type="title" idx="2"/>
          </p:nvPr>
        </p:nvSpPr>
        <p:spPr>
          <a:xfrm>
            <a:off x="872273" y="4783626"/>
            <a:ext cx="2412630" cy="443176"/>
          </a:xfrm>
          <a:prstGeom prst="rect">
            <a:avLst/>
          </a:prstGeom>
        </p:spPr>
        <p:txBody>
          <a:bodyPr spcFirstLastPara="1" vert="horz" wrap="square" lIns="100568" tIns="100568" rIns="100568" bIns="100568" rtlCol="0" anchor="b" anchorCtr="0">
            <a:noAutofit/>
          </a:bodyPr>
          <a:lstStyle/>
          <a:p>
            <a:r>
              <a:rPr lang="en-US" dirty="0"/>
              <a:t>Wellness Webinars</a:t>
            </a:r>
            <a:endParaRPr dirty="0"/>
          </a:p>
        </p:txBody>
      </p:sp>
      <p:sp>
        <p:nvSpPr>
          <p:cNvPr id="175" name="Google Shape;175;p29"/>
          <p:cNvSpPr txBox="1">
            <a:spLocks noGrp="1"/>
          </p:cNvSpPr>
          <p:nvPr>
            <p:ph type="title" idx="4"/>
          </p:nvPr>
        </p:nvSpPr>
        <p:spPr>
          <a:xfrm>
            <a:off x="3792459" y="4562112"/>
            <a:ext cx="2486946" cy="688050"/>
          </a:xfrm>
          <a:prstGeom prst="rect">
            <a:avLst/>
          </a:prstGeom>
        </p:spPr>
        <p:txBody>
          <a:bodyPr spcFirstLastPara="1" vert="horz" wrap="square" lIns="100568" tIns="100568" rIns="100568" bIns="100568" rtlCol="0" anchor="b" anchorCtr="0">
            <a:noAutofit/>
          </a:bodyPr>
          <a:lstStyle/>
          <a:p>
            <a:r>
              <a:rPr lang="en-US" dirty="0"/>
              <a:t>Wellness at Work®</a:t>
            </a:r>
            <a:endParaRPr dirty="0"/>
          </a:p>
        </p:txBody>
      </p:sp>
      <p:sp>
        <p:nvSpPr>
          <p:cNvPr id="176" name="Google Shape;176;p29"/>
          <p:cNvSpPr txBox="1">
            <a:spLocks noGrp="1"/>
          </p:cNvSpPr>
          <p:nvPr>
            <p:ph type="subTitle" idx="5"/>
          </p:nvPr>
        </p:nvSpPr>
        <p:spPr>
          <a:xfrm>
            <a:off x="3608329" y="5125570"/>
            <a:ext cx="2792138"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Complete your Personal  Health Check and stay engaged</a:t>
            </a:r>
            <a:endParaRPr dirty="0"/>
          </a:p>
          <a:p>
            <a:pPr marL="0" indent="0"/>
            <a:endParaRPr dirty="0"/>
          </a:p>
        </p:txBody>
      </p:sp>
      <p:sp>
        <p:nvSpPr>
          <p:cNvPr id="178" name="Google Shape;178;p29"/>
          <p:cNvSpPr txBox="1">
            <a:spLocks noGrp="1"/>
          </p:cNvSpPr>
          <p:nvPr>
            <p:ph type="title" idx="7"/>
          </p:nvPr>
        </p:nvSpPr>
        <p:spPr>
          <a:xfrm>
            <a:off x="6861278" y="4552153"/>
            <a:ext cx="2324850" cy="688050"/>
          </a:xfrm>
          <a:prstGeom prst="rect">
            <a:avLst/>
          </a:prstGeom>
        </p:spPr>
        <p:txBody>
          <a:bodyPr spcFirstLastPara="1" vert="horz" wrap="square" lIns="100568" tIns="100568" rIns="100568" bIns="100568" rtlCol="0" anchor="b" anchorCtr="0">
            <a:noAutofit/>
          </a:bodyPr>
          <a:lstStyle/>
          <a:p>
            <a:r>
              <a:rPr lang="en-US" dirty="0"/>
              <a:t>Stay Informed</a:t>
            </a:r>
            <a:endParaRPr dirty="0"/>
          </a:p>
        </p:txBody>
      </p:sp>
      <p:sp>
        <p:nvSpPr>
          <p:cNvPr id="179" name="Google Shape;179;p29"/>
          <p:cNvSpPr txBox="1">
            <a:spLocks noGrp="1"/>
          </p:cNvSpPr>
          <p:nvPr>
            <p:ph type="subTitle" idx="8"/>
          </p:nvPr>
        </p:nvSpPr>
        <p:spPr>
          <a:xfrm>
            <a:off x="6861278" y="5125570"/>
            <a:ext cx="2324850"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Emails, newsletters and other programming.</a:t>
            </a:r>
          </a:p>
          <a:p>
            <a:pPr marL="0" indent="0">
              <a:buClr>
                <a:schemeClr val="dk1"/>
              </a:buClr>
              <a:buSzPts val="1100"/>
            </a:pPr>
            <a:r>
              <a:rPr lang="en-US" dirty="0"/>
              <a:t>Check benefits website</a:t>
            </a:r>
            <a:endParaRPr dirty="0"/>
          </a:p>
          <a:p>
            <a:pPr marL="0" indent="0"/>
            <a:endParaRPr dirty="0"/>
          </a:p>
        </p:txBody>
      </p:sp>
      <p:sp>
        <p:nvSpPr>
          <p:cNvPr id="181" name="Google Shape;181;p29"/>
          <p:cNvSpPr txBox="1">
            <a:spLocks noGrp="1"/>
          </p:cNvSpPr>
          <p:nvPr>
            <p:ph type="title" idx="13"/>
          </p:nvPr>
        </p:nvSpPr>
        <p:spPr>
          <a:xfrm>
            <a:off x="3866775" y="2384040"/>
            <a:ext cx="2412630" cy="688050"/>
          </a:xfrm>
          <a:prstGeom prst="rect">
            <a:avLst/>
          </a:prstGeom>
        </p:spPr>
        <p:txBody>
          <a:bodyPr spcFirstLastPara="1" vert="horz" wrap="square" lIns="100568" tIns="100568" rIns="100568" bIns="100568" rtlCol="0" anchor="b" anchorCtr="0">
            <a:noAutofit/>
          </a:bodyPr>
          <a:lstStyle/>
          <a:p>
            <a:r>
              <a:rPr lang="en-US" dirty="0"/>
              <a:t>Good Measures Nutrition Coaching</a:t>
            </a:r>
            <a:endParaRPr dirty="0"/>
          </a:p>
        </p:txBody>
      </p:sp>
      <p:sp>
        <p:nvSpPr>
          <p:cNvPr id="182" name="Google Shape;182;p29"/>
          <p:cNvSpPr txBox="1">
            <a:spLocks noGrp="1"/>
          </p:cNvSpPr>
          <p:nvPr>
            <p:ph type="subTitle" idx="14"/>
          </p:nvPr>
        </p:nvSpPr>
        <p:spPr>
          <a:xfrm>
            <a:off x="3866775" y="2997290"/>
            <a:ext cx="2324850" cy="1102537"/>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Connect with a Registered Dietitian. Track nutrients, sleep and blood pressure</a:t>
            </a:r>
            <a:endParaRPr dirty="0"/>
          </a:p>
        </p:txBody>
      </p:sp>
      <p:sp>
        <p:nvSpPr>
          <p:cNvPr id="184" name="Google Shape;184;p29"/>
          <p:cNvSpPr txBox="1">
            <a:spLocks noGrp="1"/>
          </p:cNvSpPr>
          <p:nvPr>
            <p:ph type="title" idx="16"/>
          </p:nvPr>
        </p:nvSpPr>
        <p:spPr>
          <a:xfrm>
            <a:off x="6861278" y="2384041"/>
            <a:ext cx="2324850" cy="495822"/>
          </a:xfrm>
          <a:prstGeom prst="rect">
            <a:avLst/>
          </a:prstGeom>
        </p:spPr>
        <p:txBody>
          <a:bodyPr spcFirstLastPara="1" vert="horz" wrap="square" lIns="100568" tIns="100568" rIns="100568" bIns="100568" rtlCol="0" anchor="b" anchorCtr="0">
            <a:noAutofit/>
          </a:bodyPr>
          <a:lstStyle/>
          <a:p>
            <a:r>
              <a:rPr lang="en-US" dirty="0"/>
              <a:t>Health Coaching</a:t>
            </a:r>
            <a:endParaRPr dirty="0"/>
          </a:p>
        </p:txBody>
      </p:sp>
      <p:sp>
        <p:nvSpPr>
          <p:cNvPr id="185" name="Google Shape;185;p29"/>
          <p:cNvSpPr txBox="1">
            <a:spLocks noGrp="1"/>
          </p:cNvSpPr>
          <p:nvPr>
            <p:ph type="subTitle" idx="17"/>
          </p:nvPr>
        </p:nvSpPr>
        <p:spPr>
          <a:xfrm>
            <a:off x="6861278" y="2997290"/>
            <a:ext cx="2324850"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Set goals and make life-style changes with </a:t>
            </a:r>
            <a:br>
              <a:rPr lang="en-US" dirty="0"/>
            </a:br>
            <a:r>
              <a:rPr lang="en-US" dirty="0"/>
              <a:t>one-on-one coaching</a:t>
            </a:r>
            <a:endParaRPr dirty="0"/>
          </a:p>
          <a:p>
            <a:pPr marL="0" indent="0"/>
            <a:endParaRPr dirty="0"/>
          </a:p>
        </p:txBody>
      </p:sp>
      <p:grpSp>
        <p:nvGrpSpPr>
          <p:cNvPr id="26" name="Google Shape;7747;p68">
            <a:extLst>
              <a:ext uri="{FF2B5EF4-FFF2-40B4-BE49-F238E27FC236}">
                <a16:creationId xmlns:a16="http://schemas.microsoft.com/office/drawing/2014/main" id="{85841F10-F94C-46B6-9698-507C36753F4E}"/>
              </a:ext>
            </a:extLst>
          </p:cNvPr>
          <p:cNvGrpSpPr/>
          <p:nvPr/>
        </p:nvGrpSpPr>
        <p:grpSpPr>
          <a:xfrm>
            <a:off x="7824993" y="1943514"/>
            <a:ext cx="397421" cy="388083"/>
            <a:chOff x="-28463700" y="3914875"/>
            <a:chExt cx="303275" cy="296150"/>
          </a:xfrm>
        </p:grpSpPr>
        <p:sp>
          <p:nvSpPr>
            <p:cNvPr id="27" name="Google Shape;7748;p68">
              <a:extLst>
                <a:ext uri="{FF2B5EF4-FFF2-40B4-BE49-F238E27FC236}">
                  <a16:creationId xmlns:a16="http://schemas.microsoft.com/office/drawing/2014/main" id="{D5643997-0F96-44EE-94FC-4AF768011C77}"/>
                </a:ext>
              </a:extLst>
            </p:cNvPr>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28" name="Google Shape;7749;p68">
              <a:extLst>
                <a:ext uri="{FF2B5EF4-FFF2-40B4-BE49-F238E27FC236}">
                  <a16:creationId xmlns:a16="http://schemas.microsoft.com/office/drawing/2014/main" id="{BB4DCF11-FD2C-4C95-9894-A0A0C40F4A7D}"/>
                </a:ext>
              </a:extLst>
            </p:cNvPr>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grpSp>
        <p:nvGrpSpPr>
          <p:cNvPr id="29" name="Google Shape;7543;p67">
            <a:extLst>
              <a:ext uri="{FF2B5EF4-FFF2-40B4-BE49-F238E27FC236}">
                <a16:creationId xmlns:a16="http://schemas.microsoft.com/office/drawing/2014/main" id="{6CFAEDFB-E1A1-4078-B117-0296995B0E5C}"/>
              </a:ext>
            </a:extLst>
          </p:cNvPr>
          <p:cNvGrpSpPr/>
          <p:nvPr/>
        </p:nvGrpSpPr>
        <p:grpSpPr>
          <a:xfrm>
            <a:off x="4842612" y="1920838"/>
            <a:ext cx="373178" cy="373178"/>
            <a:chOff x="2678350" y="4992125"/>
            <a:chExt cx="481825" cy="481825"/>
          </a:xfrm>
        </p:grpSpPr>
        <p:sp>
          <p:nvSpPr>
            <p:cNvPr id="30" name="Google Shape;7544;p67">
              <a:extLst>
                <a:ext uri="{FF2B5EF4-FFF2-40B4-BE49-F238E27FC236}">
                  <a16:creationId xmlns:a16="http://schemas.microsoft.com/office/drawing/2014/main" id="{7A910C99-9A7D-4D7D-965E-74AAD4C4CD13}"/>
                </a:ext>
              </a:extLst>
            </p:cNvPr>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31" name="Google Shape;7545;p67">
              <a:extLst>
                <a:ext uri="{FF2B5EF4-FFF2-40B4-BE49-F238E27FC236}">
                  <a16:creationId xmlns:a16="http://schemas.microsoft.com/office/drawing/2014/main" id="{FEFFFEAF-17C5-491F-A296-2F90B2F23892}"/>
                </a:ext>
              </a:extLst>
            </p:cNvPr>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32" name="Google Shape;7546;p67">
              <a:extLst>
                <a:ext uri="{FF2B5EF4-FFF2-40B4-BE49-F238E27FC236}">
                  <a16:creationId xmlns:a16="http://schemas.microsoft.com/office/drawing/2014/main" id="{F9BAAC2E-ED72-4C31-AFA1-3FDDEC473F7A}"/>
                </a:ext>
              </a:extLst>
            </p:cNvPr>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grpSp>
      <p:grpSp>
        <p:nvGrpSpPr>
          <p:cNvPr id="33" name="Google Shape;8000;p69">
            <a:extLst>
              <a:ext uri="{FF2B5EF4-FFF2-40B4-BE49-F238E27FC236}">
                <a16:creationId xmlns:a16="http://schemas.microsoft.com/office/drawing/2014/main" id="{2112F234-0AE0-4EE0-B9B0-B5E51A23181D}"/>
              </a:ext>
            </a:extLst>
          </p:cNvPr>
          <p:cNvGrpSpPr/>
          <p:nvPr/>
        </p:nvGrpSpPr>
        <p:grpSpPr>
          <a:xfrm>
            <a:off x="1832705" y="4305665"/>
            <a:ext cx="403987" cy="403000"/>
            <a:chOff x="-62884425" y="4111775"/>
            <a:chExt cx="317425" cy="316650"/>
          </a:xfrm>
        </p:grpSpPr>
        <p:sp>
          <p:nvSpPr>
            <p:cNvPr id="34" name="Google Shape;8001;p69">
              <a:extLst>
                <a:ext uri="{FF2B5EF4-FFF2-40B4-BE49-F238E27FC236}">
                  <a16:creationId xmlns:a16="http://schemas.microsoft.com/office/drawing/2014/main" id="{E84AA98C-AC9A-4BA2-9B99-2E828D3A57CE}"/>
                </a:ext>
              </a:extLst>
            </p:cNvPr>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35" name="Google Shape;8002;p69">
              <a:extLst>
                <a:ext uri="{FF2B5EF4-FFF2-40B4-BE49-F238E27FC236}">
                  <a16:creationId xmlns:a16="http://schemas.microsoft.com/office/drawing/2014/main" id="{D21545B8-62C1-4E09-928F-353E5128AF81}"/>
                </a:ext>
              </a:extLst>
            </p:cNvPr>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grpSp>
        <p:nvGrpSpPr>
          <p:cNvPr id="42" name="Google Shape;7736;p68">
            <a:extLst>
              <a:ext uri="{FF2B5EF4-FFF2-40B4-BE49-F238E27FC236}">
                <a16:creationId xmlns:a16="http://schemas.microsoft.com/office/drawing/2014/main" id="{D511D092-1BBB-43EB-B5B3-A76793408828}"/>
              </a:ext>
            </a:extLst>
          </p:cNvPr>
          <p:cNvGrpSpPr/>
          <p:nvPr/>
        </p:nvGrpSpPr>
        <p:grpSpPr>
          <a:xfrm>
            <a:off x="4778933" y="4303397"/>
            <a:ext cx="391229" cy="339597"/>
            <a:chOff x="-28462125" y="3199700"/>
            <a:chExt cx="298550" cy="259150"/>
          </a:xfrm>
        </p:grpSpPr>
        <p:sp>
          <p:nvSpPr>
            <p:cNvPr id="43" name="Google Shape;7737;p68">
              <a:extLst>
                <a:ext uri="{FF2B5EF4-FFF2-40B4-BE49-F238E27FC236}">
                  <a16:creationId xmlns:a16="http://schemas.microsoft.com/office/drawing/2014/main" id="{264C96EB-F536-4187-B078-A735FFC050D7}"/>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44" name="Google Shape;7738;p68">
              <a:extLst>
                <a:ext uri="{FF2B5EF4-FFF2-40B4-BE49-F238E27FC236}">
                  <a16:creationId xmlns:a16="http://schemas.microsoft.com/office/drawing/2014/main" id="{39F6ECB2-5770-43AD-836A-35D9C803040E}"/>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45" name="Google Shape;7739;p68">
              <a:extLst>
                <a:ext uri="{FF2B5EF4-FFF2-40B4-BE49-F238E27FC236}">
                  <a16:creationId xmlns:a16="http://schemas.microsoft.com/office/drawing/2014/main" id="{EB4FE3C4-1BF6-4500-9A73-355B5F5E8730}"/>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sp>
        <p:nvSpPr>
          <p:cNvPr id="46" name="Google Shape;176;p29">
            <a:extLst>
              <a:ext uri="{FF2B5EF4-FFF2-40B4-BE49-F238E27FC236}">
                <a16:creationId xmlns:a16="http://schemas.microsoft.com/office/drawing/2014/main" id="{6D38C1AD-37FC-4569-B16A-18B9F2A92110}"/>
              </a:ext>
            </a:extLst>
          </p:cNvPr>
          <p:cNvSpPr txBox="1">
            <a:spLocks/>
          </p:cNvSpPr>
          <p:nvPr/>
        </p:nvSpPr>
        <p:spPr>
          <a:xfrm>
            <a:off x="916163" y="5125570"/>
            <a:ext cx="2324850" cy="872520"/>
          </a:xfrm>
          <a:prstGeom prst="rect">
            <a:avLst/>
          </a:prstGeom>
          <a:noFill/>
          <a:ln>
            <a:noFill/>
          </a:ln>
        </p:spPr>
        <p:txBody>
          <a:bodyPr spcFirstLastPara="1" wrap="square" lIns="100568" tIns="100568" rIns="100568" bIns="100568"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Avenir Next LT Pro" panose="020B0504020202020204" pitchFamily="34" charset="0"/>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buSzPts val="1100"/>
            </a:pPr>
            <a:r>
              <a:rPr lang="en-US" sz="1540" dirty="0">
                <a:solidFill>
                  <a:schemeClr val="tx1"/>
                </a:solidFill>
              </a:rPr>
              <a:t>Informative interactive sessions on advancing your wellness journey</a:t>
            </a:r>
          </a:p>
          <a:p>
            <a:pPr marL="0" indent="0"/>
            <a:endParaRPr lang="en-US" sz="1540" dirty="0">
              <a:solidFill>
                <a:schemeClr val="tx1"/>
              </a:solidFill>
            </a:endParaRPr>
          </a:p>
        </p:txBody>
      </p:sp>
      <p:grpSp>
        <p:nvGrpSpPr>
          <p:cNvPr id="47" name="Google Shape;7246;p67">
            <a:extLst>
              <a:ext uri="{FF2B5EF4-FFF2-40B4-BE49-F238E27FC236}">
                <a16:creationId xmlns:a16="http://schemas.microsoft.com/office/drawing/2014/main" id="{FA8EB4E5-2EDF-4E14-A533-5C812B2972DB}"/>
              </a:ext>
            </a:extLst>
          </p:cNvPr>
          <p:cNvGrpSpPr/>
          <p:nvPr/>
        </p:nvGrpSpPr>
        <p:grpSpPr>
          <a:xfrm>
            <a:off x="7837114" y="4269816"/>
            <a:ext cx="373178" cy="373178"/>
            <a:chOff x="900750" y="1436075"/>
            <a:chExt cx="481825" cy="481825"/>
          </a:xfrm>
        </p:grpSpPr>
        <p:sp>
          <p:nvSpPr>
            <p:cNvPr id="48" name="Google Shape;7247;p67">
              <a:extLst>
                <a:ext uri="{FF2B5EF4-FFF2-40B4-BE49-F238E27FC236}">
                  <a16:creationId xmlns:a16="http://schemas.microsoft.com/office/drawing/2014/main" id="{5A53B45A-2634-4D3C-93BB-A108CD1DD219}"/>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49" name="Google Shape;7248;p67">
              <a:extLst>
                <a:ext uri="{FF2B5EF4-FFF2-40B4-BE49-F238E27FC236}">
                  <a16:creationId xmlns:a16="http://schemas.microsoft.com/office/drawing/2014/main" id="{DD85940E-4279-4742-9DE9-61ABDC21A4C5}"/>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50" name="Google Shape;7249;p67">
              <a:extLst>
                <a:ext uri="{FF2B5EF4-FFF2-40B4-BE49-F238E27FC236}">
                  <a16:creationId xmlns:a16="http://schemas.microsoft.com/office/drawing/2014/main" id="{1B127D5D-2094-4CC2-8F13-744E5906A741}"/>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51" name="Google Shape;7250;p67">
              <a:extLst>
                <a:ext uri="{FF2B5EF4-FFF2-40B4-BE49-F238E27FC236}">
                  <a16:creationId xmlns:a16="http://schemas.microsoft.com/office/drawing/2014/main" id="{26F85194-7D35-41E0-A411-E6F13042EA7B}"/>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grpSp>
      <p:pic>
        <p:nvPicPr>
          <p:cNvPr id="36" name="Picture 35">
            <a:extLst>
              <a:ext uri="{FF2B5EF4-FFF2-40B4-BE49-F238E27FC236}">
                <a16:creationId xmlns:a16="http://schemas.microsoft.com/office/drawing/2014/main" id="{F13E8145-ECC8-4CC5-805E-31AE31AA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405" y="1489580"/>
            <a:ext cx="1290585" cy="609156"/>
          </a:xfrm>
          <a:prstGeom prst="rect">
            <a:avLst/>
          </a:prstGeom>
        </p:spPr>
      </p:pic>
      <p:sp>
        <p:nvSpPr>
          <p:cNvPr id="3" name="Title 4">
            <a:extLst>
              <a:ext uri="{FF2B5EF4-FFF2-40B4-BE49-F238E27FC236}">
                <a16:creationId xmlns:a16="http://schemas.microsoft.com/office/drawing/2014/main" id="{FB063B34-E7C3-B56E-5FC0-2E5AC6B38920}"/>
              </a:ext>
            </a:extLst>
          </p:cNvPr>
          <p:cNvSpPr txBox="1">
            <a:spLocks/>
          </p:cNvSpPr>
          <p:nvPr/>
        </p:nvSpPr>
        <p:spPr>
          <a:xfrm>
            <a:off x="690389" y="448226"/>
            <a:ext cx="8691085" cy="732107"/>
          </a:xfrm>
          <a:prstGeom prst="rect">
            <a:avLst/>
          </a:prstGeom>
        </p:spPr>
        <p:txBody>
          <a:bodyPr spcFirstLastPara="1" vert="horz" wrap="square" lIns="91425" tIns="91425" rIns="91425" bIns="91425" rtlCol="0" anchor="ctr" anchorCtr="0">
            <a:normAutofit/>
          </a:bodyPr>
          <a:lstStyle>
            <a:lvl1pPr lvl="0" algn="ctr" defTabSz="914400" rtl="0" eaLnBrk="1" latinLnBrk="0" hangingPunct="1">
              <a:spcBef>
                <a:spcPts val="0"/>
              </a:spcBef>
              <a:spcAft>
                <a:spcPts val="0"/>
              </a:spcAft>
              <a:buSzPts val="2400"/>
              <a:buNone/>
              <a:defRPr sz="2640" kern="1200">
                <a:solidFill>
                  <a:schemeClr val="tx1"/>
                </a:solidFill>
                <a:latin typeface="Avenir Next LT Pro" panose="020B0504020202020204" pitchFamily="34" charset="0"/>
                <a:ea typeface="+mj-ea"/>
                <a:cs typeface="+mj-cs"/>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kumimoji="1" lang="en-US" sz="3200" b="1" spc="-58" dirty="0">
                <a:solidFill>
                  <a:srgbClr val="A71930"/>
                </a:solidFill>
                <a:latin typeface="Arial" charset="0"/>
                <a:cs typeface="Arial" charset="0"/>
              </a:rPr>
              <a:t>Wellness Programs</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9F7224C-5697-4421-B40D-4978D34AC096}"/>
              </a:ext>
            </a:extLst>
          </p:cNvPr>
          <p:cNvSpPr txBox="1"/>
          <p:nvPr/>
        </p:nvSpPr>
        <p:spPr>
          <a:xfrm>
            <a:off x="6270785" y="2354540"/>
            <a:ext cx="1961735" cy="430887"/>
          </a:xfrm>
          <a:prstGeom prst="rect">
            <a:avLst/>
          </a:prstGeom>
          <a:solidFill>
            <a:schemeClr val="bg1"/>
          </a:solidFill>
        </p:spPr>
        <p:txBody>
          <a:bodyPr wrap="square" rtlCol="0">
            <a:spAutoFit/>
          </a:bodyPr>
          <a:lstStyle/>
          <a:p>
            <a:pPr defTabSz="1005840" eaLnBrk="0" fontAlgn="base" hangingPunct="0">
              <a:spcBef>
                <a:spcPct val="0"/>
              </a:spcBef>
              <a:spcAft>
                <a:spcPct val="0"/>
              </a:spcAft>
            </a:pPr>
            <a:endParaRPr lang="en-US" sz="2200" dirty="0">
              <a:solidFill>
                <a:srgbClr val="990000"/>
              </a:solidFill>
              <a:latin typeface="Garamond" pitchFamily="18" charset="0"/>
            </a:endParaRPr>
          </a:p>
        </p:txBody>
      </p:sp>
      <p:sp>
        <p:nvSpPr>
          <p:cNvPr id="2" name="Title 1">
            <a:extLst>
              <a:ext uri="{FF2B5EF4-FFF2-40B4-BE49-F238E27FC236}">
                <a16:creationId xmlns:a16="http://schemas.microsoft.com/office/drawing/2014/main" id="{FAEE7888-30E5-4574-AEB3-85024FCB4C78}"/>
              </a:ext>
            </a:extLst>
          </p:cNvPr>
          <p:cNvSpPr>
            <a:spLocks noGrp="1"/>
          </p:cNvSpPr>
          <p:nvPr>
            <p:ph type="title"/>
          </p:nvPr>
        </p:nvSpPr>
        <p:spPr>
          <a:xfrm>
            <a:off x="502921" y="350318"/>
            <a:ext cx="9232541" cy="1117802"/>
          </a:xfrm>
        </p:spPr>
        <p:txBody>
          <a:bodyPr/>
          <a:lstStyle/>
          <a:p>
            <a:endParaRPr lang="en-US" dirty="0"/>
          </a:p>
        </p:txBody>
      </p:sp>
      <p:sp>
        <p:nvSpPr>
          <p:cNvPr id="4" name="Slide Number Placeholder 3">
            <a:extLst>
              <a:ext uri="{FF2B5EF4-FFF2-40B4-BE49-F238E27FC236}">
                <a16:creationId xmlns:a16="http://schemas.microsoft.com/office/drawing/2014/main" id="{ED696E67-5234-483D-AC8A-F0CC878B521A}"/>
              </a:ext>
            </a:extLst>
          </p:cNvPr>
          <p:cNvSpPr>
            <a:spLocks noGrp="1"/>
          </p:cNvSpPr>
          <p:nvPr>
            <p:ph type="sldNum" sz="quarter" idx="10"/>
          </p:nvPr>
        </p:nvSpPr>
        <p:spPr/>
        <p:txBody>
          <a:bodyPr/>
          <a:lstStyle/>
          <a:p>
            <a:pPr defTabSz="1005840" eaLnBrk="0" fontAlgn="base" hangingPunct="0">
              <a:spcBef>
                <a:spcPct val="0"/>
              </a:spcBef>
              <a:spcAft>
                <a:spcPct val="0"/>
              </a:spcAft>
              <a:defRPr/>
            </a:pPr>
            <a:fld id="{E885FCDD-E620-417B-B30C-ACB7F6D9F7D0}" type="slidenum">
              <a:rPr lang="en-US"/>
              <a:pPr defTabSz="1005840" eaLnBrk="0" fontAlgn="base" hangingPunct="0">
                <a:spcBef>
                  <a:spcPct val="0"/>
                </a:spcBef>
                <a:spcAft>
                  <a:spcPct val="0"/>
                </a:spcAft>
                <a:defRPr/>
              </a:pPr>
              <a:t>17</a:t>
            </a:fld>
            <a:endParaRPr lang="en-US" dirty="0"/>
          </a:p>
        </p:txBody>
      </p:sp>
      <p:sp>
        <p:nvSpPr>
          <p:cNvPr id="13" name="Content Placeholder 12">
            <a:extLst>
              <a:ext uri="{FF2B5EF4-FFF2-40B4-BE49-F238E27FC236}">
                <a16:creationId xmlns:a16="http://schemas.microsoft.com/office/drawing/2014/main" id="{14AE699C-2667-4043-9B33-0D8DDD580D74}"/>
              </a:ext>
            </a:extLst>
          </p:cNvPr>
          <p:cNvSpPr>
            <a:spLocks noGrp="1"/>
          </p:cNvSpPr>
          <p:nvPr>
            <p:ph idx="1"/>
          </p:nvPr>
        </p:nvSpPr>
        <p:spPr>
          <a:xfrm>
            <a:off x="218279" y="1742094"/>
            <a:ext cx="9631709" cy="2315653"/>
          </a:xfrm>
          <a:ln w="63500">
            <a:solidFill>
              <a:srgbClr val="A71930"/>
            </a:solidFill>
          </a:ln>
        </p:spPr>
        <p:txBody>
          <a:bodyPr/>
          <a:lstStyle/>
          <a:p>
            <a:pPr marL="0" indent="0" algn="ctr">
              <a:buNone/>
            </a:pPr>
            <a:endParaRPr lang="en-US" sz="1320" b="1" dirty="0">
              <a:solidFill>
                <a:srgbClr val="A71930"/>
              </a:solidFill>
            </a:endParaRPr>
          </a:p>
          <a:p>
            <a:pPr marL="0" indent="0" algn="ctr">
              <a:buNone/>
            </a:pPr>
            <a:r>
              <a:rPr lang="en-US" sz="1400" b="1" dirty="0">
                <a:solidFill>
                  <a:srgbClr val="A71930"/>
                </a:solidFill>
              </a:rPr>
              <a:t>Access as many gyms simultaneously, </a:t>
            </a:r>
            <a:r>
              <a:rPr lang="en-US" sz="1800" b="1" dirty="0">
                <a:solidFill>
                  <a:srgbClr val="A71930"/>
                </a:solidFill>
              </a:rPr>
              <a:t>there is no limit to the number of gyms you can utilize</a:t>
            </a:r>
            <a:r>
              <a:rPr lang="en-US" sz="1400" b="1" dirty="0">
                <a:solidFill>
                  <a:srgbClr val="A71930"/>
                </a:solidFill>
              </a:rPr>
              <a:t>! </a:t>
            </a:r>
          </a:p>
          <a:p>
            <a:pPr marL="0" indent="0">
              <a:buNone/>
            </a:pPr>
            <a:endParaRPr lang="en-US" sz="1320" dirty="0"/>
          </a:p>
          <a:p>
            <a:pPr marL="0" indent="0">
              <a:buNone/>
            </a:pPr>
            <a:r>
              <a:rPr lang="en-US" sz="1320" dirty="0"/>
              <a:t>As a Presbyterian Health Plan member, you and your dependents have access to more than 10,000 fitness, recreation and community centers, including:</a:t>
            </a:r>
          </a:p>
          <a:p>
            <a:pPr lvl="0"/>
            <a:r>
              <a:rPr lang="en-US" sz="1320" dirty="0"/>
              <a:t>Defined Fitness locations in Albuquerque, Rio Rancho, Farmington and Santa Fe</a:t>
            </a:r>
          </a:p>
          <a:p>
            <a:pPr lvl="0"/>
            <a:r>
              <a:rPr lang="en-US" sz="1320" dirty="0"/>
              <a:t>Prime Fitness network (nationwide)</a:t>
            </a:r>
          </a:p>
          <a:p>
            <a:pPr lvl="0"/>
            <a:r>
              <a:rPr lang="en-US" sz="1320" dirty="0"/>
              <a:t>Discounted Membership Fees at all Sports &amp; Wellness facilities</a:t>
            </a:r>
          </a:p>
        </p:txBody>
      </p:sp>
      <p:sp>
        <p:nvSpPr>
          <p:cNvPr id="14" name="TextBox 13">
            <a:extLst>
              <a:ext uri="{FF2B5EF4-FFF2-40B4-BE49-F238E27FC236}">
                <a16:creationId xmlns:a16="http://schemas.microsoft.com/office/drawing/2014/main" id="{6D8D7478-E20D-45B0-A17D-88F745911A76}"/>
              </a:ext>
            </a:extLst>
          </p:cNvPr>
          <p:cNvSpPr txBox="1"/>
          <p:nvPr/>
        </p:nvSpPr>
        <p:spPr>
          <a:xfrm>
            <a:off x="3352800" y="4424763"/>
            <a:ext cx="6487321" cy="2677656"/>
          </a:xfrm>
          <a:prstGeom prst="rect">
            <a:avLst/>
          </a:prstGeom>
          <a:noFill/>
        </p:spPr>
        <p:txBody>
          <a:bodyPr wrap="square" rtlCol="0">
            <a:spAutoFit/>
          </a:bodyPr>
          <a:lstStyle/>
          <a:p>
            <a:pPr defTabSz="1005840" eaLnBrk="0" fontAlgn="base" hangingPunct="0">
              <a:spcBef>
                <a:spcPct val="0"/>
              </a:spcBef>
              <a:spcAft>
                <a:spcPct val="0"/>
              </a:spcAft>
            </a:pPr>
            <a:r>
              <a:rPr lang="en-US" sz="1200" dirty="0">
                <a:solidFill>
                  <a:srgbClr val="000000"/>
                </a:solidFill>
                <a:latin typeface="Arial"/>
              </a:rPr>
              <a:t>Defined Fitness is one of New Mexico’s premier health clubs, offering a wide variety of group exercise classes, supervised child care and state-of-the-art strength training and cardiovascular equipment. All locations feature an aquatic complex with an indoor pool, hot tub, dry sauna and steam room.</a:t>
            </a:r>
          </a:p>
          <a:p>
            <a:pPr defTabSz="1005840" eaLnBrk="0" fontAlgn="base" hangingPunct="0">
              <a:spcBef>
                <a:spcPct val="0"/>
              </a:spcBef>
              <a:spcAft>
                <a:spcPct val="0"/>
              </a:spcAft>
            </a:pPr>
            <a:r>
              <a:rPr lang="en-US" sz="1200" dirty="0">
                <a:solidFill>
                  <a:srgbClr val="000000"/>
                </a:solidFill>
                <a:latin typeface="Arial"/>
              </a:rPr>
              <a:t> </a:t>
            </a:r>
          </a:p>
          <a:p>
            <a:pPr defTabSz="1005840" eaLnBrk="0" fontAlgn="base" hangingPunct="0">
              <a:spcBef>
                <a:spcPct val="0"/>
              </a:spcBef>
              <a:spcAft>
                <a:spcPct val="0"/>
              </a:spcAft>
            </a:pPr>
            <a:r>
              <a:rPr lang="en-US" sz="1200" dirty="0">
                <a:solidFill>
                  <a:srgbClr val="000000"/>
                </a:solidFill>
                <a:latin typeface="Arial"/>
              </a:rPr>
              <a:t>The Prime Fitness network provides group exercise classes and amenities such as pools, sport courts, tracks and more. You can visit participating locations nationwide as often as you like, including select CHUZE, YMCAs, Snap Fitness, Curves® and more. When you use Prime Fitness, your fitness travels with you.</a:t>
            </a:r>
          </a:p>
          <a:p>
            <a:pPr defTabSz="1005840" eaLnBrk="0" fontAlgn="base" hangingPunct="0">
              <a:spcBef>
                <a:spcPct val="0"/>
              </a:spcBef>
              <a:spcAft>
                <a:spcPct val="0"/>
              </a:spcAft>
            </a:pPr>
            <a:r>
              <a:rPr lang="en-US" sz="1200" dirty="0">
                <a:solidFill>
                  <a:srgbClr val="000000"/>
                </a:solidFill>
                <a:latin typeface="Arial"/>
              </a:rPr>
              <a:t> </a:t>
            </a:r>
          </a:p>
          <a:p>
            <a:pPr defTabSz="1005840" eaLnBrk="0" fontAlgn="base" hangingPunct="0">
              <a:spcBef>
                <a:spcPct val="0"/>
              </a:spcBef>
              <a:spcAft>
                <a:spcPct val="0"/>
              </a:spcAft>
            </a:pPr>
            <a:r>
              <a:rPr lang="en-US" sz="1200" dirty="0">
                <a:solidFill>
                  <a:srgbClr val="000000"/>
                </a:solidFill>
                <a:latin typeface="Arial"/>
              </a:rPr>
              <a:t>Sports &amp; Wellness is where Albuquerque has gone to find fun, friends and fitness for 25+ years. Enjoy a special Presbyterian discount off traditional membership fees and experience five-star service and first-rate amenities at five New Mexico locations and other clubs across the country.</a:t>
            </a:r>
          </a:p>
        </p:txBody>
      </p:sp>
      <p:pic>
        <p:nvPicPr>
          <p:cNvPr id="17" name="Picture 16">
            <a:extLst>
              <a:ext uri="{FF2B5EF4-FFF2-40B4-BE49-F238E27FC236}">
                <a16:creationId xmlns:a16="http://schemas.microsoft.com/office/drawing/2014/main" id="{2E42A512-3879-4408-A9A2-99191E75D046}"/>
              </a:ext>
            </a:extLst>
          </p:cNvPr>
          <p:cNvPicPr>
            <a:picLocks noChangeAspect="1"/>
          </p:cNvPicPr>
          <p:nvPr/>
        </p:nvPicPr>
        <p:blipFill>
          <a:blip r:embed="rId3"/>
          <a:stretch>
            <a:fillRect/>
          </a:stretch>
        </p:blipFill>
        <p:spPr>
          <a:xfrm>
            <a:off x="1219200" y="4424763"/>
            <a:ext cx="1682238" cy="2500312"/>
          </a:xfrm>
          <a:prstGeom prst="rect">
            <a:avLst/>
          </a:prstGeom>
        </p:spPr>
      </p:pic>
      <p:pic>
        <p:nvPicPr>
          <p:cNvPr id="22" name="Picture 21">
            <a:extLst>
              <a:ext uri="{FF2B5EF4-FFF2-40B4-BE49-F238E27FC236}">
                <a16:creationId xmlns:a16="http://schemas.microsoft.com/office/drawing/2014/main" id="{EE99B68E-5629-48C3-82D5-21F848433678}"/>
              </a:ext>
            </a:extLst>
          </p:cNvPr>
          <p:cNvPicPr/>
          <p:nvPr/>
        </p:nvPicPr>
        <p:blipFill>
          <a:blip r:embed="rId4"/>
          <a:stretch>
            <a:fillRect/>
          </a:stretch>
        </p:blipFill>
        <p:spPr>
          <a:xfrm>
            <a:off x="218279" y="281940"/>
            <a:ext cx="9631709" cy="1400359"/>
          </a:xfrm>
          <a:prstGeom prst="rect">
            <a:avLst/>
          </a:prstGeom>
        </p:spPr>
      </p:pic>
      <p:sp>
        <p:nvSpPr>
          <p:cNvPr id="23" name="Rectangle 22">
            <a:extLst>
              <a:ext uri="{FF2B5EF4-FFF2-40B4-BE49-F238E27FC236}">
                <a16:creationId xmlns:a16="http://schemas.microsoft.com/office/drawing/2014/main" id="{D3A83CE5-4776-4E1F-A490-580DD1C0A592}"/>
              </a:ext>
            </a:extLst>
          </p:cNvPr>
          <p:cNvSpPr/>
          <p:nvPr/>
        </p:nvSpPr>
        <p:spPr>
          <a:xfrm>
            <a:off x="3087489" y="335472"/>
            <a:ext cx="7022455" cy="525272"/>
          </a:xfrm>
          <a:prstGeom prst="rect">
            <a:avLst/>
          </a:prstGeom>
          <a:ln>
            <a:noFill/>
          </a:ln>
        </p:spPr>
        <p:txBody>
          <a:bodyPr vert="horz" lIns="0" tIns="0" rIns="0" bIns="0" rtlCol="0">
            <a:noAutofit/>
          </a:bodyPr>
          <a:lstStyle/>
          <a:p>
            <a:pPr defTabSz="1005840" eaLnBrk="0" fontAlgn="base" hangingPunct="0">
              <a:lnSpc>
                <a:spcPct val="107000"/>
              </a:lnSpc>
              <a:spcAft>
                <a:spcPts val="880"/>
              </a:spcAft>
            </a:pPr>
            <a:r>
              <a:rPr lang="en-US" sz="2200" b="1" dirty="0">
                <a:solidFill>
                  <a:srgbClr val="FFFEFD"/>
                </a:solidFill>
                <a:latin typeface="Arial"/>
                <a:ea typeface="Calibri" panose="020F0502020204030204" pitchFamily="34" charset="0"/>
              </a:rPr>
              <a:t>Keep</a:t>
            </a:r>
            <a:r>
              <a:rPr lang="en-US" sz="2200" b="1" spc="132" dirty="0">
                <a:solidFill>
                  <a:srgbClr val="FFFEFD"/>
                </a:solidFill>
                <a:latin typeface="Arial"/>
                <a:ea typeface="Calibri" panose="020F0502020204030204" pitchFamily="34" charset="0"/>
              </a:rPr>
              <a:t> M</a:t>
            </a:r>
            <a:r>
              <a:rPr lang="en-US" sz="2200" b="1" dirty="0">
                <a:solidFill>
                  <a:srgbClr val="FFFEFD"/>
                </a:solidFill>
                <a:latin typeface="Arial"/>
                <a:ea typeface="Calibri" panose="020F0502020204030204" pitchFamily="34" charset="0"/>
              </a:rPr>
              <a:t>oving</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with a</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Fitness</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Pass</a:t>
            </a:r>
            <a:r>
              <a:rPr lang="en-US" sz="2200" b="1" spc="132" dirty="0">
                <a:solidFill>
                  <a:srgbClr val="FFFEFD"/>
                </a:solidFill>
                <a:latin typeface="Arial"/>
                <a:ea typeface="Calibri" panose="020F0502020204030204" pitchFamily="34" charset="0"/>
              </a:rPr>
              <a:t> M</a:t>
            </a:r>
            <a:r>
              <a:rPr lang="en-US" sz="2200" b="1" dirty="0">
                <a:solidFill>
                  <a:srgbClr val="FFFEFD"/>
                </a:solidFill>
                <a:latin typeface="Arial"/>
                <a:ea typeface="Calibri" panose="020F0502020204030204" pitchFamily="34" charset="0"/>
              </a:rPr>
              <a:t>embership</a:t>
            </a:r>
            <a:endParaRPr lang="en-US" sz="2200" dirty="0">
              <a:solidFill>
                <a:srgbClr val="181717"/>
              </a:solidFill>
              <a:latin typeface="Arial"/>
              <a:ea typeface="Calibri" panose="020F0502020204030204" pitchFamily="34" charset="0"/>
            </a:endParaRPr>
          </a:p>
          <a:p>
            <a:pPr defTabSz="1005840" eaLnBrk="0" fontAlgn="base" hangingPunct="0">
              <a:lnSpc>
                <a:spcPct val="107000"/>
              </a:lnSpc>
              <a:spcAft>
                <a:spcPts val="880"/>
              </a:spcAft>
            </a:pPr>
            <a:r>
              <a:rPr lang="en-US" sz="2530" b="1" spc="132" dirty="0">
                <a:solidFill>
                  <a:srgbClr val="FFFEFD"/>
                </a:solidFill>
                <a:latin typeface="Calibri" panose="020F0502020204030204" pitchFamily="34" charset="0"/>
                <a:ea typeface="Calibri" panose="020F0502020204030204" pitchFamily="34" charset="0"/>
              </a:rPr>
              <a:t>  </a:t>
            </a:r>
            <a:endParaRPr lang="en-US" sz="1100" dirty="0">
              <a:solidFill>
                <a:srgbClr val="181717"/>
              </a:solidFill>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0EBB7E37-35A4-4265-82BF-9B17033DB77E}"/>
              </a:ext>
            </a:extLst>
          </p:cNvPr>
          <p:cNvSpPr/>
          <p:nvPr/>
        </p:nvSpPr>
        <p:spPr>
          <a:xfrm>
            <a:off x="2604145" y="777792"/>
            <a:ext cx="7131317" cy="820723"/>
          </a:xfrm>
          <a:prstGeom prst="rect">
            <a:avLst/>
          </a:prstGeom>
          <a:ln>
            <a:noFill/>
          </a:ln>
        </p:spPr>
        <p:txBody>
          <a:bodyPr vert="horz" lIns="0" tIns="0" rIns="0" bIns="0" rtlCol="0">
            <a:noAutofit/>
          </a:bodyPr>
          <a:lstStyle/>
          <a:p>
            <a:r>
              <a:rPr lang="en-US" sz="1980" b="1" i="1" dirty="0">
                <a:solidFill>
                  <a:srgbClr val="FFFEFD"/>
                </a:solidFill>
              </a:rPr>
              <a:t>The 2025 cost is only $27.50 per eligible member per month</a:t>
            </a:r>
          </a:p>
          <a:p>
            <a:pPr algn="ctr"/>
            <a:r>
              <a:rPr lang="en-US" sz="1980" b="1" i="1" dirty="0">
                <a:solidFill>
                  <a:srgbClr val="FFFEFD"/>
                </a:solidFill>
              </a:rPr>
              <a:t> </a:t>
            </a:r>
            <a:r>
              <a:rPr lang="en-US" sz="2000" b="1" i="1" dirty="0">
                <a:solidFill>
                  <a:srgbClr val="FFFEFD"/>
                </a:solidFill>
                <a:ea typeface="Calibri" panose="020F0502020204030204" pitchFamily="34" charset="0"/>
              </a:rPr>
              <a:t>Enrollment</a:t>
            </a:r>
            <a:r>
              <a:rPr lang="en-US" sz="2000" b="1" i="1" spc="83" dirty="0">
                <a:solidFill>
                  <a:srgbClr val="FFFEFD"/>
                </a:solidFill>
                <a:ea typeface="Calibri" panose="020F0502020204030204" pitchFamily="34" charset="0"/>
              </a:rPr>
              <a:t> </a:t>
            </a:r>
            <a:r>
              <a:rPr lang="en-US" sz="2000" b="1" i="1" dirty="0">
                <a:solidFill>
                  <a:srgbClr val="FFFEFD"/>
                </a:solidFill>
                <a:ea typeface="Calibri" panose="020F0502020204030204" pitchFamily="34" charset="0"/>
              </a:rPr>
              <a:t>is</a:t>
            </a:r>
            <a:r>
              <a:rPr lang="en-US" sz="2000" b="1" i="1" spc="83" dirty="0">
                <a:solidFill>
                  <a:srgbClr val="FFFEFD"/>
                </a:solidFill>
                <a:ea typeface="Calibri" panose="020F0502020204030204" pitchFamily="34" charset="0"/>
              </a:rPr>
              <a:t> O</a:t>
            </a:r>
            <a:r>
              <a:rPr lang="en-US" sz="2000" b="1" i="1" dirty="0">
                <a:solidFill>
                  <a:srgbClr val="FFFEFD"/>
                </a:solidFill>
                <a:ea typeface="Calibri" panose="020F0502020204030204" pitchFamily="34" charset="0"/>
              </a:rPr>
              <a:t>pen</a:t>
            </a:r>
            <a:r>
              <a:rPr lang="en-US" sz="2000" b="1" i="1" spc="83" dirty="0">
                <a:solidFill>
                  <a:srgbClr val="FFFEFD"/>
                </a:solidFill>
                <a:ea typeface="Calibri" panose="020F0502020204030204" pitchFamily="34" charset="0"/>
              </a:rPr>
              <a:t> Y</a:t>
            </a:r>
            <a:r>
              <a:rPr lang="en-US" sz="2000" b="1" i="1" dirty="0">
                <a:solidFill>
                  <a:srgbClr val="FFFEFD"/>
                </a:solidFill>
                <a:ea typeface="Calibri" panose="020F0502020204030204" pitchFamily="34" charset="0"/>
              </a:rPr>
              <a:t>ear-round</a:t>
            </a:r>
            <a:endParaRPr lang="en-US" sz="2000" dirty="0">
              <a:solidFill>
                <a:srgbClr val="181717"/>
              </a:solidFill>
              <a:ea typeface="Calibri" panose="020F0502020204030204" pitchFamily="34" charset="0"/>
            </a:endParaRPr>
          </a:p>
          <a:p>
            <a:pPr defTabSz="1005840" eaLnBrk="0" fontAlgn="base" hangingPunct="0">
              <a:lnSpc>
                <a:spcPct val="107000"/>
              </a:lnSpc>
              <a:spcAft>
                <a:spcPts val="880"/>
              </a:spcAft>
            </a:pPr>
            <a:endParaRPr lang="en-US" sz="1980" dirty="0">
              <a:solidFill>
                <a:srgbClr val="181717"/>
              </a:solidFill>
              <a:latin typeface="Arial"/>
              <a:ea typeface="Calibri" panose="020F0502020204030204" pitchFamily="34" charset="0"/>
            </a:endParaRPr>
          </a:p>
        </p:txBody>
      </p:sp>
      <p:pic>
        <p:nvPicPr>
          <p:cNvPr id="5" name="Picture 4" descr="Adjustable dumbbell on yoga mat">
            <a:extLst>
              <a:ext uri="{FF2B5EF4-FFF2-40B4-BE49-F238E27FC236}">
                <a16:creationId xmlns:a16="http://schemas.microsoft.com/office/drawing/2014/main" id="{C254013C-8E6A-5F53-991D-8D51441C0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938" y="412676"/>
            <a:ext cx="1965551" cy="1162533"/>
          </a:xfrm>
          <a:prstGeom prst="rect">
            <a:avLst/>
          </a:prstGeom>
        </p:spPr>
      </p:pic>
    </p:spTree>
    <p:extLst>
      <p:ext uri="{BB962C8B-B14F-4D97-AF65-F5344CB8AC3E}">
        <p14:creationId xmlns:p14="http://schemas.microsoft.com/office/powerpoint/2010/main" val="21229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1B6FE-B904-03DB-DA15-9C2004F1516F}"/>
              </a:ext>
            </a:extLst>
          </p:cNvPr>
          <p:cNvPicPr>
            <a:picLocks noChangeAspect="1"/>
          </p:cNvPicPr>
          <p:nvPr/>
        </p:nvPicPr>
        <p:blipFill>
          <a:blip r:embed="rId3"/>
          <a:stretch>
            <a:fillRect/>
          </a:stretch>
        </p:blipFill>
        <p:spPr>
          <a:xfrm>
            <a:off x="797787" y="2096125"/>
            <a:ext cx="8840955" cy="2376035"/>
          </a:xfrm>
          <a:prstGeom prst="rect">
            <a:avLst/>
          </a:prstGeom>
        </p:spPr>
      </p:pic>
      <p:sp>
        <p:nvSpPr>
          <p:cNvPr id="4" name="Slide Number Placeholder 3">
            <a:extLst>
              <a:ext uri="{FF2B5EF4-FFF2-40B4-BE49-F238E27FC236}">
                <a16:creationId xmlns:a16="http://schemas.microsoft.com/office/drawing/2014/main" id="{EDA93889-E189-444D-82E4-9520B0AE3C3B}"/>
              </a:ext>
            </a:extLst>
          </p:cNvPr>
          <p:cNvSpPr>
            <a:spLocks noGrp="1"/>
          </p:cNvSpPr>
          <p:nvPr>
            <p:ph type="sldNum" sz="quarter" idx="10"/>
          </p:nvPr>
        </p:nvSpPr>
        <p:spPr/>
        <p:txBody>
          <a:bodyPr/>
          <a:lstStyle/>
          <a:p>
            <a:pPr defTabSz="1005840" eaLnBrk="0" fontAlgn="base" hangingPunct="0">
              <a:spcBef>
                <a:spcPct val="0"/>
              </a:spcBef>
              <a:spcAft>
                <a:spcPct val="0"/>
              </a:spcAft>
              <a:defRPr/>
            </a:pPr>
            <a:fld id="{E885FCDD-E620-417B-B30C-ACB7F6D9F7D0}" type="slidenum">
              <a:rPr lang="en-US"/>
              <a:pPr defTabSz="1005840" eaLnBrk="0" fontAlgn="base" hangingPunct="0">
                <a:spcBef>
                  <a:spcPct val="0"/>
                </a:spcBef>
                <a:spcAft>
                  <a:spcPct val="0"/>
                </a:spcAft>
                <a:defRPr/>
              </a:pPr>
              <a:t>18</a:t>
            </a:fld>
            <a:endParaRPr lang="en-US" dirty="0"/>
          </a:p>
        </p:txBody>
      </p:sp>
      <p:sp>
        <p:nvSpPr>
          <p:cNvPr id="7" name="TextBox 6">
            <a:extLst>
              <a:ext uri="{FF2B5EF4-FFF2-40B4-BE49-F238E27FC236}">
                <a16:creationId xmlns:a16="http://schemas.microsoft.com/office/drawing/2014/main" id="{DF99CB92-54BF-4417-8BD4-05D1BB6D47E8}"/>
              </a:ext>
            </a:extLst>
          </p:cNvPr>
          <p:cNvSpPr txBox="1"/>
          <p:nvPr/>
        </p:nvSpPr>
        <p:spPr>
          <a:xfrm>
            <a:off x="248004" y="4572124"/>
            <a:ext cx="9581795" cy="2376035"/>
          </a:xfrm>
          <a:prstGeom prst="rect">
            <a:avLst/>
          </a:prstGeom>
          <a:noFill/>
          <a:ln w="38100">
            <a:solidFill>
              <a:schemeClr val="tx1"/>
            </a:solidFill>
          </a:ln>
        </p:spPr>
        <p:txBody>
          <a:bodyPr wrap="square" rtlCol="0">
            <a:spAutoFit/>
          </a:bodyPr>
          <a:lstStyle/>
          <a:p>
            <a:pPr marL="0" indent="0" algn="ctr">
              <a:buNone/>
            </a:pPr>
            <a:r>
              <a:rPr lang="en-US" sz="1400" b="1" dirty="0">
                <a:solidFill>
                  <a:schemeClr val="tx1"/>
                </a:solidFill>
              </a:rPr>
              <a:t>Presbyterian Members Are Eligible To Enroll with January 1, 2025 Effective Date </a:t>
            </a:r>
          </a:p>
          <a:p>
            <a:pPr marL="0" indent="0" algn="ctr">
              <a:buNone/>
            </a:pPr>
            <a:r>
              <a:rPr lang="en-US" sz="1400" b="1" dirty="0">
                <a:solidFill>
                  <a:schemeClr val="tx1"/>
                </a:solidFill>
              </a:rPr>
              <a:t>(Enroll in December prior to 12/20 to Ensure Gyms Have Eligibility Prior to 1/1/25)</a:t>
            </a:r>
          </a:p>
          <a:p>
            <a:pPr marL="0" indent="0" algn="ctr">
              <a:buNone/>
            </a:pPr>
            <a:r>
              <a:rPr lang="en-US" sz="1400" b="1" dirty="0">
                <a:solidFill>
                  <a:schemeClr val="tx1"/>
                </a:solidFill>
              </a:rPr>
              <a:t>Enrollment is Effective 1</a:t>
            </a:r>
            <a:r>
              <a:rPr lang="en-US" sz="1400" b="1" baseline="30000" dirty="0">
                <a:solidFill>
                  <a:schemeClr val="tx1"/>
                </a:solidFill>
              </a:rPr>
              <a:t>st</a:t>
            </a:r>
            <a:r>
              <a:rPr lang="en-US" sz="1400" b="1" dirty="0">
                <a:solidFill>
                  <a:schemeClr val="tx1"/>
                </a:solidFill>
              </a:rPr>
              <a:t> of the Month Following Online Enrollment</a:t>
            </a:r>
          </a:p>
          <a:p>
            <a:pPr marL="0" indent="0" algn="ctr">
              <a:buNone/>
            </a:pPr>
            <a:r>
              <a:rPr lang="en-US" sz="1400" b="1" dirty="0">
                <a:solidFill>
                  <a:schemeClr val="tx1"/>
                </a:solidFill>
                <a:highlight>
                  <a:srgbClr val="FFFF00"/>
                </a:highlight>
              </a:rPr>
              <a:t>*Must Reenroll Annually in December to Continue the Program the Following Calendar Year</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All enrolled health plan members aged 18 and older are eligible to enroll.  </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Subscriber (policy holder) must enroll for dependents to enroll.</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Your enrollment will last through the current calendar year and can not be changed or cancelled voluntarily, and you must reenroll each year.  </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Once enrolled, Presbyterian will automatically debit your account or credit card each month.</a:t>
            </a:r>
          </a:p>
          <a:p>
            <a:pPr marL="691515" lvl="1"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Debit will occur the last week of the month.  If you enroll after the 17</a:t>
            </a:r>
            <a:r>
              <a:rPr lang="en-US" sz="1320" baseline="30000" dirty="0">
                <a:solidFill>
                  <a:srgbClr val="000000"/>
                </a:solidFill>
                <a:latin typeface="Arial"/>
              </a:rPr>
              <a:t>th</a:t>
            </a:r>
            <a:r>
              <a:rPr lang="en-US" sz="1320" dirty="0">
                <a:solidFill>
                  <a:srgbClr val="000000"/>
                </a:solidFill>
                <a:latin typeface="Arial"/>
              </a:rPr>
              <a:t> of the month you will be debited for two months fees the following month but your gym membership will still be effective the 1</a:t>
            </a:r>
            <a:r>
              <a:rPr lang="en-US" sz="1320" baseline="30000" dirty="0">
                <a:solidFill>
                  <a:srgbClr val="000000"/>
                </a:solidFill>
                <a:latin typeface="Arial"/>
              </a:rPr>
              <a:t>st</a:t>
            </a:r>
            <a:r>
              <a:rPr lang="en-US" sz="1320" dirty="0">
                <a:solidFill>
                  <a:srgbClr val="000000"/>
                </a:solidFill>
                <a:latin typeface="Arial"/>
              </a:rPr>
              <a:t> of the month following enrollment.</a:t>
            </a:r>
          </a:p>
        </p:txBody>
      </p:sp>
      <p:pic>
        <p:nvPicPr>
          <p:cNvPr id="9" name="Picture 8">
            <a:extLst>
              <a:ext uri="{FF2B5EF4-FFF2-40B4-BE49-F238E27FC236}">
                <a16:creationId xmlns:a16="http://schemas.microsoft.com/office/drawing/2014/main" id="{F1B16504-BE71-4B89-9767-37E292F05523}"/>
              </a:ext>
            </a:extLst>
          </p:cNvPr>
          <p:cNvPicPr/>
          <p:nvPr/>
        </p:nvPicPr>
        <p:blipFill>
          <a:blip r:embed="rId4"/>
          <a:stretch>
            <a:fillRect/>
          </a:stretch>
        </p:blipFill>
        <p:spPr>
          <a:xfrm>
            <a:off x="87186" y="831620"/>
            <a:ext cx="9862137" cy="1400359"/>
          </a:xfrm>
          <a:prstGeom prst="rect">
            <a:avLst/>
          </a:prstGeom>
        </p:spPr>
      </p:pic>
      <p:sp>
        <p:nvSpPr>
          <p:cNvPr id="10" name="Rectangle 9">
            <a:extLst>
              <a:ext uri="{FF2B5EF4-FFF2-40B4-BE49-F238E27FC236}">
                <a16:creationId xmlns:a16="http://schemas.microsoft.com/office/drawing/2014/main" id="{D0DC40F8-F874-44FE-8E03-F065D1BCF28F}"/>
              </a:ext>
            </a:extLst>
          </p:cNvPr>
          <p:cNvSpPr/>
          <p:nvPr/>
        </p:nvSpPr>
        <p:spPr>
          <a:xfrm>
            <a:off x="248005" y="283613"/>
            <a:ext cx="9315710" cy="525272"/>
          </a:xfrm>
          <a:prstGeom prst="rect">
            <a:avLst/>
          </a:prstGeom>
          <a:ln>
            <a:noFill/>
          </a:ln>
        </p:spPr>
        <p:txBody>
          <a:bodyPr vert="horz" lIns="0" tIns="0" rIns="0" bIns="0" rtlCol="0">
            <a:noAutofit/>
          </a:bodyPr>
          <a:lstStyle/>
          <a:p>
            <a:pPr defTabSz="1005840" eaLnBrk="0" fontAlgn="base" hangingPunct="0">
              <a:lnSpc>
                <a:spcPct val="107000"/>
              </a:lnSpc>
              <a:spcAft>
                <a:spcPts val="880"/>
              </a:spcAft>
            </a:pPr>
            <a:r>
              <a:rPr kumimoji="1" lang="en-US" sz="3200" b="1" spc="-58" dirty="0">
                <a:solidFill>
                  <a:srgbClr val="A71930"/>
                </a:solidFill>
                <a:latin typeface="Arial" charset="0"/>
                <a:ea typeface="+mj-ea"/>
                <a:cs typeface="Arial" charset="0"/>
              </a:rPr>
              <a:t>Fitness Pass Enrollment </a:t>
            </a:r>
          </a:p>
          <a:p>
            <a:pPr defTabSz="1005840" eaLnBrk="0" fontAlgn="base" hangingPunct="0">
              <a:lnSpc>
                <a:spcPct val="107000"/>
              </a:lnSpc>
              <a:spcAft>
                <a:spcPts val="880"/>
              </a:spcAft>
            </a:pPr>
            <a:r>
              <a:rPr lang="en-US" sz="2530" b="1" spc="132" dirty="0">
                <a:solidFill>
                  <a:srgbClr val="FFFEFD"/>
                </a:solidFill>
                <a:latin typeface="Calibri" panose="020F0502020204030204" pitchFamily="34" charset="0"/>
                <a:ea typeface="Calibri" panose="020F0502020204030204" pitchFamily="34" charset="0"/>
              </a:rPr>
              <a:t>  </a:t>
            </a:r>
            <a:endParaRPr lang="en-US" sz="1100" dirty="0">
              <a:solidFill>
                <a:srgbClr val="181717"/>
              </a:solidFill>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6CFEE1AE-B09D-4577-A28F-BD2C795FF626}"/>
              </a:ext>
            </a:extLst>
          </p:cNvPr>
          <p:cNvSpPr/>
          <p:nvPr/>
        </p:nvSpPr>
        <p:spPr>
          <a:xfrm>
            <a:off x="2438400" y="1209790"/>
            <a:ext cx="7266815" cy="322009"/>
          </a:xfrm>
          <a:prstGeom prst="rect">
            <a:avLst/>
          </a:prstGeom>
          <a:ln>
            <a:noFill/>
          </a:ln>
        </p:spPr>
        <p:txBody>
          <a:bodyPr vert="horz" lIns="0" tIns="0" rIns="0" bIns="0" rtlCol="0">
            <a:noAutofit/>
          </a:bodyPr>
          <a:lstStyle/>
          <a:p>
            <a:pPr algn="ctr"/>
            <a:r>
              <a:rPr lang="en-US" sz="1980" b="1" i="1" dirty="0">
                <a:solidFill>
                  <a:srgbClr val="FFFEFD"/>
                </a:solidFill>
                <a:latin typeface="Arial"/>
              </a:rPr>
              <a:t>The 2025 cost is only $27.50 per eligible member per month.</a:t>
            </a:r>
          </a:p>
          <a:p>
            <a:pPr algn="ctr"/>
            <a:r>
              <a:rPr lang="en-US" sz="1980" b="1" i="1" dirty="0">
                <a:solidFill>
                  <a:srgbClr val="FFFEFD"/>
                </a:solidFill>
                <a:latin typeface="Arial"/>
              </a:rPr>
              <a:t> </a:t>
            </a:r>
            <a:r>
              <a:rPr lang="en-US" b="1" i="1" dirty="0">
                <a:solidFill>
                  <a:srgbClr val="FFFEFD"/>
                </a:solidFill>
                <a:ea typeface="Calibri" panose="020F0502020204030204" pitchFamily="34" charset="0"/>
              </a:rPr>
              <a:t>Enrollment</a:t>
            </a:r>
            <a:r>
              <a:rPr lang="en-US" b="1" i="1" spc="83" dirty="0">
                <a:solidFill>
                  <a:srgbClr val="FFFEFD"/>
                </a:solidFill>
                <a:ea typeface="Calibri" panose="020F0502020204030204" pitchFamily="34" charset="0"/>
              </a:rPr>
              <a:t> </a:t>
            </a:r>
            <a:r>
              <a:rPr lang="en-US" b="1" i="1" dirty="0">
                <a:solidFill>
                  <a:srgbClr val="FFFEFD"/>
                </a:solidFill>
                <a:ea typeface="Calibri" panose="020F0502020204030204" pitchFamily="34" charset="0"/>
              </a:rPr>
              <a:t>is</a:t>
            </a:r>
            <a:r>
              <a:rPr lang="en-US" b="1" i="1" spc="83" dirty="0">
                <a:solidFill>
                  <a:srgbClr val="FFFEFD"/>
                </a:solidFill>
                <a:ea typeface="Calibri" panose="020F0502020204030204" pitchFamily="34" charset="0"/>
              </a:rPr>
              <a:t> O</a:t>
            </a:r>
            <a:r>
              <a:rPr lang="en-US" b="1" i="1" dirty="0">
                <a:solidFill>
                  <a:srgbClr val="FFFEFD"/>
                </a:solidFill>
                <a:ea typeface="Calibri" panose="020F0502020204030204" pitchFamily="34" charset="0"/>
              </a:rPr>
              <a:t>pen</a:t>
            </a:r>
            <a:r>
              <a:rPr lang="en-US" b="1" i="1" spc="83" dirty="0">
                <a:solidFill>
                  <a:srgbClr val="FFFEFD"/>
                </a:solidFill>
                <a:ea typeface="Calibri" panose="020F0502020204030204" pitchFamily="34" charset="0"/>
              </a:rPr>
              <a:t> Y</a:t>
            </a:r>
            <a:r>
              <a:rPr lang="en-US" b="1" i="1" dirty="0">
                <a:solidFill>
                  <a:srgbClr val="FFFEFD"/>
                </a:solidFill>
                <a:ea typeface="Calibri" panose="020F0502020204030204" pitchFamily="34" charset="0"/>
              </a:rPr>
              <a:t>ear-round</a:t>
            </a:r>
            <a:endParaRPr lang="en-US" dirty="0">
              <a:solidFill>
                <a:srgbClr val="181717"/>
              </a:solidFill>
              <a:ea typeface="Calibri" panose="020F0502020204030204" pitchFamily="34" charset="0"/>
            </a:endParaRPr>
          </a:p>
          <a:p>
            <a:pPr lvl="0" algn="ctr"/>
            <a:endParaRPr lang="en-US" dirty="0"/>
          </a:p>
        </p:txBody>
      </p:sp>
      <p:pic>
        <p:nvPicPr>
          <p:cNvPr id="12" name="Picture 11" descr="Adjustable dumbbell on yoga mat">
            <a:extLst>
              <a:ext uri="{FF2B5EF4-FFF2-40B4-BE49-F238E27FC236}">
                <a16:creationId xmlns:a16="http://schemas.microsoft.com/office/drawing/2014/main" id="{8A7D6A0A-1E15-FEE5-5FAE-BE3C44EE31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448" y="933468"/>
            <a:ext cx="1965551" cy="1162533"/>
          </a:xfrm>
          <a:prstGeom prst="rect">
            <a:avLst/>
          </a:prstGeom>
        </p:spPr>
      </p:pic>
    </p:spTree>
    <p:extLst>
      <p:ext uri="{BB962C8B-B14F-4D97-AF65-F5344CB8AC3E}">
        <p14:creationId xmlns:p14="http://schemas.microsoft.com/office/powerpoint/2010/main" val="165236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7533006" y="2368710"/>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DC6C497-55DF-4DC0-B484-54FBC5E33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29" b="-7604"/>
          <a:stretch/>
        </p:blipFill>
        <p:spPr>
          <a:xfrm>
            <a:off x="-283364" y="114300"/>
            <a:ext cx="10341764" cy="8130540"/>
          </a:xfrm>
          <a:prstGeom prst="rect">
            <a:avLst/>
          </a:prstGeom>
        </p:spPr>
      </p:pic>
      <p:sp>
        <p:nvSpPr>
          <p:cNvPr id="25" name="Rectangle 24">
            <a:extLst>
              <a:ext uri="{FF2B5EF4-FFF2-40B4-BE49-F238E27FC236}">
                <a16:creationId xmlns:a16="http://schemas.microsoft.com/office/drawing/2014/main" id="{17EEC65F-1DB0-4837-A2A0-5E1310DE5AFC}"/>
              </a:ext>
            </a:extLst>
          </p:cNvPr>
          <p:cNvSpPr>
            <a:spLocks/>
          </p:cNvSpPr>
          <p:nvPr/>
        </p:nvSpPr>
        <p:spPr>
          <a:xfrm>
            <a:off x="0" y="107660"/>
            <a:ext cx="10058400" cy="75438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69" tIns="50284" rIns="100569" bIns="50284" rtlCol="0" anchor="ctr"/>
          <a:lstStyle/>
          <a:p>
            <a:pPr algn="ctr" defTabSz="502920"/>
            <a:endParaRPr lang="en-US" sz="1980" dirty="0">
              <a:solidFill>
                <a:prstClr val="white"/>
              </a:solidFill>
              <a:latin typeface="Calibri"/>
            </a:endParaRPr>
          </a:p>
        </p:txBody>
      </p:sp>
      <p:sp>
        <p:nvSpPr>
          <p:cNvPr id="34" name="Oval 33"/>
          <p:cNvSpPr/>
          <p:nvPr/>
        </p:nvSpPr>
        <p:spPr>
          <a:xfrm>
            <a:off x="885489" y="2326129"/>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1980" b="1"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205535" y="4111458"/>
            <a:ext cx="3059430" cy="3211362"/>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36" name="TextBox 35"/>
          <p:cNvSpPr txBox="1"/>
          <p:nvPr/>
        </p:nvSpPr>
        <p:spPr>
          <a:xfrm>
            <a:off x="298574" y="4427789"/>
            <a:ext cx="2756862" cy="2234387"/>
          </a:xfrm>
          <a:prstGeom prst="rect">
            <a:avLst/>
          </a:prstGeom>
          <a:noFill/>
        </p:spPr>
        <p:txBody>
          <a:bodyPr wrap="square" lIns="100514" tIns="50257" rIns="100514" bIns="50257" rtlCol="0">
            <a:spAutoFit/>
          </a:bodyPr>
          <a:lstStyle/>
          <a:p>
            <a:pPr algn="ctr" defTabSz="992782">
              <a:defRPr/>
            </a:pPr>
            <a:endPar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Free 24/7 Access to Convenient Quick Care Options</a:t>
            </a:r>
          </a:p>
          <a:p>
            <a:pPr algn="ctr" defTabSz="992782">
              <a:defRPr/>
            </a:pPr>
            <a:endPar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spcAft>
                <a:spcPts val="1320"/>
              </a:spcAft>
              <a:defRPr/>
            </a:pPr>
            <a:r>
              <a:rPr lang="en-US" sz="1980" b="1" dirty="0">
                <a:solidFill>
                  <a:prstClr val="white"/>
                </a:solidFill>
                <a:latin typeface="Arial" panose="020B0604020202020204" pitchFamily="34" charset="0"/>
                <a:cs typeface="Arial" panose="020B0604020202020204" pitchFamily="34" charset="0"/>
              </a:rPr>
              <a:t>For Everyday Ailments</a:t>
            </a:r>
          </a:p>
        </p:txBody>
      </p:sp>
      <p:sp>
        <p:nvSpPr>
          <p:cNvPr id="19" name="Oval 18"/>
          <p:cNvSpPr/>
          <p:nvPr/>
        </p:nvSpPr>
        <p:spPr>
          <a:xfrm>
            <a:off x="4176264" y="2322777"/>
            <a:ext cx="1679753" cy="1679753"/>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4840" b="1" dirty="0">
              <a:solidFill>
                <a:prstClr val="white"/>
              </a:solidFill>
              <a:latin typeface="Arial" panose="020B0604020202020204" pitchFamily="34" charset="0"/>
              <a:cs typeface="Arial" panose="020B0604020202020204" pitchFamily="34" charset="0"/>
            </a:endParaRPr>
          </a:p>
        </p:txBody>
      </p:sp>
      <p:pic>
        <p:nvPicPr>
          <p:cNvPr id="32" name="Picture 4" descr="Image result for heart hand icon"/>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3437" y="2557495"/>
            <a:ext cx="1299997" cy="119330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4" descr="Image result for outcomes icon"/>
          <p:cNvPicPr>
            <a:picLocks noChangeAspect="1" noChangeArrowheads="1"/>
          </p:cNvPicPr>
          <p:nvPr/>
        </p:nvPicPr>
        <p:blipFill>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335103" y="2473109"/>
            <a:ext cx="1362075"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6">
            <a:extLst>
              <a:ext uri="{FF2B5EF4-FFF2-40B4-BE49-F238E27FC236}">
                <a16:creationId xmlns:a16="http://schemas.microsoft.com/office/drawing/2014/main" id="{F8647D52-2273-43CE-B5A0-3B9A7FB3659C}"/>
              </a:ext>
            </a:extLst>
          </p:cNvPr>
          <p:cNvSpPr/>
          <p:nvPr/>
        </p:nvSpPr>
        <p:spPr>
          <a:xfrm>
            <a:off x="6783014" y="4111458"/>
            <a:ext cx="3059430" cy="3265418"/>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22" name="TextBox 21">
            <a:extLst>
              <a:ext uri="{FF2B5EF4-FFF2-40B4-BE49-F238E27FC236}">
                <a16:creationId xmlns:a16="http://schemas.microsoft.com/office/drawing/2014/main" id="{DA23BD5A-6822-4C62-A571-91D32DDF2AEE}"/>
              </a:ext>
            </a:extLst>
          </p:cNvPr>
          <p:cNvSpPr txBox="1"/>
          <p:nvPr/>
        </p:nvSpPr>
        <p:spPr>
          <a:xfrm>
            <a:off x="6945145" y="4111458"/>
            <a:ext cx="2744694" cy="3341357"/>
          </a:xfrm>
          <a:prstGeom prst="rect">
            <a:avLst/>
          </a:prstGeom>
          <a:noFill/>
        </p:spPr>
        <p:txBody>
          <a:bodyPr wrap="square" lIns="100514" tIns="50257" rIns="100514" bIns="50257" rtlCol="0">
            <a:spAutoFit/>
          </a:bodyPr>
          <a:lstStyle/>
          <a:p>
            <a:pPr algn="ctr" defTabSz="992782">
              <a:spcAft>
                <a:spcPts val="1320"/>
              </a:spcAft>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Advocacy,           Care Management and Fitness Pass</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Dedicated Member Service Team</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Community Health Workers</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Wellness Program</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Fitness Pass Gym Membership</a:t>
            </a:r>
          </a:p>
        </p:txBody>
      </p:sp>
      <p:sp>
        <p:nvSpPr>
          <p:cNvPr id="23" name="Rounded Rectangle 16">
            <a:extLst>
              <a:ext uri="{FF2B5EF4-FFF2-40B4-BE49-F238E27FC236}">
                <a16:creationId xmlns:a16="http://schemas.microsoft.com/office/drawing/2014/main" id="{0A545F4E-DFB1-46AD-8A64-B1AA63BF764A}"/>
              </a:ext>
            </a:extLst>
          </p:cNvPr>
          <p:cNvSpPr/>
          <p:nvPr/>
        </p:nvSpPr>
        <p:spPr>
          <a:xfrm>
            <a:off x="3533548" y="4102902"/>
            <a:ext cx="3059430" cy="3211362"/>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24" name="TextBox 23">
            <a:extLst>
              <a:ext uri="{FF2B5EF4-FFF2-40B4-BE49-F238E27FC236}">
                <a16:creationId xmlns:a16="http://schemas.microsoft.com/office/drawing/2014/main" id="{CAAA29E9-7F3C-4F8A-9225-74E5AD4D9D0E}"/>
              </a:ext>
            </a:extLst>
          </p:cNvPr>
          <p:cNvSpPr txBox="1"/>
          <p:nvPr/>
        </p:nvSpPr>
        <p:spPr>
          <a:xfrm>
            <a:off x="3533548" y="4210608"/>
            <a:ext cx="3059430" cy="2954584"/>
          </a:xfrm>
          <a:prstGeom prst="rect">
            <a:avLst/>
          </a:prstGeom>
          <a:noFill/>
        </p:spPr>
        <p:txBody>
          <a:bodyPr wrap="square" lIns="100514" tIns="50257" rIns="100514" bIns="50257" rtlCol="0">
            <a:spAutoFit/>
          </a:bodyPr>
          <a:lstStyle/>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Provider Network </a:t>
            </a: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New Mexico and Nationwide</a:t>
            </a:r>
          </a:p>
          <a:p>
            <a:pPr algn="ctr" defTabSz="992782">
              <a:defRPr/>
            </a:pPr>
            <a:endPar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One Plan to Enroll Into </a:t>
            </a:r>
            <a:r>
              <a:rPr lang="en-US" sz="1600" b="1" dirty="0">
                <a:solidFill>
                  <a:prstClr val="white"/>
                </a:solidFill>
                <a:latin typeface="Arial" panose="020B0604020202020204" pitchFamily="34" charset="0"/>
                <a:ea typeface="Tahoma" panose="020B0604030504040204" pitchFamily="34" charset="0"/>
                <a:cs typeface="Arial" panose="020B0604020202020204" pitchFamily="34" charset="0"/>
              </a:rPr>
              <a:t>Includes Both Tiers:          Tier I and Tier II</a:t>
            </a:r>
          </a:p>
          <a:p>
            <a:pPr algn="ctr" defTabSz="992782">
              <a:defRPr/>
            </a:pPr>
            <a:endPar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spcAft>
                <a:spcPts val="1320"/>
              </a:spcAft>
              <a:defRPr/>
            </a:pPr>
            <a:r>
              <a:rPr lang="en-US" sz="1980" b="1" dirty="0">
                <a:solidFill>
                  <a:prstClr val="white"/>
                </a:solidFill>
                <a:latin typeface="Arial" panose="020B0604020202020204" pitchFamily="34" charset="0"/>
                <a:cs typeface="Arial" panose="020B0604020202020204" pitchFamily="34" charset="0"/>
              </a:rPr>
              <a:t>Better Health Outcomes, Just In Case</a:t>
            </a:r>
          </a:p>
        </p:txBody>
      </p:sp>
      <p:sp>
        <p:nvSpPr>
          <p:cNvPr id="16" name="Title 1">
            <a:extLst>
              <a:ext uri="{FF2B5EF4-FFF2-40B4-BE49-F238E27FC236}">
                <a16:creationId xmlns:a16="http://schemas.microsoft.com/office/drawing/2014/main" id="{60A12D27-ED4A-4038-93FF-741F6FFA004F}"/>
              </a:ext>
            </a:extLst>
          </p:cNvPr>
          <p:cNvSpPr txBox="1">
            <a:spLocks/>
          </p:cNvSpPr>
          <p:nvPr/>
        </p:nvSpPr>
        <p:spPr>
          <a:xfrm>
            <a:off x="318362" y="1287780"/>
            <a:ext cx="9337199" cy="419100"/>
          </a:xfrm>
          <a:prstGeom prst="rect">
            <a:avLst/>
          </a:prstGeom>
        </p:spPr>
        <p:txBody>
          <a:bodyPr vert="horz" lIns="51480" tIns="51480" rIns="51480" bIns="51480" rtlCol="0" anchor="b">
            <a:noAutofit/>
          </a:bodyPr>
          <a:lstStyle>
            <a:lvl1pPr algn="l" defTabSz="685766" rtl="0" eaLnBrk="1" latinLnBrk="0" hangingPunct="1">
              <a:lnSpc>
                <a:spcPct val="90000"/>
              </a:lnSpc>
              <a:spcBef>
                <a:spcPct val="0"/>
              </a:spcBef>
              <a:buNone/>
              <a:defRPr sz="2400" b="1" kern="1200" spc="-53" baseline="0">
                <a:solidFill>
                  <a:schemeClr val="bg2"/>
                </a:solidFill>
                <a:latin typeface="Arial" charset="0"/>
                <a:ea typeface="Arial" charset="0"/>
                <a:cs typeface="Arial" charset="0"/>
              </a:defRPr>
            </a:lvl1pPr>
          </a:lstStyle>
          <a:p>
            <a:r>
              <a:rPr lang="en-US" sz="3190" dirty="0">
                <a:solidFill>
                  <a:schemeClr val="bg1"/>
                </a:solidFill>
              </a:rPr>
              <a:t>If you choose Presbyterian, </a:t>
            </a:r>
          </a:p>
          <a:p>
            <a:r>
              <a:rPr lang="en-US" sz="3190" dirty="0">
                <a:solidFill>
                  <a:schemeClr val="bg1"/>
                </a:solidFill>
              </a:rPr>
              <a:t>you can use Presbyterian.</a:t>
            </a:r>
          </a:p>
        </p:txBody>
      </p:sp>
      <p:sp>
        <p:nvSpPr>
          <p:cNvPr id="21" name="Oval 20">
            <a:extLst>
              <a:ext uri="{FF2B5EF4-FFF2-40B4-BE49-F238E27FC236}">
                <a16:creationId xmlns:a16="http://schemas.microsoft.com/office/drawing/2014/main" id="{6CFF663B-5D54-4ABD-8652-296DD33226DB}"/>
              </a:ext>
            </a:extLst>
          </p:cNvPr>
          <p:cNvSpPr/>
          <p:nvPr/>
        </p:nvSpPr>
        <p:spPr>
          <a:xfrm>
            <a:off x="7472852" y="2322777"/>
            <a:ext cx="1679753" cy="1679753"/>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4840" b="1" dirty="0">
              <a:solidFill>
                <a:prstClr val="white"/>
              </a:solidFill>
              <a:latin typeface="Arial" panose="020B0604020202020204" pitchFamily="34" charset="0"/>
              <a:cs typeface="Arial" panose="020B0604020202020204" pitchFamily="34" charset="0"/>
            </a:endParaRPr>
          </a:p>
        </p:txBody>
      </p:sp>
      <p:sp>
        <p:nvSpPr>
          <p:cNvPr id="20" name="Down Arrow 19"/>
          <p:cNvSpPr/>
          <p:nvPr/>
        </p:nvSpPr>
        <p:spPr>
          <a:xfrm rot="10800000">
            <a:off x="7748655" y="2557494"/>
            <a:ext cx="1128147" cy="1173333"/>
          </a:xfrm>
          <a:prstGeom prst="downArrow">
            <a:avLst/>
          </a:prstGeom>
          <a:solidFill>
            <a:srgbClr val="AE172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14" tIns="50257" rIns="100514" bIns="50257" rtlCol="0" anchor="ctr"/>
          <a:lstStyle/>
          <a:p>
            <a:pPr algn="ctr" defTabSz="1005134">
              <a:defRPr/>
            </a:pPr>
            <a:endParaRPr lang="en-US" sz="1980" dirty="0">
              <a:solidFill>
                <a:prstClr val="white"/>
              </a:solidFill>
              <a:latin typeface="Calibri"/>
            </a:endParaRPr>
          </a:p>
        </p:txBody>
      </p:sp>
    </p:spTree>
    <p:extLst>
      <p:ext uri="{BB962C8B-B14F-4D97-AF65-F5344CB8AC3E}">
        <p14:creationId xmlns:p14="http://schemas.microsoft.com/office/powerpoint/2010/main" val="240314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lderly couple exercising">
            <a:extLst>
              <a:ext uri="{FF2B5EF4-FFF2-40B4-BE49-F238E27FC236}">
                <a16:creationId xmlns:a16="http://schemas.microsoft.com/office/drawing/2014/main" id="{5764523E-34B2-4CB7-05AE-AA2DB877EC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0058400" cy="7315200"/>
          </a:xfrm>
        </p:spPr>
      </p:pic>
      <p:sp>
        <p:nvSpPr>
          <p:cNvPr id="4" name="Slide Number Placeholder 3">
            <a:extLst>
              <a:ext uri="{FF2B5EF4-FFF2-40B4-BE49-F238E27FC236}">
                <a16:creationId xmlns:a16="http://schemas.microsoft.com/office/drawing/2014/main" id="{D474C8DB-BCB1-41E5-ABD4-2A1A0BDD9985}"/>
              </a:ext>
            </a:extLst>
          </p:cNvPr>
          <p:cNvSpPr>
            <a:spLocks noGrp="1"/>
          </p:cNvSpPr>
          <p:nvPr>
            <p:ph type="sldNum" sz="quarter" idx="10"/>
          </p:nvPr>
        </p:nvSpPr>
        <p:spPr/>
        <p:txBody>
          <a:bodyPr/>
          <a:lstStyle/>
          <a:p>
            <a:pPr>
              <a:defRPr/>
            </a:pPr>
            <a:fld id="{E885FCDD-E620-417B-B30C-ACB7F6D9F7D0}" type="slidenum">
              <a:rPr lang="en-US" smtClean="0"/>
              <a:pPr>
                <a:defRPr/>
              </a:pPr>
              <a:t>2</a:t>
            </a:fld>
            <a:endParaRPr lang="en-US" dirty="0"/>
          </a:p>
        </p:txBody>
      </p:sp>
      <p:sp>
        <p:nvSpPr>
          <p:cNvPr id="7" name="Title 1">
            <a:extLst>
              <a:ext uri="{FF2B5EF4-FFF2-40B4-BE49-F238E27FC236}">
                <a16:creationId xmlns:a16="http://schemas.microsoft.com/office/drawing/2014/main" id="{7B796AC9-9FB2-4C9C-B6F7-AAF5F98CDF7B}"/>
              </a:ext>
            </a:extLst>
          </p:cNvPr>
          <p:cNvSpPr txBox="1">
            <a:spLocks/>
          </p:cNvSpPr>
          <p:nvPr/>
        </p:nvSpPr>
        <p:spPr>
          <a:xfrm>
            <a:off x="228600" y="958815"/>
            <a:ext cx="9387840" cy="448722"/>
          </a:xfrm>
          <a:prstGeom prst="rect">
            <a:avLst/>
          </a:prstGeom>
        </p:spPr>
        <p:txBody>
          <a:bodyPr vert="horz" lIns="51480" tIns="51480" rIns="51480" bIns="51480" rtlCol="0" anchor="b">
            <a:noAutofit/>
          </a:bodyPr>
          <a:lstStyle>
            <a:lvl1pPr algn="l" defTabSz="685766" rtl="0" eaLnBrk="1" latinLnBrk="0" hangingPunct="1">
              <a:lnSpc>
                <a:spcPct val="90000"/>
              </a:lnSpc>
              <a:spcBef>
                <a:spcPct val="0"/>
              </a:spcBef>
              <a:buNone/>
              <a:defRPr sz="2400" b="1" kern="1200" spc="-53" baseline="0">
                <a:solidFill>
                  <a:schemeClr val="bg2"/>
                </a:solidFill>
                <a:latin typeface="Arial" charset="0"/>
                <a:ea typeface="Arial" charset="0"/>
                <a:cs typeface="Arial" charset="0"/>
              </a:defRPr>
            </a:lvl1pPr>
          </a:lstStyle>
          <a:p>
            <a:r>
              <a:rPr kumimoji="1" lang="en-US" sz="3600" spc="-58" dirty="0">
                <a:solidFill>
                  <a:schemeClr val="tx1"/>
                </a:solidFill>
              </a:rPr>
              <a:t>Presbyterian Nationwide HMO Plan</a:t>
            </a:r>
          </a:p>
          <a:p>
            <a:r>
              <a:rPr kumimoji="1" lang="en-US" sz="3600" spc="-58" dirty="0">
                <a:solidFill>
                  <a:schemeClr val="tx1"/>
                </a:solidFill>
              </a:rPr>
              <a:t>2025 Benefits Presentation</a:t>
            </a:r>
          </a:p>
        </p:txBody>
      </p:sp>
      <p:sp>
        <p:nvSpPr>
          <p:cNvPr id="8" name="Freeform 5">
            <a:extLst>
              <a:ext uri="{FF2B5EF4-FFF2-40B4-BE49-F238E27FC236}">
                <a16:creationId xmlns:a16="http://schemas.microsoft.com/office/drawing/2014/main" id="{36F65C7C-66CF-4907-94A6-538335B11DA4}"/>
              </a:ext>
            </a:extLst>
          </p:cNvPr>
          <p:cNvSpPr>
            <a:spLocks/>
          </p:cNvSpPr>
          <p:nvPr/>
        </p:nvSpPr>
        <p:spPr bwMode="auto">
          <a:xfrm>
            <a:off x="716476" y="1494456"/>
            <a:ext cx="4722631"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ctr" anchorCtr="0" compatLnSpc="1">
            <a:prstTxWarp prst="textNoShape">
              <a:avLst/>
            </a:prstTxWarp>
          </a:bodyPr>
          <a:lstStyle/>
          <a:p>
            <a:pPr lvl="0" algn="ctr">
              <a:defRPr/>
            </a:pPr>
            <a:endParaRPr lang="en-US" sz="1980" b="1" kern="0" dirty="0">
              <a:solidFill>
                <a:schemeClr val="bg1"/>
              </a:solidFill>
              <a:latin typeface="Tahoma"/>
            </a:endParaRPr>
          </a:p>
          <a:p>
            <a:pPr lvl="0" algn="ctr">
              <a:defRPr/>
            </a:pPr>
            <a:r>
              <a:rPr lang="en-US" sz="1600" b="1" kern="0" dirty="0">
                <a:solidFill>
                  <a:schemeClr val="bg1"/>
                </a:solidFill>
                <a:latin typeface="Arial" panose="020B0604020202020204" pitchFamily="34" charset="0"/>
                <a:cs typeface="Arial" panose="020B0604020202020204" pitchFamily="34" charset="0"/>
              </a:rPr>
              <a:t>2025 Benefits                                                  One Plan Option, Two Provider Tiers:                        Tier I and Tier II</a:t>
            </a:r>
          </a:p>
          <a:p>
            <a:pPr defTabSz="1005840">
              <a:defRPr/>
            </a:pPr>
            <a:endParaRPr lang="en-US" sz="1980" b="1" kern="0" dirty="0">
              <a:solidFill>
                <a:schemeClr val="bg1"/>
              </a:solidFill>
              <a:latin typeface="Tahoma"/>
            </a:endParaRPr>
          </a:p>
        </p:txBody>
      </p:sp>
      <p:sp>
        <p:nvSpPr>
          <p:cNvPr id="9" name="Freeform 5">
            <a:extLst>
              <a:ext uri="{FF2B5EF4-FFF2-40B4-BE49-F238E27FC236}">
                <a16:creationId xmlns:a16="http://schemas.microsoft.com/office/drawing/2014/main" id="{09B6C326-58E9-4974-A382-6C44BEADEF10}"/>
              </a:ext>
            </a:extLst>
          </p:cNvPr>
          <p:cNvSpPr>
            <a:spLocks/>
          </p:cNvSpPr>
          <p:nvPr/>
        </p:nvSpPr>
        <p:spPr bwMode="auto">
          <a:xfrm>
            <a:off x="725670" y="2592068"/>
            <a:ext cx="4722631" cy="772980"/>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spcAft>
                <a:spcPts val="1320"/>
              </a:spcAft>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Free 24/7 Access to Convenient Quick Care Options</a:t>
            </a:r>
          </a:p>
        </p:txBody>
      </p:sp>
      <p:sp>
        <p:nvSpPr>
          <p:cNvPr id="10" name="Freeform 5">
            <a:extLst>
              <a:ext uri="{FF2B5EF4-FFF2-40B4-BE49-F238E27FC236}">
                <a16:creationId xmlns:a16="http://schemas.microsoft.com/office/drawing/2014/main" id="{C45087D4-D674-415B-9CB1-7D17AA291A4D}"/>
              </a:ext>
            </a:extLst>
          </p:cNvPr>
          <p:cNvSpPr>
            <a:spLocks/>
          </p:cNvSpPr>
          <p:nvPr/>
        </p:nvSpPr>
        <p:spPr bwMode="auto">
          <a:xfrm>
            <a:off x="702299" y="3693479"/>
            <a:ext cx="4713437" cy="833927"/>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Provider Networks </a:t>
            </a: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New Mexico and National</a:t>
            </a:r>
          </a:p>
        </p:txBody>
      </p:sp>
      <p:sp>
        <p:nvSpPr>
          <p:cNvPr id="11" name="Freeform 5">
            <a:extLst>
              <a:ext uri="{FF2B5EF4-FFF2-40B4-BE49-F238E27FC236}">
                <a16:creationId xmlns:a16="http://schemas.microsoft.com/office/drawing/2014/main" id="{C8DD9D43-3856-4C16-B16F-6D51CA6C7C11}"/>
              </a:ext>
            </a:extLst>
          </p:cNvPr>
          <p:cNvSpPr>
            <a:spLocks/>
          </p:cNvSpPr>
          <p:nvPr/>
        </p:nvSpPr>
        <p:spPr bwMode="auto">
          <a:xfrm>
            <a:off x="716476" y="4811681"/>
            <a:ext cx="4713437"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defRPr/>
            </a:pPr>
            <a:r>
              <a:rPr lang="en-US" sz="1980" b="1" kern="0" dirty="0">
                <a:solidFill>
                  <a:schemeClr val="bg1"/>
                </a:solidFill>
                <a:latin typeface="Arial" panose="020B0604020202020204" pitchFamily="34" charset="0"/>
                <a:ea typeface="Tahoma" panose="020B0604030504040204" pitchFamily="34" charset="0"/>
                <a:cs typeface="Arial" panose="020B0604020202020204" pitchFamily="34" charset="0"/>
              </a:rPr>
              <a:t>Advocacy</a:t>
            </a:r>
          </a:p>
          <a:p>
            <a:pPr algn="ctr" defTabSz="992782">
              <a:defRPr/>
            </a:pPr>
            <a:r>
              <a:rPr lang="en-US" sz="1980" b="1" kern="0" dirty="0">
                <a:solidFill>
                  <a:schemeClr val="bg1"/>
                </a:solidFill>
                <a:latin typeface="Arial" panose="020B0604020202020204" pitchFamily="34" charset="0"/>
                <a:ea typeface="Tahoma" panose="020B0604030504040204" pitchFamily="34" charset="0"/>
                <a:cs typeface="Arial" panose="020B0604020202020204" pitchFamily="34" charset="0"/>
              </a:rPr>
              <a:t>Care Management</a:t>
            </a: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 </a:t>
            </a:r>
          </a:p>
        </p:txBody>
      </p:sp>
      <p:sp>
        <p:nvSpPr>
          <p:cNvPr id="12" name="Freeform 5">
            <a:extLst>
              <a:ext uri="{FF2B5EF4-FFF2-40B4-BE49-F238E27FC236}">
                <a16:creationId xmlns:a16="http://schemas.microsoft.com/office/drawing/2014/main" id="{C797F7B7-A659-4199-A67D-0EBDCC22A944}"/>
              </a:ext>
            </a:extLst>
          </p:cNvPr>
          <p:cNvSpPr>
            <a:spLocks/>
          </p:cNvSpPr>
          <p:nvPr/>
        </p:nvSpPr>
        <p:spPr bwMode="auto">
          <a:xfrm>
            <a:off x="716476" y="5984382"/>
            <a:ext cx="4722631"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ctr" anchorCtr="0" compatLnSpc="1">
            <a:prstTxWarp prst="textNoShape">
              <a:avLst/>
            </a:prstTxWarp>
          </a:bodyPr>
          <a:lstStyle/>
          <a:p>
            <a:pPr lvl="0" algn="ctr">
              <a:defRPr/>
            </a:pPr>
            <a:endParaRPr lang="en-US" sz="1980" b="1" kern="0" dirty="0">
              <a:solidFill>
                <a:schemeClr val="bg1"/>
              </a:solidFill>
              <a:latin typeface="Tahoma"/>
            </a:endParaRPr>
          </a:p>
          <a:p>
            <a:pPr lvl="0" algn="ctr">
              <a:defRPr/>
            </a:pPr>
            <a:r>
              <a:rPr lang="en-US" sz="1980" b="1" kern="0" dirty="0">
                <a:solidFill>
                  <a:schemeClr val="bg1"/>
                </a:solidFill>
                <a:latin typeface="Arial" panose="020B0604020202020204" pitchFamily="34" charset="0"/>
                <a:cs typeface="Arial" panose="020B0604020202020204" pitchFamily="34" charset="0"/>
              </a:rPr>
              <a:t>Gym Membership Program</a:t>
            </a:r>
          </a:p>
          <a:p>
            <a:pPr lvl="0" algn="ctr">
              <a:defRPr/>
            </a:pPr>
            <a:r>
              <a:rPr lang="en-US" sz="1980" b="1" kern="0" dirty="0">
                <a:solidFill>
                  <a:schemeClr val="bg1"/>
                </a:solidFill>
                <a:latin typeface="Arial" panose="020B0604020202020204" pitchFamily="34" charset="0"/>
                <a:cs typeface="Arial" panose="020B0604020202020204" pitchFamily="34" charset="0"/>
              </a:rPr>
              <a:t>Wellness Services</a:t>
            </a:r>
          </a:p>
          <a:p>
            <a:pPr defTabSz="1005840">
              <a:defRPr/>
            </a:pPr>
            <a:endParaRPr lang="en-US" sz="1980" b="1" kern="0" dirty="0">
              <a:solidFill>
                <a:schemeClr val="bg1"/>
              </a:solidFill>
              <a:latin typeface="Tahoma"/>
            </a:endParaRPr>
          </a:p>
        </p:txBody>
      </p:sp>
    </p:spTree>
    <p:extLst>
      <p:ext uri="{BB962C8B-B14F-4D97-AF65-F5344CB8AC3E}">
        <p14:creationId xmlns:p14="http://schemas.microsoft.com/office/powerpoint/2010/main" val="273609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D808-C33B-416F-A1E9-ACC47181ECB3}"/>
              </a:ext>
            </a:extLst>
          </p:cNvPr>
          <p:cNvSpPr>
            <a:spLocks noGrp="1"/>
          </p:cNvSpPr>
          <p:nvPr>
            <p:ph type="title"/>
          </p:nvPr>
        </p:nvSpPr>
        <p:spPr>
          <a:xfrm>
            <a:off x="360600" y="-152400"/>
            <a:ext cx="9337199" cy="1257300"/>
          </a:xfrm>
        </p:spPr>
        <p:txBody>
          <a:bodyPr>
            <a:normAutofit/>
          </a:bodyPr>
          <a:lstStyle/>
          <a:p>
            <a:pPr algn="ctr"/>
            <a:r>
              <a:rPr kumimoji="1" lang="en-US" sz="2400" b="1" dirty="0">
                <a:solidFill>
                  <a:srgbClr val="A71930"/>
                </a:solidFill>
                <a:latin typeface="Arial" charset="0"/>
              </a:rPr>
              <a:t>2025 Covered Benefits – Summary: Enhancements         </a:t>
            </a:r>
            <a:br>
              <a:rPr kumimoji="1" lang="en-US" sz="2400" b="1" dirty="0">
                <a:solidFill>
                  <a:srgbClr val="A71930"/>
                </a:solidFill>
                <a:latin typeface="Arial" charset="0"/>
              </a:rPr>
            </a:br>
            <a:r>
              <a:rPr kumimoji="1" lang="en-US" sz="2400" b="1" dirty="0">
                <a:solidFill>
                  <a:srgbClr val="A71930"/>
                </a:solidFill>
                <a:latin typeface="Arial" charset="0"/>
              </a:rPr>
              <a:t>One Plan Option with Two Provider Tiers Included</a:t>
            </a:r>
            <a:br>
              <a:rPr lang="en-US" dirty="0"/>
            </a:br>
            <a:endParaRPr lang="en-US" dirty="0"/>
          </a:p>
        </p:txBody>
      </p:sp>
      <p:sp>
        <p:nvSpPr>
          <p:cNvPr id="4" name="Slide Number Placeholder 3">
            <a:extLst>
              <a:ext uri="{FF2B5EF4-FFF2-40B4-BE49-F238E27FC236}">
                <a16:creationId xmlns:a16="http://schemas.microsoft.com/office/drawing/2014/main" id="{652B187A-6294-4DA9-99E2-DACED0E8462C}"/>
              </a:ext>
            </a:extLst>
          </p:cNvPr>
          <p:cNvSpPr>
            <a:spLocks noGrp="1"/>
          </p:cNvSpPr>
          <p:nvPr>
            <p:ph type="sldNum" sz="quarter" idx="10"/>
          </p:nvPr>
        </p:nvSpPr>
        <p:spPr/>
        <p:txBody>
          <a:bodyPr/>
          <a:lstStyle/>
          <a:p>
            <a:pPr>
              <a:defRPr/>
            </a:pPr>
            <a:fld id="{E885FCDD-E620-417B-B30C-ACB7F6D9F7D0}" type="slidenum">
              <a:rPr lang="en-US" smtClean="0"/>
              <a:pPr>
                <a:defRPr/>
              </a:pPr>
              <a:t>3</a:t>
            </a:fld>
            <a:endParaRPr lang="en-US" dirty="0"/>
          </a:p>
        </p:txBody>
      </p:sp>
      <p:graphicFrame>
        <p:nvGraphicFramePr>
          <p:cNvPr id="6" name="Content Placeholder 3">
            <a:extLst>
              <a:ext uri="{FF2B5EF4-FFF2-40B4-BE49-F238E27FC236}">
                <a16:creationId xmlns:a16="http://schemas.microsoft.com/office/drawing/2014/main" id="{D20C5EF6-F6D3-441B-B7E5-22635E83B06F}"/>
              </a:ext>
            </a:extLst>
          </p:cNvPr>
          <p:cNvGraphicFramePr>
            <a:graphicFrameLocks/>
          </p:cNvGraphicFramePr>
          <p:nvPr>
            <p:extLst>
              <p:ext uri="{D42A27DB-BD31-4B8C-83A1-F6EECF244321}">
                <p14:modId xmlns:p14="http://schemas.microsoft.com/office/powerpoint/2010/main" val="826939131"/>
              </p:ext>
            </p:extLst>
          </p:nvPr>
        </p:nvGraphicFramePr>
        <p:xfrm>
          <a:off x="-76199" y="838199"/>
          <a:ext cx="10134599" cy="7260430"/>
        </p:xfrm>
        <a:graphic>
          <a:graphicData uri="http://schemas.openxmlformats.org/drawingml/2006/table">
            <a:tbl>
              <a:tblPr firstRow="1" bandRow="1">
                <a:tableStyleId>{073A0DAA-6AF3-43AB-8588-CEC1D06C72B9}</a:tableStyleId>
              </a:tblPr>
              <a:tblGrid>
                <a:gridCol w="6175808">
                  <a:extLst>
                    <a:ext uri="{9D8B030D-6E8A-4147-A177-3AD203B41FA5}">
                      <a16:colId xmlns:a16="http://schemas.microsoft.com/office/drawing/2014/main" val="20000"/>
                    </a:ext>
                  </a:extLst>
                </a:gridCol>
                <a:gridCol w="1949431">
                  <a:extLst>
                    <a:ext uri="{9D8B030D-6E8A-4147-A177-3AD203B41FA5}">
                      <a16:colId xmlns:a16="http://schemas.microsoft.com/office/drawing/2014/main" val="20001"/>
                    </a:ext>
                  </a:extLst>
                </a:gridCol>
                <a:gridCol w="2009360">
                  <a:extLst>
                    <a:ext uri="{9D8B030D-6E8A-4147-A177-3AD203B41FA5}">
                      <a16:colId xmlns:a16="http://schemas.microsoft.com/office/drawing/2014/main" val="2249655471"/>
                    </a:ext>
                  </a:extLst>
                </a:gridCol>
              </a:tblGrid>
              <a:tr h="624078">
                <a:tc>
                  <a:txBody>
                    <a:bodyPr/>
                    <a:lstStyle/>
                    <a:p>
                      <a:pPr algn="ctr"/>
                      <a:r>
                        <a:rPr lang="en-US" sz="1200" dirty="0"/>
                        <a:t>Benefit</a:t>
                      </a:r>
                    </a:p>
                  </a:txBody>
                  <a:tcPr marL="75438" marR="75438" marT="37719" marB="37719" anchor="ctr">
                    <a:solidFill>
                      <a:srgbClr val="A71930">
                        <a:alpha val="75000"/>
                      </a:srgbClr>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dirty="0"/>
                        <a:t>Tier I                                            Presbyterian Preferred Network</a:t>
                      </a:r>
                    </a:p>
                  </a:txBody>
                  <a:tcPr marL="75438" marR="75438" marT="37719" marB="37719">
                    <a:solidFill>
                      <a:srgbClr val="A71930">
                        <a:alpha val="75000"/>
                      </a:srgbClr>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dirty="0"/>
                        <a:t>Tier II  NM and Nationwide AETNA Network</a:t>
                      </a:r>
                    </a:p>
                  </a:txBody>
                  <a:tcPr marL="75438" marR="75438" marT="37719" marB="37719" anchor="ctr">
                    <a:solidFill>
                      <a:srgbClr val="A71930">
                        <a:alpha val="75000"/>
                      </a:srgbClr>
                    </a:solidFill>
                  </a:tcPr>
                </a:tc>
                <a:extLst>
                  <a:ext uri="{0D108BD9-81ED-4DB2-BD59-A6C34878D82A}">
                    <a16:rowId xmlns:a16="http://schemas.microsoft.com/office/drawing/2014/main" val="10000"/>
                  </a:ext>
                </a:extLst>
              </a:tr>
              <a:tr h="386090">
                <a:tc>
                  <a:txBody>
                    <a:bodyPr/>
                    <a:lstStyle/>
                    <a:p>
                      <a:pPr algn="l"/>
                      <a:r>
                        <a:rPr lang="en-US" sz="1100" b="1" kern="1200" baseline="0" dirty="0">
                          <a:solidFill>
                            <a:schemeClr val="dk1"/>
                          </a:solidFill>
                          <a:latin typeface="+mn-lt"/>
                          <a:ea typeface="+mn-ea"/>
                          <a:cs typeface="+mn-cs"/>
                        </a:rPr>
                        <a:t>Deductible:  Individual / Two Party / Family </a:t>
                      </a:r>
                      <a:r>
                        <a:rPr lang="en-US" sz="1050" b="1" kern="1200" baseline="0" dirty="0">
                          <a:solidFill>
                            <a:schemeClr val="dk1"/>
                          </a:solidFill>
                          <a:latin typeface="+mn-lt"/>
                          <a:ea typeface="+mn-ea"/>
                          <a:cs typeface="+mn-cs"/>
                        </a:rPr>
                        <a:t>(Combined Tier 1 and Tier II)</a:t>
                      </a:r>
                    </a:p>
                  </a:txBody>
                  <a:tcPr marL="75438" marR="75438" marT="37719" marB="37719"/>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dirty="0"/>
                        <a:t>$350</a:t>
                      </a:r>
                      <a:r>
                        <a:rPr lang="en-US" sz="1100" b="1" baseline="0" dirty="0"/>
                        <a:t> / $700 / $1,050</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$500 / $1,000 / $1,500</a:t>
                      </a:r>
                    </a:p>
                  </a:txBody>
                  <a:tcPr marL="75438" marR="75438" marT="37719" marB="37719"/>
                </a:tc>
                <a:extLst>
                  <a:ext uri="{0D108BD9-81ED-4DB2-BD59-A6C34878D82A}">
                    <a16:rowId xmlns:a16="http://schemas.microsoft.com/office/drawing/2014/main" val="10001"/>
                  </a:ext>
                </a:extLst>
              </a:tr>
              <a:tr h="538041">
                <a:tc>
                  <a:txBody>
                    <a:bodyPr/>
                    <a:lstStyle/>
                    <a:p>
                      <a:pPr algn="l"/>
                      <a:r>
                        <a:rPr lang="en-US" sz="1100" b="1" dirty="0"/>
                        <a:t>Out-of-Pocket</a:t>
                      </a:r>
                      <a:r>
                        <a:rPr lang="en-US" sz="1100" b="1" baseline="0" dirty="0"/>
                        <a:t> Maximum:  Individual / Two Party / Family    </a:t>
                      </a:r>
                      <a:r>
                        <a:rPr lang="en-US" sz="1050" b="1" i="1" baseline="0" dirty="0"/>
                        <a:t>Combined with Express Scripts Member Liability </a:t>
                      </a:r>
                      <a:r>
                        <a:rPr lang="en-US" sz="1050" b="1" kern="1200" baseline="0" dirty="0">
                          <a:solidFill>
                            <a:schemeClr val="dk1"/>
                          </a:solidFill>
                          <a:latin typeface="+mn-lt"/>
                          <a:ea typeface="+mn-ea"/>
                          <a:cs typeface="+mn-cs"/>
                        </a:rPr>
                        <a:t>(Combined Tier 1 and Tier II)</a:t>
                      </a:r>
                      <a:endParaRPr lang="en-US" sz="1050" b="1" i="1" dirty="0"/>
                    </a:p>
                  </a:txBody>
                  <a:tcPr marL="75438" marR="75438" marT="37719" marB="37719"/>
                </a:tc>
                <a:tc>
                  <a:txBody>
                    <a:bodyPr/>
                    <a:lstStyle/>
                    <a:p>
                      <a:pPr algn="ctr"/>
                      <a:r>
                        <a:rPr lang="en-US" sz="1100" b="1" dirty="0"/>
                        <a:t>$3,750</a:t>
                      </a:r>
                      <a:r>
                        <a:rPr lang="en-US" sz="1100" b="1" baseline="0" dirty="0"/>
                        <a:t> / $7,500 / $11,250</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dk1"/>
                          </a:solidFill>
                          <a:latin typeface="+mn-lt"/>
                          <a:ea typeface="+mn-ea"/>
                          <a:cs typeface="+mn-cs"/>
                        </a:rPr>
                        <a:t>$4,250 / $8,500 / $12,750</a:t>
                      </a:r>
                    </a:p>
                  </a:txBody>
                  <a:tcPr marL="75438" marR="75438" marT="37719" marB="37719"/>
                </a:tc>
                <a:extLst>
                  <a:ext uri="{0D108BD9-81ED-4DB2-BD59-A6C34878D82A}">
                    <a16:rowId xmlns:a16="http://schemas.microsoft.com/office/drawing/2014/main" val="10002"/>
                  </a:ext>
                </a:extLst>
              </a:tr>
              <a:tr h="1751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Preventive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Telehealth Services – PCP, Specialist, UC*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a:t>PresRN</a:t>
                      </a:r>
                      <a:r>
                        <a:rPr lang="en-US" sz="1100" b="1" dirty="0"/>
                        <a:t>, Video Visits, Online Visits, </a:t>
                      </a:r>
                      <a:r>
                        <a:rPr lang="en-US" sz="1100" b="1" dirty="0" err="1"/>
                        <a:t>Talkspace</a:t>
                      </a:r>
                      <a:r>
                        <a:rPr lang="en-US"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Behavioral Health and Substance Abuse*</a:t>
                      </a:r>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PT/ST/OT*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Specialty</a:t>
                      </a:r>
                      <a:r>
                        <a:rPr lang="en-US" sz="1100" b="1" baseline="0" dirty="0"/>
                        <a:t>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Lab (Non Preventive)*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X-Ray (Non Preventive)*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Outpatient</a:t>
                      </a:r>
                      <a:r>
                        <a:rPr lang="en-US" sz="1100" b="1" baseline="0" dirty="0"/>
                        <a:t> Surgery*</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$0</a:t>
                      </a:r>
                    </a:p>
                    <a:p>
                      <a:pPr marL="0" marR="0" lvl="0" indent="0" algn="ctr" defTabSz="75438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$25</a:t>
                      </a:r>
                    </a:p>
                    <a:p>
                      <a:pPr algn="ctr"/>
                      <a:r>
                        <a:rPr lang="en-US" sz="1100" b="1" dirty="0"/>
                        <a:t>$25</a:t>
                      </a:r>
                    </a:p>
                    <a:p>
                      <a:pPr algn="ctr"/>
                      <a:r>
                        <a:rPr lang="en-US" sz="1100" b="1" dirty="0"/>
                        <a:t>$45</a:t>
                      </a:r>
                    </a:p>
                    <a:p>
                      <a:pPr algn="ctr"/>
                      <a:r>
                        <a:rPr lang="en-US" sz="1100" b="1" dirty="0"/>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$500</a:t>
                      </a:r>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$0</a:t>
                      </a:r>
                    </a:p>
                    <a:p>
                      <a:pPr marL="0" marR="0" lvl="0" indent="0" algn="ctr" defTabSz="75438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$40</a:t>
                      </a:r>
                    </a:p>
                    <a:p>
                      <a:pPr algn="ctr"/>
                      <a:r>
                        <a:rPr lang="en-US" sz="1100" b="1" dirty="0"/>
                        <a:t>$40</a:t>
                      </a:r>
                    </a:p>
                    <a:p>
                      <a:pPr algn="ctr"/>
                      <a:r>
                        <a:rPr lang="en-US" sz="1100" b="1" dirty="0"/>
                        <a:t>$</a:t>
                      </a:r>
                      <a:r>
                        <a:rPr lang="en-US" sz="1100" b="1"/>
                        <a:t>60 </a:t>
                      </a:r>
                    </a:p>
                    <a:p>
                      <a:pPr algn="ctr"/>
                      <a:r>
                        <a:rPr lang="en-US" sz="1100" b="1"/>
                        <a:t>$</a:t>
                      </a:r>
                      <a:r>
                        <a:rPr lang="en-US" sz="1100" b="1" dirty="0"/>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$500</a:t>
                      </a:r>
                    </a:p>
                  </a:txBody>
                  <a:tcPr marL="75438" marR="75438" marT="37719" marB="37719"/>
                </a:tc>
                <a:extLst>
                  <a:ext uri="{0D108BD9-81ED-4DB2-BD59-A6C34878D82A}">
                    <a16:rowId xmlns:a16="http://schemas.microsoft.com/office/drawing/2014/main" val="10003"/>
                  </a:ext>
                </a:extLst>
              </a:tr>
              <a:tr h="1911858">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1100" b="1" baseline="0" dirty="0"/>
                        <a:t>Chiropractic </a:t>
                      </a:r>
                      <a:r>
                        <a:rPr lang="en-US" sz="1050" b="1" i="0" kern="1200" baseline="0" dirty="0">
                          <a:solidFill>
                            <a:schemeClr val="dk1"/>
                          </a:solidFill>
                          <a:latin typeface="+mn-lt"/>
                          <a:ea typeface="+mn-ea"/>
                          <a:cs typeface="+mn-cs"/>
                        </a:rPr>
                        <a:t>(annual limit combined with acupuncture and combined Tier I and Tier II annual limit of 25 visits per calendar year)</a:t>
                      </a:r>
                      <a:r>
                        <a:rPr lang="en-US" sz="1050" b="1" baseline="0" dirty="0"/>
                        <a:t>*</a:t>
                      </a:r>
                    </a:p>
                    <a:p>
                      <a:pPr marL="0" marR="0" lvl="0" indent="0" algn="l" defTabSz="754380" rtl="0" eaLnBrk="1" fontAlgn="auto" latinLnBrk="0" hangingPunct="1">
                        <a:lnSpc>
                          <a:spcPct val="100000"/>
                        </a:lnSpc>
                        <a:spcBef>
                          <a:spcPts val="0"/>
                        </a:spcBef>
                        <a:spcAft>
                          <a:spcPts val="0"/>
                        </a:spcAft>
                        <a:buClrTx/>
                        <a:buSzTx/>
                        <a:buFontTx/>
                        <a:buNone/>
                        <a:tabLst/>
                        <a:defRPr/>
                      </a:pPr>
                      <a:endParaRPr lang="en-US" sz="1100" b="1" baseline="0" dirty="0"/>
                    </a:p>
                    <a:p>
                      <a:pPr marL="0" marR="0" lvl="0" indent="0" algn="l" defTabSz="754380" rtl="0" eaLnBrk="1" fontAlgn="auto" latinLnBrk="0" hangingPunct="1">
                        <a:lnSpc>
                          <a:spcPct val="100000"/>
                        </a:lnSpc>
                        <a:spcBef>
                          <a:spcPts val="0"/>
                        </a:spcBef>
                        <a:spcAft>
                          <a:spcPts val="0"/>
                        </a:spcAft>
                        <a:buClrTx/>
                        <a:buSzTx/>
                        <a:buFontTx/>
                        <a:buNone/>
                        <a:tabLst/>
                        <a:defRPr/>
                      </a:pPr>
                      <a:r>
                        <a:rPr lang="en-US" sz="1100" b="1" baseline="0" dirty="0"/>
                        <a:t>Acupuncture </a:t>
                      </a:r>
                      <a:r>
                        <a:rPr lang="en-US" sz="1050" b="1" i="0" kern="1200" baseline="0" dirty="0">
                          <a:solidFill>
                            <a:schemeClr val="dk1"/>
                          </a:solidFill>
                          <a:latin typeface="+mn-lt"/>
                          <a:ea typeface="+mn-ea"/>
                          <a:cs typeface="+mn-cs"/>
                        </a:rPr>
                        <a:t>(annual limit combined with chiropractic and combined Tier I and Tier II annual limit of 25 visits per calendar year)</a:t>
                      </a:r>
                      <a:r>
                        <a:rPr lang="en-US" sz="1050" b="1" baseline="0" dirty="0"/>
                        <a:t>*</a:t>
                      </a:r>
                    </a:p>
                    <a:p>
                      <a:pPr marL="0" marR="0" lvl="0" indent="0" algn="l" defTabSz="754380" rtl="0" eaLnBrk="1" fontAlgn="auto" latinLnBrk="0" hangingPunct="1">
                        <a:lnSpc>
                          <a:spcPct val="100000"/>
                        </a:lnSpc>
                        <a:spcBef>
                          <a:spcPts val="0"/>
                        </a:spcBef>
                        <a:spcAft>
                          <a:spcPts val="0"/>
                        </a:spcAft>
                        <a:buClrTx/>
                        <a:buSzTx/>
                        <a:buFontTx/>
                        <a:buNone/>
                        <a:tabLst/>
                        <a:defRPr/>
                      </a:pPr>
                      <a:endParaRPr lang="en-US" sz="7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Naprapathy</a:t>
                      </a:r>
                      <a:r>
                        <a:rPr lang="en-US" sz="1100" b="1" i="0" baseline="0" dirty="0"/>
                        <a:t> </a:t>
                      </a:r>
                      <a:r>
                        <a:rPr lang="en-US" sz="1050" b="1" i="0" kern="1200" baseline="0" dirty="0">
                          <a:solidFill>
                            <a:schemeClr val="dk1"/>
                          </a:solidFill>
                          <a:latin typeface="+mn-lt"/>
                          <a:ea typeface="+mn-ea"/>
                          <a:cs typeface="+mn-cs"/>
                        </a:rPr>
                        <a:t>(combined Tier I and Tier II annual limit of 25 visits per calendar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i="0"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dk1"/>
                          </a:solidFill>
                          <a:latin typeface="+mn-lt"/>
                          <a:ea typeface="+mn-ea"/>
                          <a:cs typeface="+mn-cs"/>
                        </a:rPr>
                        <a:t>Massage </a:t>
                      </a:r>
                      <a:r>
                        <a:rPr lang="en-US" sz="1050" b="1" i="0" kern="1200" baseline="0" dirty="0">
                          <a:solidFill>
                            <a:schemeClr val="dk1"/>
                          </a:solidFill>
                          <a:latin typeface="+mn-lt"/>
                          <a:ea typeface="+mn-ea"/>
                          <a:cs typeface="+mn-cs"/>
                        </a:rPr>
                        <a:t>(combined annual limit with Naprapathy and combined Tier I and Tier II annual limit of 25 visits per calendar year)</a:t>
                      </a:r>
                      <a:r>
                        <a:rPr lang="en-US" sz="1050" b="1" baseline="0" dirty="0"/>
                        <a:t>*</a:t>
                      </a:r>
                    </a:p>
                  </a:txBody>
                  <a:tcPr marL="75438" marR="75438" marT="37719" marB="37719"/>
                </a:tc>
                <a:tc>
                  <a:txBody>
                    <a:bodyPr/>
                    <a:lstStyle/>
                    <a:p>
                      <a:pPr algn="ctr"/>
                      <a:r>
                        <a:rPr lang="en-US" sz="1100" b="1" dirty="0"/>
                        <a:t>$25</a:t>
                      </a:r>
                    </a:p>
                    <a:p>
                      <a:pPr algn="ctr"/>
                      <a:endParaRPr lang="en-US" sz="1100" b="1" dirty="0"/>
                    </a:p>
                    <a:p>
                      <a:pPr algn="ctr"/>
                      <a:endParaRPr lang="en-US" sz="1100" b="1" dirty="0"/>
                    </a:p>
                    <a:p>
                      <a:pPr algn="ctr"/>
                      <a:r>
                        <a:rPr lang="en-US" sz="1100" b="1" dirty="0"/>
                        <a:t>$50</a:t>
                      </a:r>
                    </a:p>
                    <a:p>
                      <a:pPr algn="ctr"/>
                      <a:endParaRPr lang="en-US" sz="1100" b="1" dirty="0"/>
                    </a:p>
                    <a:p>
                      <a:pPr algn="ctr"/>
                      <a:endParaRPr lang="en-US" sz="1100" b="1" dirty="0"/>
                    </a:p>
                    <a:p>
                      <a:pPr algn="ctr"/>
                      <a:r>
                        <a:rPr lang="en-US" sz="1100" b="1" dirty="0"/>
                        <a:t>$55</a:t>
                      </a:r>
                    </a:p>
                    <a:p>
                      <a:pPr algn="ctr"/>
                      <a:endParaRPr lang="en-US" sz="1100" b="1" dirty="0"/>
                    </a:p>
                    <a:p>
                      <a:pPr algn="ctr"/>
                      <a:endParaRPr lang="en-US" sz="1100" b="1" dirty="0"/>
                    </a:p>
                    <a:p>
                      <a:pPr algn="ctr"/>
                      <a:r>
                        <a:rPr lang="en-US" sz="1100" b="1" dirty="0"/>
                        <a:t>$55 </a:t>
                      </a:r>
                      <a:r>
                        <a:rPr lang="en-US" sz="1050" b="1" dirty="0"/>
                        <a:t>($0 Copay with BH Diagnosis Code)</a:t>
                      </a:r>
                    </a:p>
                  </a:txBody>
                  <a:tcPr marL="75438" marR="75438" marT="37719" marB="37719"/>
                </a:tc>
                <a:tc>
                  <a:txBody>
                    <a:bodyPr/>
                    <a:lstStyle/>
                    <a:p>
                      <a:pPr marL="0" algn="ctr" defTabSz="914400" rtl="0" eaLnBrk="1" latinLnBrk="0" hangingPunct="1"/>
                      <a:r>
                        <a:rPr lang="en-US" sz="1100" b="1" kern="1200" dirty="0">
                          <a:solidFill>
                            <a:schemeClr val="dk1"/>
                          </a:solidFill>
                          <a:latin typeface="+mn-lt"/>
                          <a:ea typeface="+mn-ea"/>
                          <a:cs typeface="+mn-cs"/>
                        </a:rPr>
                        <a:t>$40</a:t>
                      </a:r>
                    </a:p>
                    <a:p>
                      <a:pPr marL="0" algn="ctr" defTabSz="914400" rtl="0" eaLnBrk="1" latinLnBrk="0" hangingPunct="1"/>
                      <a:endParaRPr lang="en-US" sz="11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$50</a:t>
                      </a:r>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r>
                        <a:rPr lang="en-US" sz="1100" b="1" kern="1200" dirty="0">
                          <a:solidFill>
                            <a:schemeClr val="dk1"/>
                          </a:solidFill>
                          <a:latin typeface="+mn-lt"/>
                          <a:ea typeface="+mn-ea"/>
                          <a:cs typeface="+mn-cs"/>
                        </a:rPr>
                        <a:t>$55</a:t>
                      </a: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$55 </a:t>
                      </a:r>
                      <a:r>
                        <a:rPr lang="en-US" sz="1050" b="1" dirty="0"/>
                        <a:t>($0 Copay with BH Diagnosis Code)</a:t>
                      </a:r>
                    </a:p>
                  </a:txBody>
                  <a:tcPr marL="75438" marR="75438" marT="37719" marB="37719"/>
                </a:tc>
                <a:extLst>
                  <a:ext uri="{0D108BD9-81ED-4DB2-BD59-A6C34878D82A}">
                    <a16:rowId xmlns:a16="http://schemas.microsoft.com/office/drawing/2014/main" val="10004"/>
                  </a:ext>
                </a:extLst>
              </a:tr>
              <a:tr h="243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MRI/PET/CT Scans*</a:t>
                      </a:r>
                    </a:p>
                  </a:txBody>
                  <a:tcPr marL="75438" marR="75438" marT="37719" marB="37719"/>
                </a:tc>
                <a:tc>
                  <a:txBody>
                    <a:bodyPr/>
                    <a:lstStyle/>
                    <a:p>
                      <a:pPr algn="ctr"/>
                      <a:r>
                        <a:rPr lang="en-US" sz="1100" b="1" dirty="0"/>
                        <a:t>$250</a:t>
                      </a:r>
                      <a:r>
                        <a:rPr lang="en-US" sz="1100" b="1" baseline="0" dirty="0"/>
                        <a:t> per test per day</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$250</a:t>
                      </a:r>
                      <a:r>
                        <a:rPr lang="en-US" sz="1100" b="1" baseline="0" dirty="0"/>
                        <a:t> per test per day</a:t>
                      </a:r>
                      <a:endParaRPr lang="en-US" sz="1100" b="1" dirty="0"/>
                    </a:p>
                  </a:txBody>
                  <a:tcPr marL="75438" marR="75438" marT="37719" marB="37719"/>
                </a:tc>
                <a:extLst>
                  <a:ext uri="{0D108BD9-81ED-4DB2-BD59-A6C34878D82A}">
                    <a16:rowId xmlns:a16="http://schemas.microsoft.com/office/drawing/2014/main" val="10005"/>
                  </a:ext>
                </a:extLst>
              </a:tr>
              <a:tr h="180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Urgent Care- All Inclusive*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Durable Medical Equipment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Emergency Care</a:t>
                      </a:r>
                      <a:endParaRPr lang="en-US" sz="11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Hospitalization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Maternity</a:t>
                      </a:r>
                      <a:r>
                        <a:rPr lang="en-US" sz="1100" b="1" kern="1200" baseline="0" dirty="0">
                          <a:solidFill>
                            <a:schemeClr val="dk1"/>
                          </a:solidFill>
                          <a:latin typeface="+mn-lt"/>
                          <a:ea typeface="+mn-ea"/>
                          <a:cs typeface="+mn-cs"/>
                        </a:rPr>
                        <a:t>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dk1"/>
                          </a:solidFill>
                          <a:latin typeface="+mn-lt"/>
                          <a:ea typeface="+mn-ea"/>
                          <a:cs typeface="+mn-cs"/>
                        </a:rPr>
                        <a:t>Maternity Hospitalization*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baseline="0" dirty="0">
                          <a:solidFill>
                            <a:schemeClr val="dk1"/>
                          </a:solidFill>
                          <a:latin typeface="+mn-lt"/>
                          <a:ea typeface="+mn-ea"/>
                          <a:cs typeface="+mn-cs"/>
                        </a:rPr>
                        <a:t>*Services not subject to deductible</a:t>
                      </a:r>
                    </a:p>
                  </a:txBody>
                  <a:tcPr marL="75438" marR="75438" marT="37719" marB="37719"/>
                </a:tc>
                <a:tc>
                  <a:txBody>
                    <a:bodyPr/>
                    <a:lstStyle/>
                    <a:p>
                      <a:pPr algn="ctr"/>
                      <a:r>
                        <a:rPr lang="en-US" sz="1100" b="1" dirty="0"/>
                        <a:t>$100</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algn="ctr"/>
                      <a:r>
                        <a:rPr lang="en-US" sz="1100" b="1" dirty="0"/>
                        <a:t>$</a:t>
                      </a:r>
                      <a:r>
                        <a:rPr lang="en-US" sz="1100" b="1" kern="1200" dirty="0">
                          <a:solidFill>
                            <a:schemeClr val="dk1"/>
                          </a:solidFill>
                          <a:latin typeface="+mn-lt"/>
                          <a:ea typeface="+mn-ea"/>
                          <a:cs typeface="+mn-cs"/>
                        </a:rPr>
                        <a:t>25 (1st Visit Only)</a:t>
                      </a:r>
                    </a:p>
                    <a:p>
                      <a:pPr algn="ctr"/>
                      <a:r>
                        <a:rPr lang="en-US" sz="1100" b="1" kern="1200" dirty="0">
                          <a:solidFill>
                            <a:schemeClr val="dk1"/>
                          </a:solidFill>
                          <a:latin typeface="+mn-lt"/>
                          <a:ea typeface="+mn-ea"/>
                          <a:cs typeface="+mn-cs"/>
                        </a:rPr>
                        <a:t>$1,000</a:t>
                      </a:r>
                    </a:p>
                    <a:p>
                      <a:pPr algn="ctr"/>
                      <a:endParaRPr lang="en-US" sz="1100" b="1" baseline="0" dirty="0"/>
                    </a:p>
                  </a:txBody>
                  <a:tcPr marL="75438" marR="75438" marT="37719" marB="37719"/>
                </a:tc>
                <a:tc>
                  <a:txBody>
                    <a:bodyPr/>
                    <a:lstStyle/>
                    <a:p>
                      <a:pPr marL="0" algn="ctr" rtl="0" eaLnBrk="1" latinLnBrk="0" hangingPunct="1"/>
                      <a:r>
                        <a:rPr lang="en-US" sz="1100" b="1" kern="1200" dirty="0">
                          <a:solidFill>
                            <a:schemeClr val="dk1"/>
                          </a:solidFill>
                          <a:latin typeface="+mn-lt"/>
                          <a:ea typeface="+mn-ea"/>
                          <a:cs typeface="+mn-cs"/>
                        </a:rPr>
                        <a:t>$100</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$40 (1st Visit Only)</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$1,000</a:t>
                      </a:r>
                    </a:p>
                  </a:txBody>
                  <a:tcPr marL="75438" marR="75438" marT="37719" marB="3771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89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581D15-6FEC-43A9-981F-2DE24275E2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269"/>
          <a:stretch/>
        </p:blipFill>
        <p:spPr>
          <a:xfrm>
            <a:off x="0" y="0"/>
            <a:ext cx="11201400" cy="7772400"/>
          </a:xfrm>
          <a:prstGeom prst="rect">
            <a:avLst/>
          </a:prstGeom>
        </p:spPr>
      </p:pic>
      <p:sp>
        <p:nvSpPr>
          <p:cNvPr id="6" name="Rounded Rectangle 16">
            <a:extLst>
              <a:ext uri="{FF2B5EF4-FFF2-40B4-BE49-F238E27FC236}">
                <a16:creationId xmlns:a16="http://schemas.microsoft.com/office/drawing/2014/main" id="{EF96EB17-0DB2-4867-8E13-A4B4EF9C078A}"/>
              </a:ext>
            </a:extLst>
          </p:cNvPr>
          <p:cNvSpPr/>
          <p:nvPr/>
        </p:nvSpPr>
        <p:spPr>
          <a:xfrm>
            <a:off x="6994040" y="365760"/>
            <a:ext cx="2819373"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5" name="Oval 4">
            <a:extLst>
              <a:ext uri="{FF2B5EF4-FFF2-40B4-BE49-F238E27FC236}">
                <a16:creationId xmlns:a16="http://schemas.microsoft.com/office/drawing/2014/main" id="{3FAF87F0-1C86-463D-B881-E7B52AC447B1}"/>
              </a:ext>
            </a:extLst>
          </p:cNvPr>
          <p:cNvSpPr/>
          <p:nvPr/>
        </p:nvSpPr>
        <p:spPr>
          <a:xfrm>
            <a:off x="7598262" y="1120140"/>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1980" b="1" dirty="0">
              <a:solidFill>
                <a:prstClr val="white"/>
              </a:solidFill>
              <a:latin typeface="Arial" panose="020B0604020202020204" pitchFamily="34" charset="0"/>
              <a:cs typeface="Arial" panose="020B0604020202020204" pitchFamily="34" charset="0"/>
            </a:endParaRPr>
          </a:p>
        </p:txBody>
      </p:sp>
      <p:pic>
        <p:nvPicPr>
          <p:cNvPr id="10" name="Picture 4" descr="Image result for heart hand icon">
            <a:extLst>
              <a:ext uri="{FF2B5EF4-FFF2-40B4-BE49-F238E27FC236}">
                <a16:creationId xmlns:a16="http://schemas.microsoft.com/office/drawing/2014/main" id="{8D0DDA26-A1D2-4676-AF62-A7D238520BA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19813" y="1327111"/>
            <a:ext cx="1299997" cy="119330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C1E94EC3-15D0-4D0C-AC96-AB318B83783E}"/>
              </a:ext>
            </a:extLst>
          </p:cNvPr>
          <p:cNvSpPr txBox="1"/>
          <p:nvPr/>
        </p:nvSpPr>
        <p:spPr>
          <a:xfrm>
            <a:off x="7056871" y="3257691"/>
            <a:ext cx="2819373" cy="2570377"/>
          </a:xfrm>
          <a:prstGeom prst="rect">
            <a:avLst/>
          </a:prstGeom>
          <a:noFill/>
        </p:spPr>
        <p:txBody>
          <a:bodyPr wrap="square" lIns="100514" tIns="50257" rIns="100514" bIns="50257" rtlCol="0">
            <a:spAutoFit/>
          </a:bodyPr>
          <a:lstStyle/>
          <a:p>
            <a:pPr algn="ctr" defTabSz="992782">
              <a:spcAft>
                <a:spcPts val="1320"/>
              </a:spcAft>
              <a:defRPr/>
            </a:pPr>
            <a:r>
              <a:rPr lang="en-US" sz="2420" b="1" dirty="0">
                <a:solidFill>
                  <a:prstClr val="white"/>
                </a:solidFill>
                <a:ea typeface="Tahoma" panose="020B0604030504040204" pitchFamily="34" charset="0"/>
                <a:cs typeface="Tahoma" panose="020B0604030504040204" pitchFamily="34" charset="0"/>
              </a:rPr>
              <a:t>Free 24/7 Access to Convenient Quick Care Options</a:t>
            </a:r>
          </a:p>
          <a:p>
            <a:pPr algn="ctr" defTabSz="992782">
              <a:spcAft>
                <a:spcPts val="1320"/>
              </a:spcAft>
              <a:defRPr/>
            </a:pPr>
            <a:r>
              <a:rPr lang="en-US" sz="2640" b="1" dirty="0">
                <a:solidFill>
                  <a:prstClr val="white"/>
                </a:solidFill>
                <a:latin typeface="Arial" panose="020B0604020202020204" pitchFamily="34" charset="0"/>
                <a:cs typeface="Arial" panose="020B0604020202020204" pitchFamily="34" charset="0"/>
              </a:rPr>
              <a:t>For Everyday Ailments</a:t>
            </a:r>
          </a:p>
        </p:txBody>
      </p:sp>
      <p:pic>
        <p:nvPicPr>
          <p:cNvPr id="9" name="Picture 8">
            <a:extLst>
              <a:ext uri="{FF2B5EF4-FFF2-40B4-BE49-F238E27FC236}">
                <a16:creationId xmlns:a16="http://schemas.microsoft.com/office/drawing/2014/main" id="{57C93806-EBC6-4F26-BF92-F19FE0E85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0116" y="6206382"/>
            <a:ext cx="767221" cy="863478"/>
          </a:xfrm>
          <a:prstGeom prst="rect">
            <a:avLst/>
          </a:prstGeom>
        </p:spPr>
      </p:pic>
    </p:spTree>
    <p:extLst>
      <p:ext uri="{BB962C8B-B14F-4D97-AF65-F5344CB8AC3E}">
        <p14:creationId xmlns:p14="http://schemas.microsoft.com/office/powerpoint/2010/main" val="345573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997AEB-D5E0-4C38-A6B5-9F73A3FFDF7A}"/>
              </a:ext>
            </a:extLst>
          </p:cNvPr>
          <p:cNvSpPr>
            <a:spLocks noGrp="1"/>
          </p:cNvSpPr>
          <p:nvPr>
            <p:ph type="sldNum" sz="quarter" idx="12"/>
          </p:nvPr>
        </p:nvSpPr>
        <p:spPr/>
        <p:txBody>
          <a:bodyPr/>
          <a:lstStyle/>
          <a:p>
            <a:fld id="{FED0C9B7-6EA1-4686-AF9A-7835FAB0C3FE}" type="slidenum">
              <a:rPr lang="en-US" smtClean="0"/>
              <a:pPr/>
              <a:t>5</a:t>
            </a:fld>
            <a:endParaRPr lang="en-US" dirty="0"/>
          </a:p>
        </p:txBody>
      </p:sp>
      <p:sp>
        <p:nvSpPr>
          <p:cNvPr id="4" name="Title 3">
            <a:extLst>
              <a:ext uri="{FF2B5EF4-FFF2-40B4-BE49-F238E27FC236}">
                <a16:creationId xmlns:a16="http://schemas.microsoft.com/office/drawing/2014/main" id="{B8B7D04A-260C-4354-B113-35B93B05875D}"/>
              </a:ext>
            </a:extLst>
          </p:cNvPr>
          <p:cNvSpPr>
            <a:spLocks noGrp="1"/>
          </p:cNvSpPr>
          <p:nvPr>
            <p:ph type="title"/>
          </p:nvPr>
        </p:nvSpPr>
        <p:spPr>
          <a:xfrm>
            <a:off x="304800" y="482042"/>
            <a:ext cx="8603527" cy="676690"/>
          </a:xfrm>
        </p:spPr>
        <p:txBody>
          <a:bodyPr>
            <a:normAutofit/>
          </a:bodyPr>
          <a:lstStyle/>
          <a:p>
            <a:r>
              <a:rPr kumimoji="1" lang="en-US" sz="3600" dirty="0"/>
              <a:t>A New </a:t>
            </a:r>
            <a:r>
              <a:rPr kumimoji="1" lang="en-US" sz="3600" dirty="0" err="1"/>
              <a:t>myPres</a:t>
            </a:r>
            <a:r>
              <a:rPr kumimoji="1" lang="en-US" sz="3600" dirty="0"/>
              <a:t> Just For You </a:t>
            </a:r>
            <a:endParaRPr lang="en-US" sz="3600" dirty="0"/>
          </a:p>
        </p:txBody>
      </p:sp>
      <p:pic>
        <p:nvPicPr>
          <p:cNvPr id="7" name="Picture 6">
            <a:extLst>
              <a:ext uri="{FF2B5EF4-FFF2-40B4-BE49-F238E27FC236}">
                <a16:creationId xmlns:a16="http://schemas.microsoft.com/office/drawing/2014/main" id="{413514F5-5AFA-A998-65FC-B0DE50E89FA2}"/>
              </a:ext>
            </a:extLst>
          </p:cNvPr>
          <p:cNvPicPr>
            <a:picLocks noChangeAspect="1"/>
          </p:cNvPicPr>
          <p:nvPr/>
        </p:nvPicPr>
        <p:blipFill>
          <a:blip r:embed="rId2"/>
          <a:stretch>
            <a:fillRect/>
          </a:stretch>
        </p:blipFill>
        <p:spPr>
          <a:xfrm>
            <a:off x="30480" y="1451829"/>
            <a:ext cx="7378270" cy="3665273"/>
          </a:xfrm>
          <a:prstGeom prst="rect">
            <a:avLst/>
          </a:prstGeom>
        </p:spPr>
      </p:pic>
      <p:pic>
        <p:nvPicPr>
          <p:cNvPr id="9" name="Picture 8">
            <a:extLst>
              <a:ext uri="{FF2B5EF4-FFF2-40B4-BE49-F238E27FC236}">
                <a16:creationId xmlns:a16="http://schemas.microsoft.com/office/drawing/2014/main" id="{0AE3EA47-5CE1-D0EA-E78D-A83DE5E49D95}"/>
              </a:ext>
            </a:extLst>
          </p:cNvPr>
          <p:cNvPicPr>
            <a:picLocks noChangeAspect="1"/>
          </p:cNvPicPr>
          <p:nvPr/>
        </p:nvPicPr>
        <p:blipFill>
          <a:blip r:embed="rId3"/>
          <a:stretch>
            <a:fillRect/>
          </a:stretch>
        </p:blipFill>
        <p:spPr>
          <a:xfrm>
            <a:off x="318247" y="5410200"/>
            <a:ext cx="6982799" cy="1247949"/>
          </a:xfrm>
          <a:prstGeom prst="rect">
            <a:avLst/>
          </a:prstGeom>
        </p:spPr>
      </p:pic>
      <p:pic>
        <p:nvPicPr>
          <p:cNvPr id="11" name="Picture 10">
            <a:extLst>
              <a:ext uri="{FF2B5EF4-FFF2-40B4-BE49-F238E27FC236}">
                <a16:creationId xmlns:a16="http://schemas.microsoft.com/office/drawing/2014/main" id="{52C7D2F8-0008-C76E-AD48-BCF8A8E7A862}"/>
              </a:ext>
            </a:extLst>
          </p:cNvPr>
          <p:cNvPicPr>
            <a:picLocks noChangeAspect="1"/>
          </p:cNvPicPr>
          <p:nvPr/>
        </p:nvPicPr>
        <p:blipFill>
          <a:blip r:embed="rId4"/>
          <a:stretch>
            <a:fillRect/>
          </a:stretch>
        </p:blipFill>
        <p:spPr>
          <a:xfrm>
            <a:off x="7015312" y="-896"/>
            <a:ext cx="3043088" cy="2028312"/>
          </a:xfrm>
          <a:prstGeom prst="rect">
            <a:avLst/>
          </a:prstGeom>
        </p:spPr>
      </p:pic>
    </p:spTree>
    <p:extLst>
      <p:ext uri="{BB962C8B-B14F-4D97-AF65-F5344CB8AC3E}">
        <p14:creationId xmlns:p14="http://schemas.microsoft.com/office/powerpoint/2010/main" val="312476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B4097D-FE03-4FA8-8983-81DE51B28D8B}"/>
              </a:ext>
            </a:extLst>
          </p:cNvPr>
          <p:cNvPicPr>
            <a:picLocks noGrp="1" noChangeAspect="1"/>
          </p:cNvPicPr>
          <p:nvPr>
            <p:ph idx="1"/>
          </p:nvPr>
        </p:nvPicPr>
        <p:blipFill>
          <a:blip r:embed="rId3"/>
          <a:stretch>
            <a:fillRect/>
          </a:stretch>
        </p:blipFill>
        <p:spPr>
          <a:xfrm>
            <a:off x="5105400" y="2286000"/>
            <a:ext cx="4468300" cy="2638425"/>
          </a:xfrm>
          <a:prstGeom prst="rect">
            <a:avLst/>
          </a:prstGeom>
        </p:spPr>
      </p:pic>
      <p:sp>
        <p:nvSpPr>
          <p:cNvPr id="3" name="Slide Number Placeholder 2">
            <a:extLst>
              <a:ext uri="{FF2B5EF4-FFF2-40B4-BE49-F238E27FC236}">
                <a16:creationId xmlns:a16="http://schemas.microsoft.com/office/drawing/2014/main" id="{6504B86A-5CFE-4815-B209-2A35DAA37673}"/>
              </a:ext>
            </a:extLst>
          </p:cNvPr>
          <p:cNvSpPr>
            <a:spLocks noGrp="1"/>
          </p:cNvSpPr>
          <p:nvPr>
            <p:ph type="sldNum" sz="quarter" idx="12"/>
          </p:nvPr>
        </p:nvSpPr>
        <p:spPr>
          <a:xfrm>
            <a:off x="9363399" y="7378250"/>
            <a:ext cx="492443" cy="279806"/>
          </a:xfrm>
        </p:spPr>
        <p:txBody>
          <a:bodyPr/>
          <a:lstStyle/>
          <a:p>
            <a:fld id="{FED0C9B7-6EA1-4686-AF9A-7835FAB0C3FE}" type="slidenum">
              <a:rPr lang="en-US" smtClean="0"/>
              <a:pPr/>
              <a:t>6</a:t>
            </a:fld>
            <a:endParaRPr lang="en-US" dirty="0"/>
          </a:p>
        </p:txBody>
      </p:sp>
      <p:sp>
        <p:nvSpPr>
          <p:cNvPr id="4" name="Title 3">
            <a:extLst>
              <a:ext uri="{FF2B5EF4-FFF2-40B4-BE49-F238E27FC236}">
                <a16:creationId xmlns:a16="http://schemas.microsoft.com/office/drawing/2014/main" id="{49C24CCD-6D5C-4559-B568-DAA0124551DB}"/>
              </a:ext>
            </a:extLst>
          </p:cNvPr>
          <p:cNvSpPr>
            <a:spLocks noGrp="1"/>
          </p:cNvSpPr>
          <p:nvPr>
            <p:ph type="title"/>
          </p:nvPr>
        </p:nvSpPr>
        <p:spPr>
          <a:xfrm>
            <a:off x="152400" y="148014"/>
            <a:ext cx="9703442" cy="645771"/>
          </a:xfrm>
        </p:spPr>
        <p:txBody>
          <a:bodyPr>
            <a:noAutofit/>
          </a:bodyPr>
          <a:lstStyle/>
          <a:p>
            <a:r>
              <a:rPr kumimoji="1" lang="en-US" sz="3200" dirty="0"/>
              <a:t>More Access to Care Without Paying More</a:t>
            </a:r>
            <a:endParaRPr lang="en-US" sz="3200" dirty="0"/>
          </a:p>
        </p:txBody>
      </p:sp>
      <p:pic>
        <p:nvPicPr>
          <p:cNvPr id="7" name="Picture 6">
            <a:extLst>
              <a:ext uri="{FF2B5EF4-FFF2-40B4-BE49-F238E27FC236}">
                <a16:creationId xmlns:a16="http://schemas.microsoft.com/office/drawing/2014/main" id="{53BDD0DD-7859-4EDE-8705-A8FBB7C83487}"/>
              </a:ext>
            </a:extLst>
          </p:cNvPr>
          <p:cNvPicPr>
            <a:picLocks noChangeAspect="1"/>
          </p:cNvPicPr>
          <p:nvPr/>
        </p:nvPicPr>
        <p:blipFill>
          <a:blip r:embed="rId4"/>
          <a:stretch>
            <a:fillRect/>
          </a:stretch>
        </p:blipFill>
        <p:spPr>
          <a:xfrm>
            <a:off x="690519" y="3973565"/>
            <a:ext cx="3795108" cy="1963441"/>
          </a:xfrm>
          <a:prstGeom prst="rect">
            <a:avLst/>
          </a:prstGeom>
        </p:spPr>
      </p:pic>
      <p:pic>
        <p:nvPicPr>
          <p:cNvPr id="8" name="Picture 7">
            <a:extLst>
              <a:ext uri="{FF2B5EF4-FFF2-40B4-BE49-F238E27FC236}">
                <a16:creationId xmlns:a16="http://schemas.microsoft.com/office/drawing/2014/main" id="{FF6C9774-847F-46C1-A74D-49751017D8D3}"/>
              </a:ext>
            </a:extLst>
          </p:cNvPr>
          <p:cNvPicPr>
            <a:picLocks noChangeAspect="1"/>
          </p:cNvPicPr>
          <p:nvPr/>
        </p:nvPicPr>
        <p:blipFill>
          <a:blip r:embed="rId5"/>
          <a:stretch>
            <a:fillRect/>
          </a:stretch>
        </p:blipFill>
        <p:spPr>
          <a:xfrm>
            <a:off x="762000" y="1131724"/>
            <a:ext cx="3990975" cy="2638425"/>
          </a:xfrm>
          <a:prstGeom prst="rect">
            <a:avLst/>
          </a:prstGeom>
        </p:spPr>
      </p:pic>
      <p:sp>
        <p:nvSpPr>
          <p:cNvPr id="11" name="TextBox 10">
            <a:extLst>
              <a:ext uri="{FF2B5EF4-FFF2-40B4-BE49-F238E27FC236}">
                <a16:creationId xmlns:a16="http://schemas.microsoft.com/office/drawing/2014/main" id="{B3AF8CF1-D7DE-4FD0-A29F-A7BAEA00D5A7}"/>
              </a:ext>
            </a:extLst>
          </p:cNvPr>
          <p:cNvSpPr txBox="1"/>
          <p:nvPr/>
        </p:nvSpPr>
        <p:spPr>
          <a:xfrm>
            <a:off x="340202" y="6514832"/>
            <a:ext cx="9337199" cy="701731"/>
          </a:xfrm>
          <a:prstGeom prst="rect">
            <a:avLst/>
          </a:prstGeom>
          <a:noFill/>
          <a:ln w="38100">
            <a:solidFill>
              <a:schemeClr val="tx2"/>
            </a:solidFill>
          </a:ln>
        </p:spPr>
        <p:txBody>
          <a:bodyPr wrap="square" rtlCol="0">
            <a:spAutoFit/>
          </a:bodyPr>
          <a:lstStyle/>
          <a:p>
            <a:pPr algn="ctr"/>
            <a:r>
              <a:rPr lang="en-US" sz="1980" dirty="0"/>
              <a:t>Access 24/7 Services through your MyPres account or below resources:</a:t>
            </a:r>
          </a:p>
          <a:p>
            <a:pPr algn="ctr"/>
            <a:r>
              <a:rPr lang="en-US" sz="1980" dirty="0"/>
              <a:t> </a:t>
            </a:r>
            <a:r>
              <a:rPr lang="en-US" sz="1980" u="sng" dirty="0">
                <a:solidFill>
                  <a:srgbClr val="A71930"/>
                </a:solidFill>
              </a:rPr>
              <a:t>phsgetcare.org </a:t>
            </a:r>
            <a:r>
              <a:rPr lang="en-US" sz="1980" dirty="0">
                <a:solidFill>
                  <a:srgbClr val="A71930"/>
                </a:solidFill>
              </a:rPr>
              <a:t>or </a:t>
            </a:r>
            <a:r>
              <a:rPr lang="en-US" sz="1980" dirty="0">
                <a:solidFill>
                  <a:srgbClr val="A71930"/>
                </a:solidFill>
                <a:hlinkClick r:id="rId6">
                  <a:extLst>
                    <a:ext uri="{A12FA001-AC4F-418D-AE19-62706E023703}">
                      <ahyp:hlinkClr xmlns:ahyp="http://schemas.microsoft.com/office/drawing/2018/hyperlinkcolor" val="tx"/>
                    </a:ext>
                  </a:extLst>
                </a:hlinkClick>
              </a:rPr>
              <a:t>www.phs.org/sonm</a:t>
            </a:r>
            <a:endParaRPr lang="en-US" sz="1980" dirty="0">
              <a:solidFill>
                <a:srgbClr val="A71930"/>
              </a:solidFill>
            </a:endParaRPr>
          </a:p>
        </p:txBody>
      </p:sp>
    </p:spTree>
    <p:extLst>
      <p:ext uri="{BB962C8B-B14F-4D97-AF65-F5344CB8AC3E}">
        <p14:creationId xmlns:p14="http://schemas.microsoft.com/office/powerpoint/2010/main" val="320610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84" y="173605"/>
            <a:ext cx="9337199" cy="922297"/>
          </a:xfrm>
        </p:spPr>
        <p:txBody>
          <a:bodyPr/>
          <a:lstStyle/>
          <a:p>
            <a:r>
              <a:rPr lang="en-US" sz="3520" dirty="0"/>
              <a:t>No-Cost Care Offers Convenience</a:t>
            </a:r>
            <a:endParaRPr lang="en-US" sz="3520" dirty="0">
              <a:solidFill>
                <a:schemeClr val="tx2"/>
              </a:solidFill>
            </a:endParaRPr>
          </a:p>
        </p:txBody>
      </p:sp>
      <p:sp>
        <p:nvSpPr>
          <p:cNvPr id="4" name="Slide Number Placeholder 3"/>
          <p:cNvSpPr>
            <a:spLocks noGrp="1"/>
          </p:cNvSpPr>
          <p:nvPr>
            <p:ph type="sldNum" sz="quarter" idx="10"/>
          </p:nvPr>
        </p:nvSpPr>
        <p:spPr/>
        <p:txBody>
          <a:bodyPr/>
          <a:lstStyle/>
          <a:p>
            <a:pPr algn="r" defTabSz="1005840" eaLnBrk="0" fontAlgn="base" hangingPunct="0">
              <a:spcBef>
                <a:spcPct val="0"/>
              </a:spcBef>
              <a:spcAft>
                <a:spcPct val="0"/>
              </a:spcAft>
              <a:defRPr/>
            </a:pPr>
            <a:fld id="{E885FCDD-E620-417B-B30C-ACB7F6D9F7D0}" type="slidenum">
              <a:rPr lang="en-US" sz="880">
                <a:solidFill>
                  <a:srgbClr val="A71930"/>
                </a:solidFill>
                <a:latin typeface="Arial" charset="0"/>
              </a:rPr>
              <a:pPr algn="r" defTabSz="1005840" eaLnBrk="0" fontAlgn="base" hangingPunct="0">
                <a:spcBef>
                  <a:spcPct val="0"/>
                </a:spcBef>
                <a:spcAft>
                  <a:spcPct val="0"/>
                </a:spcAft>
                <a:defRPr/>
              </a:pPr>
              <a:t>7</a:t>
            </a:fld>
            <a:endParaRPr lang="en-US" sz="880" dirty="0">
              <a:solidFill>
                <a:srgbClr val="A71930"/>
              </a:solidFill>
              <a:latin typeface="Arial" charset="0"/>
            </a:endParaRPr>
          </a:p>
        </p:txBody>
      </p:sp>
      <p:pic>
        <p:nvPicPr>
          <p:cNvPr id="9" name="Google Shape;64;p15" descr="A close up of a sign&#10;&#10;Description automatically generated">
            <a:extLst>
              <a:ext uri="{FF2B5EF4-FFF2-40B4-BE49-F238E27FC236}">
                <a16:creationId xmlns:a16="http://schemas.microsoft.com/office/drawing/2014/main" id="{EC0EA63E-0346-4B79-A3EE-04FD6E7A9DD6}"/>
              </a:ext>
            </a:extLst>
          </p:cNvPr>
          <p:cNvPicPr preferRelativeResize="0">
            <a:picLocks/>
          </p:cNvPicPr>
          <p:nvPr/>
        </p:nvPicPr>
        <p:blipFill rotWithShape="1">
          <a:blip r:embed="rId3"/>
          <a:stretch/>
        </p:blipFill>
        <p:spPr>
          <a:xfrm>
            <a:off x="1005222" y="1743489"/>
            <a:ext cx="2119467" cy="803297"/>
          </a:xfrm>
          <a:prstGeom prst="rect">
            <a:avLst/>
          </a:prstGeom>
          <a:noFill/>
        </p:spPr>
      </p:pic>
      <p:sp>
        <p:nvSpPr>
          <p:cNvPr id="11" name="TextBox 10">
            <a:extLst>
              <a:ext uri="{FF2B5EF4-FFF2-40B4-BE49-F238E27FC236}">
                <a16:creationId xmlns:a16="http://schemas.microsoft.com/office/drawing/2014/main" id="{66E6B012-EE4B-481B-A3BC-028ACA612034}"/>
              </a:ext>
            </a:extLst>
          </p:cNvPr>
          <p:cNvSpPr txBox="1"/>
          <p:nvPr/>
        </p:nvSpPr>
        <p:spPr>
          <a:xfrm>
            <a:off x="3603386" y="1360612"/>
            <a:ext cx="5312245" cy="1040285"/>
          </a:xfrm>
          <a:prstGeom prst="rect">
            <a:avLst/>
          </a:prstGeom>
          <a:noFill/>
        </p:spPr>
        <p:txBody>
          <a:bodyPr wrap="square" rtlCol="0">
            <a:spAutoFit/>
          </a:bodyPr>
          <a:lstStyle/>
          <a:p>
            <a:pPr defTabSz="1005840">
              <a:defRPr/>
            </a:pPr>
            <a:endParaRPr lang="en-US" sz="1540" dirty="0">
              <a:solidFill>
                <a:srgbClr val="000000"/>
              </a:solidFill>
              <a:latin typeface="Arial"/>
            </a:endParaRPr>
          </a:p>
          <a:p>
            <a:pPr defTabSz="1005840">
              <a:defRPr/>
            </a:pPr>
            <a:r>
              <a:rPr lang="en-US" sz="1540" dirty="0">
                <a:solidFill>
                  <a:srgbClr val="000000"/>
                </a:solidFill>
                <a:latin typeface="Arial"/>
              </a:rPr>
              <a:t>Video chat or text with a NM licensed and credentialed therapist, 24 hours a day. Engage with a therapist as much as needed at a time and place that is convenient for you.</a:t>
            </a:r>
          </a:p>
        </p:txBody>
      </p:sp>
      <p:pic>
        <p:nvPicPr>
          <p:cNvPr id="14" name="Picture 13">
            <a:extLst>
              <a:ext uri="{FF2B5EF4-FFF2-40B4-BE49-F238E27FC236}">
                <a16:creationId xmlns:a16="http://schemas.microsoft.com/office/drawing/2014/main" id="{7974C4D4-203A-44C6-B591-EEA468D5B523}"/>
              </a:ext>
            </a:extLst>
          </p:cNvPr>
          <p:cNvPicPr>
            <a:picLocks noChangeAspect="1"/>
          </p:cNvPicPr>
          <p:nvPr/>
        </p:nvPicPr>
        <p:blipFill>
          <a:blip r:embed="rId4"/>
          <a:stretch>
            <a:fillRect/>
          </a:stretch>
        </p:blipFill>
        <p:spPr>
          <a:xfrm>
            <a:off x="986579" y="3074726"/>
            <a:ext cx="2510791" cy="395176"/>
          </a:xfrm>
          <a:prstGeom prst="rect">
            <a:avLst/>
          </a:prstGeom>
        </p:spPr>
      </p:pic>
      <p:sp>
        <p:nvSpPr>
          <p:cNvPr id="15" name="TextBox 14">
            <a:extLst>
              <a:ext uri="{FF2B5EF4-FFF2-40B4-BE49-F238E27FC236}">
                <a16:creationId xmlns:a16="http://schemas.microsoft.com/office/drawing/2014/main" id="{5BA58E1C-5A98-42FE-8A8A-A69A3DB10298}"/>
              </a:ext>
            </a:extLst>
          </p:cNvPr>
          <p:cNvSpPr txBox="1"/>
          <p:nvPr/>
        </p:nvSpPr>
        <p:spPr>
          <a:xfrm>
            <a:off x="3603384" y="2554584"/>
            <a:ext cx="5796029" cy="1040285"/>
          </a:xfrm>
          <a:prstGeom prst="rect">
            <a:avLst/>
          </a:prstGeom>
          <a:noFill/>
        </p:spPr>
        <p:txBody>
          <a:bodyPr wrap="square" rtlCol="0">
            <a:spAutoFit/>
          </a:bodyPr>
          <a:lstStyle/>
          <a:p>
            <a:pPr defTabSz="1005840">
              <a:defRPr/>
            </a:pPr>
            <a:endParaRPr lang="en-US" sz="1540" dirty="0">
              <a:solidFill>
                <a:srgbClr val="000000"/>
              </a:solidFill>
              <a:latin typeface="Arial"/>
            </a:endParaRPr>
          </a:p>
          <a:p>
            <a:pPr defTabSz="1005840">
              <a:defRPr/>
            </a:pPr>
            <a:r>
              <a:rPr lang="en-US" sz="1540" dirty="0">
                <a:solidFill>
                  <a:srgbClr val="000000"/>
                </a:solidFill>
                <a:latin typeface="Arial"/>
              </a:rPr>
              <a:t>Access self-help tools 24 hours a day to help cope with</a:t>
            </a:r>
          </a:p>
          <a:p>
            <a:pPr defTabSz="1005840">
              <a:defRPr/>
            </a:pPr>
            <a:r>
              <a:rPr lang="en-US" sz="1540" dirty="0">
                <a:solidFill>
                  <a:srgbClr val="000000"/>
                </a:solidFill>
                <a:latin typeface="Arial"/>
              </a:rPr>
              <a:t>Common behavioral health matters. </a:t>
            </a:r>
          </a:p>
          <a:p>
            <a:pPr defTabSz="1005840">
              <a:defRPr/>
            </a:pPr>
            <a:r>
              <a:rPr lang="en-US" sz="1540" dirty="0">
                <a:solidFill>
                  <a:srgbClr val="000000"/>
                </a:solidFill>
                <a:latin typeface="Arial"/>
              </a:rPr>
              <a:t>Connect with case managers during severe occurrences.</a:t>
            </a:r>
          </a:p>
        </p:txBody>
      </p:sp>
      <p:pic>
        <p:nvPicPr>
          <p:cNvPr id="16" name="image6.png">
            <a:extLst>
              <a:ext uri="{FF2B5EF4-FFF2-40B4-BE49-F238E27FC236}">
                <a16:creationId xmlns:a16="http://schemas.microsoft.com/office/drawing/2014/main" id="{97F4B0EF-0C30-43B5-B64E-9BE3C9FB159B}"/>
              </a:ext>
            </a:extLst>
          </p:cNvPr>
          <p:cNvPicPr/>
          <p:nvPr/>
        </p:nvPicPr>
        <p:blipFill>
          <a:blip r:embed="rId5" cstate="print"/>
          <a:stretch>
            <a:fillRect/>
          </a:stretch>
        </p:blipFill>
        <p:spPr>
          <a:xfrm>
            <a:off x="1376294" y="5078007"/>
            <a:ext cx="1765428" cy="1027417"/>
          </a:xfrm>
          <a:prstGeom prst="rect">
            <a:avLst/>
          </a:prstGeom>
        </p:spPr>
      </p:pic>
      <p:sp>
        <p:nvSpPr>
          <p:cNvPr id="18" name="TextBox 17">
            <a:extLst>
              <a:ext uri="{FF2B5EF4-FFF2-40B4-BE49-F238E27FC236}">
                <a16:creationId xmlns:a16="http://schemas.microsoft.com/office/drawing/2014/main" id="{A94F6108-213D-4A02-A348-7A119399B5C6}"/>
              </a:ext>
            </a:extLst>
          </p:cNvPr>
          <p:cNvSpPr txBox="1"/>
          <p:nvPr/>
        </p:nvSpPr>
        <p:spPr>
          <a:xfrm>
            <a:off x="3603384" y="5013200"/>
            <a:ext cx="5248643" cy="1040285"/>
          </a:xfrm>
          <a:prstGeom prst="rect">
            <a:avLst/>
          </a:prstGeom>
          <a:noFill/>
        </p:spPr>
        <p:txBody>
          <a:bodyPr wrap="square" rtlCol="0">
            <a:spAutoFit/>
          </a:bodyPr>
          <a:lstStyle/>
          <a:p>
            <a:pPr defTabSz="1005840">
              <a:defRPr/>
            </a:pPr>
            <a:r>
              <a:rPr lang="en-US" sz="1540" dirty="0">
                <a:solidFill>
                  <a:srgbClr val="000000"/>
                </a:solidFill>
                <a:latin typeface="Arial"/>
              </a:rPr>
              <a:t>Global emergency travel assistance services 24 hours a day.  Connects you to services when experiencing a medical emergency while traveling more than 100 miles from your home or in another country.</a:t>
            </a:r>
          </a:p>
        </p:txBody>
      </p:sp>
      <p:sp>
        <p:nvSpPr>
          <p:cNvPr id="17" name="TextBox 16">
            <a:extLst>
              <a:ext uri="{FF2B5EF4-FFF2-40B4-BE49-F238E27FC236}">
                <a16:creationId xmlns:a16="http://schemas.microsoft.com/office/drawing/2014/main" id="{CDCD9B78-DF67-4986-B719-743BD5E9CF87}"/>
              </a:ext>
            </a:extLst>
          </p:cNvPr>
          <p:cNvSpPr txBox="1"/>
          <p:nvPr/>
        </p:nvSpPr>
        <p:spPr>
          <a:xfrm>
            <a:off x="340202" y="6514832"/>
            <a:ext cx="9337199" cy="701731"/>
          </a:xfrm>
          <a:prstGeom prst="rect">
            <a:avLst/>
          </a:prstGeom>
          <a:noFill/>
          <a:ln w="38100">
            <a:solidFill>
              <a:schemeClr val="tx2"/>
            </a:solidFill>
          </a:ln>
        </p:spPr>
        <p:txBody>
          <a:bodyPr wrap="square" rtlCol="0">
            <a:spAutoFit/>
          </a:bodyPr>
          <a:lstStyle/>
          <a:p>
            <a:pPr algn="ctr"/>
            <a:r>
              <a:rPr lang="en-US" sz="1980" dirty="0"/>
              <a:t>Access 24/7 Services through your MyPres account or below resources:</a:t>
            </a:r>
          </a:p>
          <a:p>
            <a:pPr algn="ctr"/>
            <a:r>
              <a:rPr lang="en-US" sz="1980" dirty="0">
                <a:solidFill>
                  <a:srgbClr val="A71930"/>
                </a:solidFill>
                <a:hlinkClick r:id="rId6">
                  <a:extLst>
                    <a:ext uri="{A12FA001-AC4F-418D-AE19-62706E023703}">
                      <ahyp:hlinkClr xmlns:ahyp="http://schemas.microsoft.com/office/drawing/2018/hyperlinkcolor" val="tx"/>
                    </a:ext>
                  </a:extLst>
                </a:hlinkClick>
              </a:rPr>
              <a:t>www.phs.org/sonm</a:t>
            </a:r>
            <a:endParaRPr lang="en-US" sz="1980" dirty="0">
              <a:solidFill>
                <a:srgbClr val="A71930"/>
              </a:solidFill>
            </a:endParaRPr>
          </a:p>
        </p:txBody>
      </p:sp>
    </p:spTree>
    <p:extLst>
      <p:ext uri="{BB962C8B-B14F-4D97-AF65-F5344CB8AC3E}">
        <p14:creationId xmlns:p14="http://schemas.microsoft.com/office/powerpoint/2010/main" val="55818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43370-D4D8-6447-8EB0-E2B7C4BEC172}"/>
              </a:ext>
            </a:extLst>
          </p:cNvPr>
          <p:cNvSpPr>
            <a:spLocks noGrp="1"/>
          </p:cNvSpPr>
          <p:nvPr>
            <p:ph type="sldNum" sz="quarter" idx="12"/>
          </p:nvPr>
        </p:nvSpPr>
        <p:spPr/>
        <p:txBody>
          <a:bodyPr/>
          <a:lstStyle/>
          <a:p>
            <a:pPr defTabSz="745106">
              <a:defRPr/>
            </a:pPr>
            <a:fld id="{D4BF1F63-4705-854C-A90E-B08697EA9D5E}" type="slidenum">
              <a:rPr lang="en-US" sz="743" i="0" dirty="0">
                <a:solidFill>
                  <a:srgbClr val="000000">
                    <a:alpha val="70000"/>
                  </a:srgbClr>
                </a:solidFill>
                <a:latin typeface="Calibri"/>
              </a:rPr>
              <a:pPr defTabSz="745106">
                <a:defRPr/>
              </a:pPr>
              <a:t>8</a:t>
            </a:fld>
            <a:endParaRPr lang="en-US" sz="743" i="0" dirty="0">
              <a:solidFill>
                <a:srgbClr val="000000">
                  <a:alpha val="70000"/>
                </a:srgbClr>
              </a:solidFill>
              <a:latin typeface="Calibri"/>
            </a:endParaRPr>
          </a:p>
        </p:txBody>
      </p:sp>
      <p:sp>
        <p:nvSpPr>
          <p:cNvPr id="10" name="Title 9">
            <a:extLst>
              <a:ext uri="{FF2B5EF4-FFF2-40B4-BE49-F238E27FC236}">
                <a16:creationId xmlns:a16="http://schemas.microsoft.com/office/drawing/2014/main" id="{3695F080-539C-2C49-870F-F2EB3228468A}"/>
              </a:ext>
            </a:extLst>
          </p:cNvPr>
          <p:cNvSpPr>
            <a:spLocks noGrp="1"/>
          </p:cNvSpPr>
          <p:nvPr>
            <p:ph type="title"/>
          </p:nvPr>
        </p:nvSpPr>
        <p:spPr>
          <a:xfrm>
            <a:off x="471490" y="429307"/>
            <a:ext cx="9115420" cy="411343"/>
          </a:xfrm>
        </p:spPr>
        <p:txBody>
          <a:bodyPr>
            <a:noAutofit/>
          </a:bodyPr>
          <a:lstStyle/>
          <a:p>
            <a:r>
              <a:rPr lang="en-US" sz="3600" dirty="0">
                <a:solidFill>
                  <a:schemeClr val="tx1"/>
                </a:solidFill>
              </a:rPr>
              <a:t>Sword Health – A Solution for Everyone</a:t>
            </a:r>
          </a:p>
        </p:txBody>
      </p:sp>
      <p:sp>
        <p:nvSpPr>
          <p:cNvPr id="5" name="Content Placeholder 4">
            <a:extLst>
              <a:ext uri="{FF2B5EF4-FFF2-40B4-BE49-F238E27FC236}">
                <a16:creationId xmlns:a16="http://schemas.microsoft.com/office/drawing/2014/main" id="{B6F87BF0-79BE-1E14-5388-B4FB762775DD}"/>
              </a:ext>
            </a:extLst>
          </p:cNvPr>
          <p:cNvSpPr>
            <a:spLocks noGrp="1"/>
          </p:cNvSpPr>
          <p:nvPr>
            <p:ph sz="quarter" idx="15"/>
          </p:nvPr>
        </p:nvSpPr>
        <p:spPr>
          <a:xfrm>
            <a:off x="375192" y="1167374"/>
            <a:ext cx="9493579" cy="953598"/>
          </a:xfrm>
        </p:spPr>
        <p:txBody>
          <a:bodyPr vert="horz" lIns="0" tIns="0" rIns="0" bIns="0" rtlCol="0">
            <a:noAutofit/>
          </a:bodyPr>
          <a:lstStyle/>
          <a:p>
            <a:pPr algn="ctr"/>
            <a:r>
              <a:rPr lang="en-US" sz="1980" dirty="0">
                <a:solidFill>
                  <a:srgbClr val="C00000"/>
                </a:solidFill>
                <a:latin typeface="Avenir Next LT Pro Light" panose="020B0304020202020204" pitchFamily="34" charset="0"/>
              </a:rPr>
              <a:t>Sword Health provides a digital solution to MSK issues that is cost-effective and equitable to a wide range of members</a:t>
            </a:r>
          </a:p>
        </p:txBody>
      </p:sp>
      <p:pic>
        <p:nvPicPr>
          <p:cNvPr id="12" name="Picture 11">
            <a:extLst>
              <a:ext uri="{FF2B5EF4-FFF2-40B4-BE49-F238E27FC236}">
                <a16:creationId xmlns:a16="http://schemas.microsoft.com/office/drawing/2014/main" id="{CE224E2A-3AF5-F12C-1203-ECF71B510E9E}"/>
              </a:ext>
            </a:extLst>
          </p:cNvPr>
          <p:cNvPicPr>
            <a:picLocks noChangeAspect="1"/>
          </p:cNvPicPr>
          <p:nvPr/>
        </p:nvPicPr>
        <p:blipFill>
          <a:blip r:embed="rId3"/>
          <a:stretch>
            <a:fillRect/>
          </a:stretch>
        </p:blipFill>
        <p:spPr>
          <a:xfrm>
            <a:off x="224591" y="2474322"/>
            <a:ext cx="4839570" cy="4019304"/>
          </a:xfrm>
          <a:prstGeom prst="rect">
            <a:avLst/>
          </a:prstGeom>
        </p:spPr>
      </p:pic>
      <p:pic>
        <p:nvPicPr>
          <p:cNvPr id="14" name="Picture 13">
            <a:extLst>
              <a:ext uri="{FF2B5EF4-FFF2-40B4-BE49-F238E27FC236}">
                <a16:creationId xmlns:a16="http://schemas.microsoft.com/office/drawing/2014/main" id="{CD2228E6-9F08-64EF-09D5-436F682C0763}"/>
              </a:ext>
            </a:extLst>
          </p:cNvPr>
          <p:cNvPicPr>
            <a:picLocks noChangeAspect="1"/>
          </p:cNvPicPr>
          <p:nvPr/>
        </p:nvPicPr>
        <p:blipFill>
          <a:blip r:embed="rId4"/>
          <a:stretch>
            <a:fillRect/>
          </a:stretch>
        </p:blipFill>
        <p:spPr>
          <a:xfrm>
            <a:off x="5423040" y="3239299"/>
            <a:ext cx="4445731" cy="2858629"/>
          </a:xfrm>
          <a:prstGeom prst="rect">
            <a:avLst/>
          </a:prstGeom>
        </p:spPr>
      </p:pic>
      <p:cxnSp>
        <p:nvCxnSpPr>
          <p:cNvPr id="17" name="Straight Connector 16">
            <a:extLst>
              <a:ext uri="{FF2B5EF4-FFF2-40B4-BE49-F238E27FC236}">
                <a16:creationId xmlns:a16="http://schemas.microsoft.com/office/drawing/2014/main" id="{BD8A659A-5A3E-B3CF-9087-A7FB2FA7D39B}"/>
              </a:ext>
            </a:extLst>
          </p:cNvPr>
          <p:cNvCxnSpPr/>
          <p:nvPr/>
        </p:nvCxnSpPr>
        <p:spPr>
          <a:xfrm>
            <a:off x="5218277" y="2517883"/>
            <a:ext cx="0" cy="3932183"/>
          </a:xfrm>
          <a:prstGeom prst="line">
            <a:avLst/>
          </a:prstGeom>
          <a:ln w="698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3E9757-E8FA-4FFF-AECD-4909CA302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10800" cy="7772400"/>
          </a:xfrm>
          <a:prstGeom prst="rect">
            <a:avLst/>
          </a:prstGeom>
        </p:spPr>
      </p:pic>
      <p:sp>
        <p:nvSpPr>
          <p:cNvPr id="7" name="Rounded Rectangle 16">
            <a:extLst>
              <a:ext uri="{FF2B5EF4-FFF2-40B4-BE49-F238E27FC236}">
                <a16:creationId xmlns:a16="http://schemas.microsoft.com/office/drawing/2014/main" id="{869F6182-E7D3-4F89-BF38-D4B381F43E1C}"/>
              </a:ext>
            </a:extLst>
          </p:cNvPr>
          <p:cNvSpPr/>
          <p:nvPr/>
        </p:nvSpPr>
        <p:spPr>
          <a:xfrm>
            <a:off x="7086600" y="365760"/>
            <a:ext cx="2954444"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8" name="Oval 7">
            <a:extLst>
              <a:ext uri="{FF2B5EF4-FFF2-40B4-BE49-F238E27FC236}">
                <a16:creationId xmlns:a16="http://schemas.microsoft.com/office/drawing/2014/main" id="{13D9A63D-950A-4094-ABEC-D334A91774EB}"/>
              </a:ext>
            </a:extLst>
          </p:cNvPr>
          <p:cNvSpPr/>
          <p:nvPr/>
        </p:nvSpPr>
        <p:spPr>
          <a:xfrm>
            <a:off x="7725622" y="1141872"/>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pic>
        <p:nvPicPr>
          <p:cNvPr id="9" name="Picture 4" descr="Image result for outcomes icon">
            <a:extLst>
              <a:ext uri="{FF2B5EF4-FFF2-40B4-BE49-F238E27FC236}">
                <a16:creationId xmlns:a16="http://schemas.microsoft.com/office/drawing/2014/main" id="{B4E65CEB-F6D0-4E55-8308-34196E84F9C2}"/>
              </a:ext>
            </a:extLst>
          </p:cNvPr>
          <p:cNvPicPr>
            <a:picLocks noChangeAspect="1" noChangeArrowheads="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882784" y="1327313"/>
            <a:ext cx="1362075"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5C0061B7-FD8E-40C5-BD09-F086F0112169}"/>
              </a:ext>
            </a:extLst>
          </p:cNvPr>
          <p:cNvSpPr txBox="1"/>
          <p:nvPr/>
        </p:nvSpPr>
        <p:spPr>
          <a:xfrm>
            <a:off x="6815319" y="3055148"/>
            <a:ext cx="3395481" cy="2317487"/>
          </a:xfrm>
          <a:prstGeom prst="rect">
            <a:avLst/>
          </a:prstGeom>
          <a:noFill/>
        </p:spPr>
        <p:txBody>
          <a:bodyPr wrap="square" lIns="100514" tIns="50257" rIns="100514" bIns="50257" rtlCol="0">
            <a:spAutoFit/>
          </a:bodyPr>
          <a:lstStyle/>
          <a:p>
            <a:pPr algn="ctr" defTabSz="992782">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Provider Network </a:t>
            </a:r>
          </a:p>
          <a:p>
            <a:pPr algn="ctr" defTabSz="992782">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Tier I and Tier II</a:t>
            </a:r>
          </a:p>
          <a:p>
            <a:pPr algn="ctr" defTabSz="992782">
              <a:defRPr/>
            </a:pP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2400" b="1" dirty="0">
                <a:solidFill>
                  <a:prstClr val="white"/>
                </a:solidFill>
                <a:latin typeface="Arial" panose="020B0604020202020204" pitchFamily="34" charset="0"/>
                <a:cs typeface="Arial" panose="020B0604020202020204" pitchFamily="34" charset="0"/>
              </a:rPr>
              <a:t>Better Health Outcomes, Just In Case</a:t>
            </a:r>
          </a:p>
        </p:txBody>
      </p:sp>
      <p:pic>
        <p:nvPicPr>
          <p:cNvPr id="3" name="Picture 2">
            <a:extLst>
              <a:ext uri="{FF2B5EF4-FFF2-40B4-BE49-F238E27FC236}">
                <a16:creationId xmlns:a16="http://schemas.microsoft.com/office/drawing/2014/main" id="{07996BA8-0F0E-4BEE-BFE6-63C67075DE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0116" y="6206382"/>
            <a:ext cx="767221" cy="863478"/>
          </a:xfrm>
          <a:prstGeom prst="rect">
            <a:avLst/>
          </a:prstGeom>
        </p:spPr>
      </p:pic>
    </p:spTree>
    <p:extLst>
      <p:ext uri="{BB962C8B-B14F-4D97-AF65-F5344CB8AC3E}">
        <p14:creationId xmlns:p14="http://schemas.microsoft.com/office/powerpoint/2010/main" val="680068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20.09.14"/>
  <p:tag name="AS_TITLE" val="Aspose.Slides for .NET 4.0 Client Profile"/>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HS_sampledeck_wide" id="{B9AF62D0-0B0D-3D4B-96F2-BE9944DBE5BE}" vid="{1BA6CACE-F879-BD4F-AC69-7574BC8BBCE8}"/>
    </a:ext>
  </a:extLst>
</a:theme>
</file>

<file path=ppt/theme/theme6.xml><?xml version="1.0" encoding="utf-8"?>
<a:theme xmlns:a="http://schemas.openxmlformats.org/drawingml/2006/main" name="3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Hub">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0985553-0B06-4BC9-856F-A72E5125EFC0}" vid="{26350DB5-AD2D-495B-8472-4FAD0E7389BC}"/>
    </a:ext>
  </a:extLst>
</a:theme>
</file>

<file path=ppt/theme/theme7.xml><?xml version="1.0" encoding="utf-8"?>
<a:theme xmlns:a="http://schemas.openxmlformats.org/drawingml/2006/main" name="4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Hub">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0985553-0B06-4BC9-856F-A72E5125EFC0}" vid="{26350DB5-AD2D-495B-8472-4FAD0E7389BC}"/>
    </a:ext>
  </a:extLst>
</a:theme>
</file>

<file path=ppt/theme/theme8.xml><?xml version="1.0" encoding="utf-8"?>
<a:theme xmlns:a="http://schemas.openxmlformats.org/drawingml/2006/main" name="6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7">
      <a:dk1>
        <a:srgbClr val="000000"/>
      </a:dk1>
      <a:lt1>
        <a:srgbClr val="FFFFFF"/>
      </a:lt1>
      <a:dk2>
        <a:srgbClr val="A71930"/>
      </a:dk2>
      <a:lt2>
        <a:srgbClr val="EEEBDA"/>
      </a:lt2>
      <a:accent1>
        <a:srgbClr val="44697D"/>
      </a:accent1>
      <a:accent2>
        <a:srgbClr val="669900"/>
      </a:accent2>
      <a:accent3>
        <a:srgbClr val="FFFFFF"/>
      </a:accent3>
      <a:accent4>
        <a:srgbClr val="000000"/>
      </a:accent4>
      <a:accent5>
        <a:srgbClr val="B0B9BF"/>
      </a:accent5>
      <a:accent6>
        <a:srgbClr val="5C8A00"/>
      </a:accent6>
      <a:hlink>
        <a:srgbClr val="CC9900"/>
      </a:hlink>
      <a:folHlink>
        <a:srgbClr val="E1E1B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990000"/>
            </a:solidFill>
            <a:effectLst/>
            <a:latin typeface="Garamond"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990000"/>
            </a:solidFill>
            <a:effectLst/>
            <a:latin typeface="Garamond" pitchFamily="1" charset="0"/>
          </a:defRPr>
        </a:defPPr>
      </a:lstStyle>
    </a:lnDef>
  </a:objectDefaults>
  <a:extraClrSchemeLst>
    <a:extraClrScheme>
      <a:clrScheme name="Default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efault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efault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efault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A71930"/>
        </a:dk2>
        <a:lt2>
          <a:srgbClr val="EEEBDA"/>
        </a:lt2>
        <a:accent1>
          <a:srgbClr val="44697D"/>
        </a:accent1>
        <a:accent2>
          <a:srgbClr val="669900"/>
        </a:accent2>
        <a:accent3>
          <a:srgbClr val="FFFFFF"/>
        </a:accent3>
        <a:accent4>
          <a:srgbClr val="000000"/>
        </a:accent4>
        <a:accent5>
          <a:srgbClr val="B0B9BF"/>
        </a:accent5>
        <a:accent6>
          <a:srgbClr val="5C8A00"/>
        </a:accent6>
        <a:hlink>
          <a:srgbClr val="CC9900"/>
        </a:hlink>
        <a:folHlink>
          <a:srgbClr val="E1E1B7"/>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34362F840D04DBF947364B607DECE" ma:contentTypeVersion="12" ma:contentTypeDescription="Create a new document." ma:contentTypeScope="" ma:versionID="8b4d4d3a08991531462ff73782386c35">
  <xsd:schema xmlns:xsd="http://www.w3.org/2001/XMLSchema" xmlns:xs="http://www.w3.org/2001/XMLSchema" xmlns:p="http://schemas.microsoft.com/office/2006/metadata/properties" xmlns:ns3="0c712353-408d-4b71-b616-adf7e3428c38" xmlns:ns4="2e48e082-c871-4539-a738-7a47d1640812" targetNamespace="http://schemas.microsoft.com/office/2006/metadata/properties" ma:root="true" ma:fieldsID="2a16392d93f6ff6215a41ed6b6af4ffe" ns3:_="" ns4:_="">
    <xsd:import namespace="0c712353-408d-4b71-b616-adf7e3428c38"/>
    <xsd:import namespace="2e48e082-c871-4539-a738-7a47d16408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12353-408d-4b71-b616-adf7e3428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48e082-c871-4539-a738-7a47d16408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C3397-6093-4854-9BD2-478A07BB0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12353-408d-4b71-b616-adf7e3428c38"/>
    <ds:schemaRef ds:uri="2e48e082-c871-4539-a738-7a47d1640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F2418-8CD4-4B7F-B5C1-8E6CBB031014}">
  <ds:schemaRefs>
    <ds:schemaRef ds:uri="http://schemas.openxmlformats.org/package/2006/metadata/core-properties"/>
    <ds:schemaRef ds:uri="0c712353-408d-4b71-b616-adf7e3428c38"/>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2e48e082-c871-4539-a738-7a47d164081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B6CD846-31F1-4FEA-AE5B-9686152CA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19621</TotalTime>
  <Words>1868</Words>
  <Application>Microsoft Office PowerPoint</Application>
  <PresentationFormat>Custom</PresentationFormat>
  <Paragraphs>311</Paragraphs>
  <Slides>19</Slides>
  <Notes>15</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19</vt:i4>
      </vt:variant>
    </vt:vector>
  </HeadingPairs>
  <TitlesOfParts>
    <vt:vector size="42" baseType="lpstr">
      <vt:lpstr>.AppleSystemUIFont</vt:lpstr>
      <vt:lpstr>Arial</vt:lpstr>
      <vt:lpstr>Avenir Next LT Pro</vt:lpstr>
      <vt:lpstr>Avenir Next LT Pro Light</vt:lpstr>
      <vt:lpstr>AvenirRoman</vt:lpstr>
      <vt:lpstr>Calibri</vt:lpstr>
      <vt:lpstr>Courier New</vt:lpstr>
      <vt:lpstr>Garamond</vt:lpstr>
      <vt:lpstr>Roboto Light</vt:lpstr>
      <vt:lpstr>Symbol</vt:lpstr>
      <vt:lpstr>Tahoma</vt:lpstr>
      <vt:lpstr>Times</vt:lpstr>
      <vt:lpstr>Trebuchet MS</vt:lpstr>
      <vt:lpstr>Wingdings</vt:lpstr>
      <vt:lpstr>Office Theme</vt:lpstr>
      <vt:lpstr>2_Office Theme</vt:lpstr>
      <vt:lpstr>Light Version</vt:lpstr>
      <vt:lpstr>1_Light Version</vt:lpstr>
      <vt:lpstr>2_Light Version</vt:lpstr>
      <vt:lpstr>3_Light Version</vt:lpstr>
      <vt:lpstr>4_Light Version</vt:lpstr>
      <vt:lpstr>6_Light Version</vt:lpstr>
      <vt:lpstr>Default Design</vt:lpstr>
      <vt:lpstr>State of New Mexico and Local Public Bodies Group Benefits Health Plan January 2025 – December 2025</vt:lpstr>
      <vt:lpstr>PowerPoint Presentation</vt:lpstr>
      <vt:lpstr>2025 Covered Benefits – Summary: Enhancements          One Plan Option with Two Provider Tiers Included </vt:lpstr>
      <vt:lpstr>PowerPoint Presentation</vt:lpstr>
      <vt:lpstr>A New myPres Just For You </vt:lpstr>
      <vt:lpstr>More Access to Care Without Paying More</vt:lpstr>
      <vt:lpstr>No-Cost Care Offers Convenience</vt:lpstr>
      <vt:lpstr>Sword Health – A Solution for Everyone</vt:lpstr>
      <vt:lpstr>PowerPoint Presentation</vt:lpstr>
      <vt:lpstr>Tier 1 Provider Network </vt:lpstr>
      <vt:lpstr>Tier I - Albuquerque’s Only 24/7 Urgent Care</vt:lpstr>
      <vt:lpstr>Access All Current Providers:  Tier I and Tier II Combined Extensive State and Nationwide Contracted Provider Network</vt:lpstr>
      <vt:lpstr>PowerPoint Presentation</vt:lpstr>
      <vt:lpstr> Dedicated Member Service Team  </vt:lpstr>
      <vt:lpstr>Improving Health Outcomes Collaboratively</vt:lpstr>
      <vt:lpstr>2024-2025  Wellness Offerings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New Mexico Group Benefits Health Plan January 2022 – December 2022</dc:title>
  <dc:creator>Witt, Keith</dc:creator>
  <cp:lastModifiedBy>Tori Bergquist</cp:lastModifiedBy>
  <cp:revision>57</cp:revision>
  <dcterms:created xsi:type="dcterms:W3CDTF">2021-08-16T22:49:04Z</dcterms:created>
  <dcterms:modified xsi:type="dcterms:W3CDTF">2024-09-27T20:23:36Z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0x010100DB734362F840D04DBF947364B607DECE</vt:lpwstr>
  </property>
</Properties>
</file>