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3.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3"/>
    <p:sldMasterId id="2147483710" r:id="rId4"/>
    <p:sldMasterId id="2147483758" r:id="rId5"/>
    <p:sldMasterId id="2147483807" r:id="rId6"/>
  </p:sldMasterIdLst>
  <p:notesMasterIdLst>
    <p:notesMasterId r:id="rId45"/>
  </p:notesMasterIdLst>
  <p:sldIdLst>
    <p:sldId id="2147473086" r:id="rId7"/>
    <p:sldId id="2147473078" r:id="rId8"/>
    <p:sldId id="852" r:id="rId9"/>
    <p:sldId id="2147473079" r:id="rId10"/>
    <p:sldId id="371" r:id="rId11"/>
    <p:sldId id="817" r:id="rId12"/>
    <p:sldId id="276" r:id="rId13"/>
    <p:sldId id="2147473080" r:id="rId14"/>
    <p:sldId id="2147473081" r:id="rId15"/>
    <p:sldId id="2147473082" r:id="rId16"/>
    <p:sldId id="266" r:id="rId17"/>
    <p:sldId id="2147473087" r:id="rId18"/>
    <p:sldId id="882" r:id="rId19"/>
    <p:sldId id="857" r:id="rId20"/>
    <p:sldId id="858" r:id="rId21"/>
    <p:sldId id="869" r:id="rId22"/>
    <p:sldId id="870" r:id="rId23"/>
    <p:sldId id="865" r:id="rId24"/>
    <p:sldId id="2147473085" r:id="rId25"/>
    <p:sldId id="867" r:id="rId26"/>
    <p:sldId id="871" r:id="rId27"/>
    <p:sldId id="884" r:id="rId28"/>
    <p:sldId id="893" r:id="rId29"/>
    <p:sldId id="2147473090" r:id="rId30"/>
    <p:sldId id="873" r:id="rId31"/>
    <p:sldId id="874" r:id="rId32"/>
    <p:sldId id="3444" r:id="rId33"/>
    <p:sldId id="877" r:id="rId34"/>
    <p:sldId id="2147473091" r:id="rId35"/>
    <p:sldId id="892" r:id="rId36"/>
    <p:sldId id="2147383811" r:id="rId37"/>
    <p:sldId id="310" r:id="rId38"/>
    <p:sldId id="4593" r:id="rId39"/>
    <p:sldId id="2147470255" r:id="rId40"/>
    <p:sldId id="889" r:id="rId41"/>
    <p:sldId id="372" r:id="rId42"/>
    <p:sldId id="373" r:id="rId43"/>
    <p:sldId id="2147473094" r:id="rId4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A03EA54-ABD5-A38E-35F8-F67F5BA9D708}" name="Maureen Manring" initials="MM" userId="S::Maureen_Manring@bcbsnm.com::8610ce00-aab0-4f47-8d31-3bd1104bef83" providerId="AD"/>
  <p188:author id="{A5DAF8DC-CC8D-BC99-0A12-7ECAB624F250}" name="Jennie Duran" initials="JD" userId="S::Jennie_Duran@bcbsnm.com::45c1be89-4ead-462e-9014-55f9f08d298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3792" autoAdjust="0"/>
  </p:normalViewPr>
  <p:slideViewPr>
    <p:cSldViewPr snapToGrid="0">
      <p:cViewPr varScale="1">
        <p:scale>
          <a:sx n="114" d="100"/>
          <a:sy n="114" d="100"/>
        </p:scale>
        <p:origin x="47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1.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4.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notesMaster" Target="notesMasters/notesMaster1.xml"/><Relationship Id="rId5"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4" Type="http://schemas.openxmlformats.org/officeDocument/2006/relationships/slideMaster" Target="slideMasters/slideMaster2.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theme" Target="theme/theme1.xml"/><Relationship Id="rId8" Type="http://schemas.openxmlformats.org/officeDocument/2006/relationships/slide" Target="slides/slide2.xml"/><Relationship Id="rId51"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tha Jarrett" userId="b63780d9-71a3-41a6-b9ba-1289dd2ed67a" providerId="ADAL" clId="{719ADF26-952E-4F0C-85CD-8DDD35A40D9F}"/>
    <pc:docChg chg="delSld">
      <pc:chgData name="Martha Jarrett" userId="b63780d9-71a3-41a6-b9ba-1289dd2ed67a" providerId="ADAL" clId="{719ADF26-952E-4F0C-85CD-8DDD35A40D9F}" dt="2024-08-30T20:21:31.751" v="0" actId="2696"/>
      <pc:docMkLst>
        <pc:docMk/>
      </pc:docMkLst>
      <pc:sldChg chg="del">
        <pc:chgData name="Martha Jarrett" userId="b63780d9-71a3-41a6-b9ba-1289dd2ed67a" providerId="ADAL" clId="{719ADF26-952E-4F0C-85CD-8DDD35A40D9F}" dt="2024-08-30T20:21:31.751" v="0" actId="2696"/>
        <pc:sldMkLst>
          <pc:docMk/>
          <pc:sldMk cId="453783299" sldId="214747308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E6D289-D73D-4FA9-9BCA-A82FBED48E77}" type="datetimeFigureOut">
              <a:rPr lang="en-US" smtClean="0"/>
              <a:t>08/30/2024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A61E5F-9B7D-4495-A25E-BCCD896B9137}" type="slidenum">
              <a:rPr lang="en-US" smtClean="0"/>
              <a:t>‹#›</a:t>
            </a:fld>
            <a:endParaRPr lang="en-US"/>
          </a:p>
        </p:txBody>
      </p:sp>
    </p:spTree>
    <p:extLst>
      <p:ext uri="{BB962C8B-B14F-4D97-AF65-F5344CB8AC3E}">
        <p14:creationId xmlns:p14="http://schemas.microsoft.com/office/powerpoint/2010/main" val="22083062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bcbs.com/sites/default/files/file-attachments/page/Blue_Facts_Sheet-2024.pdf"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533400"/>
            <a:ext cx="5575300" cy="3136900"/>
          </a:xfrm>
        </p:spPr>
      </p:sp>
      <p:sp>
        <p:nvSpPr>
          <p:cNvPr id="3" name="Notes Placeholder 2"/>
          <p:cNvSpPr>
            <a:spLocks noGrp="1"/>
          </p:cNvSpPr>
          <p:nvPr>
            <p:ph type="body" idx="1"/>
          </p:nvPr>
        </p:nvSpPr>
        <p:spPr>
          <a:xfrm>
            <a:off x="457200" y="3962400"/>
            <a:ext cx="6096000" cy="4952999"/>
          </a:xfrm>
        </p:spPr>
        <p:txBody>
          <a:bodyPr/>
          <a:lstStyle/>
          <a:p>
            <a:pPr marL="0" marR="0" lvl="0" indent="0" algn="l" defTabSz="933277" rtl="0" eaLnBrk="1" fontAlgn="auto" latinLnBrk="0" hangingPunct="1">
              <a:lnSpc>
                <a:spcPct val="100000"/>
              </a:lnSpc>
              <a:spcBef>
                <a:spcPts val="0"/>
              </a:spcBef>
              <a:spcAft>
                <a:spcPts val="0"/>
              </a:spcAft>
              <a:buClrTx/>
              <a:buSzTx/>
              <a:buFontTx/>
              <a:buNone/>
              <a:tabLst/>
              <a:defRPr/>
            </a:pPr>
            <a:r>
              <a:rPr lang="en-US" strike="noStrike" dirty="0">
                <a:solidFill>
                  <a:srgbClr val="0066CC"/>
                </a:solidFill>
                <a:cs typeface="Arial" panose="020B0604020202020204" pitchFamily="34" charset="0"/>
              </a:rPr>
              <a:t>Approved </a:t>
            </a:r>
            <a:r>
              <a:rPr lang="en-US" b="0" i="0" u="none" strike="noStrike" dirty="0">
                <a:solidFill>
                  <a:srgbClr val="38444C"/>
                </a:solidFill>
                <a:effectLst/>
                <a:latin typeface="Proxima Nova"/>
                <a:cs typeface="Arial" panose="020B0604020202020204" pitchFamily="34" charset="0"/>
              </a:rPr>
              <a:t>07</a:t>
            </a:r>
            <a:r>
              <a:rPr lang="en-US" b="0" i="0" u="none" strike="noStrike" dirty="0">
                <a:solidFill>
                  <a:srgbClr val="38444C"/>
                </a:solidFill>
                <a:effectLst/>
                <a:latin typeface="Proxima Nova"/>
              </a:rPr>
              <a:t>/30/24</a:t>
            </a:r>
            <a:r>
              <a:rPr lang="en-US" strike="noStrike" dirty="0">
                <a:solidFill>
                  <a:srgbClr val="0066CC"/>
                </a:solidFill>
                <a:cs typeface="Arial" panose="020B0604020202020204" pitchFamily="34" charset="0"/>
              </a:rPr>
              <a:t> </a:t>
            </a:r>
          </a:p>
          <a:p>
            <a:pPr defTabSz="933277">
              <a:defRPr/>
            </a:pPr>
            <a:r>
              <a:rPr lang="en-US" dirty="0">
                <a:solidFill>
                  <a:srgbClr val="0066CC"/>
                </a:solidFill>
                <a:cs typeface="Arial" panose="020B0604020202020204" pitchFamily="34" charset="0"/>
              </a:rPr>
              <a:t>EMI Team – Deborah Wells, Debb Bastian</a:t>
            </a:r>
          </a:p>
          <a:p>
            <a:pPr defTabSz="933277">
              <a:defRPr/>
            </a:pPr>
            <a:r>
              <a:rPr lang="en-US" dirty="0">
                <a:solidFill>
                  <a:srgbClr val="0066CC"/>
                </a:solidFill>
                <a:cs typeface="Arial" panose="020B0604020202020204" pitchFamily="34" charset="0"/>
              </a:rPr>
              <a:t>Content</a:t>
            </a:r>
            <a:r>
              <a:rPr lang="en-US" baseline="0" dirty="0">
                <a:solidFill>
                  <a:srgbClr val="0066CC"/>
                </a:solidFill>
                <a:cs typeface="Arial" panose="020B0604020202020204" pitchFamily="34" charset="0"/>
              </a:rPr>
              <a:t> pending approval by Debb Bastian</a:t>
            </a:r>
          </a:p>
          <a:p>
            <a:pPr defTabSz="933277">
              <a:defRPr/>
            </a:pPr>
            <a:endParaRPr lang="en-US" baseline="0" dirty="0">
              <a:solidFill>
                <a:srgbClr val="0066CC"/>
              </a:solidFill>
              <a:cs typeface="Arial" panose="020B0604020202020204" pitchFamily="34" charset="0"/>
            </a:endParaRPr>
          </a:p>
          <a:p>
            <a:pPr defTabSz="933277">
              <a:defRPr/>
            </a:pPr>
            <a:endParaRPr lang="en-US" baseline="0" dirty="0">
              <a:solidFill>
                <a:srgbClr val="0066CC"/>
              </a:solidFill>
              <a:cs typeface="Arial" panose="020B0604020202020204" pitchFamily="34" charset="0"/>
            </a:endParaRPr>
          </a:p>
          <a:p>
            <a:pPr defTabSz="933277">
              <a:defRPr/>
            </a:pPr>
            <a:r>
              <a:rPr lang="en-US" b="1" baseline="0" dirty="0">
                <a:solidFill>
                  <a:srgbClr val="0066CC"/>
                </a:solidFill>
                <a:cs typeface="Arial" panose="020B0604020202020204" pitchFamily="34" charset="0"/>
              </a:rPr>
              <a:t>2024 PPO Open Enrollment Member Presentation should be customized for each use. Delete slides that do not apply and customize table data, dates, phone numbers, etc. as needed.</a:t>
            </a:r>
            <a:endParaRPr lang="en-US" b="1" dirty="0">
              <a:solidFill>
                <a:srgbClr val="0066CC"/>
              </a:solidFill>
              <a:cs typeface="Arial" panose="020B0604020202020204" pitchFamily="34" charset="0"/>
            </a:endParaRPr>
          </a:p>
          <a:p>
            <a:endParaRPr lang="en-US" sz="1200" dirty="0"/>
          </a:p>
          <a:p>
            <a:r>
              <a:rPr lang="en-US" sz="1200" dirty="0"/>
              <a:t>The file is divided into the following sections:</a:t>
            </a:r>
          </a:p>
          <a:p>
            <a:pPr marL="342900" marR="0" lvl="0" indent="-342900">
              <a:spcBef>
                <a:spcPts val="0"/>
              </a:spcBef>
              <a:spcAft>
                <a:spcPts val="0"/>
              </a:spcAft>
              <a:buFont typeface="Arial" panose="020B0604020202020204" pitchFamily="34" charset="0"/>
              <a:buChar char="•"/>
              <a:tabLst>
                <a:tab pos="457200" algn="l"/>
              </a:tabLst>
            </a:pPr>
            <a:r>
              <a:rPr lang="en-US" sz="1800" b="0" i="0"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t>Introduction and PPO basics</a:t>
            </a:r>
          </a:p>
          <a:p>
            <a:pPr marL="342900" marR="0" lvl="0" indent="-342900">
              <a:spcBef>
                <a:spcPts val="0"/>
              </a:spcBef>
              <a:spcAft>
                <a:spcPts val="0"/>
              </a:spcAft>
              <a:buFont typeface="Arial" panose="020B0604020202020204" pitchFamily="34" charset="0"/>
              <a:buChar char="•"/>
              <a:tabLst>
                <a:tab pos="457200" algn="l"/>
              </a:tabLst>
            </a:pPr>
            <a:r>
              <a:rPr lang="en-US" sz="1800" b="0" i="0"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t>Blue Distinction Centers</a:t>
            </a:r>
          </a:p>
          <a:p>
            <a:pPr marL="342900" marR="0" lvl="0" indent="-342900">
              <a:spcBef>
                <a:spcPts val="0"/>
              </a:spcBef>
              <a:spcAft>
                <a:spcPts val="0"/>
              </a:spcAft>
              <a:buFont typeface="Arial" panose="020B0604020202020204" pitchFamily="34" charset="0"/>
              <a:buChar char="•"/>
              <a:tabLst>
                <a:tab pos="457200" algn="l"/>
              </a:tabLst>
            </a:pPr>
            <a:r>
              <a:rPr lang="en-US" sz="1800" b="0" i="0"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t>CDHPs</a:t>
            </a:r>
          </a:p>
          <a:p>
            <a:pPr marL="342900" marR="0" lvl="0" indent="-342900">
              <a:spcBef>
                <a:spcPts val="0"/>
              </a:spcBef>
              <a:spcAft>
                <a:spcPts val="0"/>
              </a:spcAft>
              <a:buFont typeface="Arial" panose="020B0604020202020204" pitchFamily="34" charset="0"/>
              <a:buChar char="•"/>
              <a:tabLst>
                <a:tab pos="457200" algn="l"/>
              </a:tabLst>
            </a:pPr>
            <a:r>
              <a:rPr lang="en-US" sz="1800" b="0" i="0"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t>BlueEdge HSA</a:t>
            </a:r>
          </a:p>
          <a:p>
            <a:pPr marL="342900" marR="0" lvl="0" indent="-342900">
              <a:spcBef>
                <a:spcPts val="0"/>
              </a:spcBef>
              <a:spcAft>
                <a:spcPts val="0"/>
              </a:spcAft>
              <a:buFont typeface="Arial" panose="020B0604020202020204" pitchFamily="34" charset="0"/>
              <a:buChar char="•"/>
              <a:tabLst>
                <a:tab pos="457200" algn="l"/>
              </a:tabLst>
            </a:pPr>
            <a:r>
              <a:rPr lang="en-US" sz="1800" b="0" i="0"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t>BlueEdge HCA</a:t>
            </a:r>
          </a:p>
          <a:p>
            <a:pPr marL="342900" marR="0" lvl="0" indent="-342900">
              <a:spcBef>
                <a:spcPts val="0"/>
              </a:spcBef>
              <a:spcAft>
                <a:spcPts val="0"/>
              </a:spcAft>
              <a:buFont typeface="Arial" panose="020B0604020202020204" pitchFamily="34" charset="0"/>
              <a:buChar char="•"/>
              <a:tabLst>
                <a:tab pos="457200" algn="l"/>
              </a:tabLst>
            </a:pPr>
            <a:r>
              <a:rPr lang="en-US" sz="1800" b="0" i="0"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t>Digital Capabilities</a:t>
            </a:r>
          </a:p>
          <a:p>
            <a:pPr marL="342900" marR="0" lvl="0" indent="-342900">
              <a:spcBef>
                <a:spcPts val="0"/>
              </a:spcBef>
              <a:spcAft>
                <a:spcPts val="0"/>
              </a:spcAft>
              <a:buFont typeface="Arial" panose="020B0604020202020204" pitchFamily="34" charset="0"/>
              <a:buChar char="•"/>
              <a:tabLst>
                <a:tab pos="457200" algn="l"/>
              </a:tabLst>
            </a:pPr>
            <a:r>
              <a:rPr lang="en-US" sz="1800" b="0" i="0"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t>Blue Access for Members</a:t>
            </a:r>
          </a:p>
          <a:p>
            <a:pPr marL="342900" marR="0" lvl="0" indent="-342900">
              <a:spcBef>
                <a:spcPts val="0"/>
              </a:spcBef>
              <a:spcAft>
                <a:spcPts val="0"/>
              </a:spcAft>
              <a:buFont typeface="Arial" panose="020B0604020202020204" pitchFamily="34" charset="0"/>
              <a:buChar char="•"/>
              <a:tabLst>
                <a:tab pos="457200" algn="l"/>
              </a:tabLst>
            </a:pPr>
            <a:r>
              <a:rPr lang="en-US" sz="1800" b="0" i="0"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t>Provider Finder</a:t>
            </a:r>
          </a:p>
          <a:p>
            <a:pPr marL="342900" marR="0" lvl="0" indent="-342900">
              <a:spcBef>
                <a:spcPts val="0"/>
              </a:spcBef>
              <a:spcAft>
                <a:spcPts val="0"/>
              </a:spcAft>
              <a:buFont typeface="Arial" panose="020B0604020202020204" pitchFamily="34" charset="0"/>
              <a:buChar char="•"/>
              <a:tabLst>
                <a:tab pos="457200" algn="l"/>
              </a:tabLst>
            </a:pPr>
            <a:r>
              <a:rPr lang="en-US" sz="1800" b="0" i="0"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t>Health and Wellness Programs</a:t>
            </a:r>
          </a:p>
          <a:p>
            <a:pPr marL="342900" marR="0" lvl="0" indent="-342900">
              <a:spcBef>
                <a:spcPts val="0"/>
              </a:spcBef>
              <a:spcAft>
                <a:spcPts val="0"/>
              </a:spcAft>
              <a:buFont typeface="Arial" panose="020B0604020202020204" pitchFamily="34" charset="0"/>
              <a:buChar char="•"/>
              <a:tabLst>
                <a:tab pos="457200" algn="l"/>
              </a:tabLst>
            </a:pPr>
            <a:r>
              <a:rPr lang="en-US" sz="1800" b="0" i="0"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t>Well onTarget</a:t>
            </a:r>
          </a:p>
          <a:p>
            <a:pPr marL="342900" marR="0" lvl="0" indent="-342900">
              <a:spcBef>
                <a:spcPts val="0"/>
              </a:spcBef>
              <a:spcAft>
                <a:spcPts val="0"/>
              </a:spcAft>
              <a:buFont typeface="Arial" panose="020B0604020202020204" pitchFamily="34" charset="0"/>
              <a:buChar char="•"/>
              <a:tabLst>
                <a:tab pos="457200" algn="l"/>
              </a:tabLst>
            </a:pPr>
            <a:r>
              <a:rPr lang="en-US" sz="1800" b="0" i="0"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t>Wellbeing Management-only slides</a:t>
            </a:r>
          </a:p>
          <a:p>
            <a:pPr marL="342900" marR="0" lvl="0" indent="-342900">
              <a:spcBef>
                <a:spcPts val="0"/>
              </a:spcBef>
              <a:spcAft>
                <a:spcPts val="0"/>
              </a:spcAft>
              <a:buFont typeface="Arial" panose="020B0604020202020204" pitchFamily="34" charset="0"/>
              <a:buChar char="•"/>
              <a:tabLst>
                <a:tab pos="457200" algn="l"/>
              </a:tabLst>
            </a:pPr>
            <a:r>
              <a:rPr lang="en-US" sz="1800" b="0" i="0"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t>Health Advocacy Solutions-only slides</a:t>
            </a:r>
          </a:p>
          <a:p>
            <a:pPr marL="342900" marR="0" lvl="0" indent="-342900">
              <a:spcBef>
                <a:spcPts val="0"/>
              </a:spcBef>
              <a:spcAft>
                <a:spcPts val="0"/>
              </a:spcAft>
              <a:buFont typeface="Arial" panose="020B0604020202020204" pitchFamily="34" charset="0"/>
              <a:buChar char="•"/>
              <a:tabLst>
                <a:tab pos="457200" algn="l"/>
              </a:tabLst>
            </a:pPr>
            <a:r>
              <a:rPr lang="en-US" sz="1800" b="0" i="0"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t>Member Rewards</a:t>
            </a:r>
          </a:p>
          <a:p>
            <a:pPr marL="342900" marR="0" lvl="0" indent="-342900">
              <a:spcBef>
                <a:spcPts val="0"/>
              </a:spcBef>
              <a:spcAft>
                <a:spcPts val="0"/>
              </a:spcAft>
              <a:buFont typeface="Arial" panose="020B0604020202020204" pitchFamily="34" charset="0"/>
              <a:buChar char="•"/>
              <a:tabLst>
                <a:tab pos="457200" algn="l"/>
              </a:tabLst>
            </a:pPr>
            <a:r>
              <a:rPr lang="en-US" sz="1800" b="0" i="0"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t>Benefits Value Advisor</a:t>
            </a:r>
          </a:p>
          <a:p>
            <a:pPr marL="342900" marR="0" lvl="0" indent="-342900">
              <a:spcBef>
                <a:spcPts val="0"/>
              </a:spcBef>
              <a:spcAft>
                <a:spcPts val="0"/>
              </a:spcAft>
              <a:buFont typeface="Arial" panose="020B0604020202020204" pitchFamily="34" charset="0"/>
              <a:buChar char="•"/>
              <a:tabLst>
                <a:tab pos="457200" algn="l"/>
              </a:tabLst>
            </a:pPr>
            <a:r>
              <a:rPr lang="en-US" sz="1800" b="0" i="0"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t>Virtual Visits</a:t>
            </a:r>
          </a:p>
          <a:p>
            <a:pPr marL="342900" marR="0" lvl="0" indent="-342900">
              <a:spcBef>
                <a:spcPts val="0"/>
              </a:spcBef>
              <a:spcAft>
                <a:spcPts val="0"/>
              </a:spcAft>
              <a:buFont typeface="Arial" panose="020B0604020202020204" pitchFamily="34" charset="0"/>
              <a:buChar char="•"/>
              <a:tabLst>
                <a:tab pos="457200" algn="l"/>
              </a:tabLst>
            </a:pPr>
            <a:r>
              <a:rPr lang="en-US" sz="1800" b="0" i="0"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t>Dental</a:t>
            </a:r>
          </a:p>
          <a:p>
            <a:pPr marL="342900" marR="0" lvl="0" indent="-342900">
              <a:spcBef>
                <a:spcPts val="0"/>
              </a:spcBef>
              <a:spcAft>
                <a:spcPts val="0"/>
              </a:spcAft>
              <a:buFont typeface="Arial" panose="020B0604020202020204" pitchFamily="34" charset="0"/>
              <a:buChar char="•"/>
              <a:tabLst>
                <a:tab pos="457200" algn="l"/>
              </a:tabLst>
            </a:pPr>
            <a:r>
              <a:rPr lang="en-US" sz="1800" b="0" i="0"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t>Prescription Drugs </a:t>
            </a:r>
          </a:p>
          <a:p>
            <a:pPr marL="342900" marR="0" lvl="0" indent="-342900">
              <a:spcBef>
                <a:spcPts val="0"/>
              </a:spcBef>
              <a:spcAft>
                <a:spcPts val="0"/>
              </a:spcAft>
              <a:buFont typeface="Arial" panose="020B0604020202020204" pitchFamily="34" charset="0"/>
              <a:buChar char="•"/>
              <a:tabLst>
                <a:tab pos="457200" algn="l"/>
              </a:tabLst>
            </a:pPr>
            <a:r>
              <a:rPr lang="en-US" sz="1800" b="0" i="0"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t>Closing slides</a:t>
            </a:r>
          </a:p>
        </p:txBody>
      </p:sp>
      <p:sp>
        <p:nvSpPr>
          <p:cNvPr id="4" name="Slide Number Placeholder 3"/>
          <p:cNvSpPr>
            <a:spLocks noGrp="1"/>
          </p:cNvSpPr>
          <p:nvPr>
            <p:ph type="sldNum" sz="quarter" idx="10"/>
          </p:nvPr>
        </p:nvSpPr>
        <p:spPr>
          <a:xfrm>
            <a:off x="3970338" y="8915399"/>
            <a:ext cx="3038475" cy="381001"/>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AD50030-D427-4D2C-AB9A-8FAAB784D6E3}" type="slidenum">
              <a:rPr kumimoji="0" lang="en-US" sz="9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9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936617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AD50030-D427-4D2C-AB9A-8FAAB784D6E3}" type="slidenum">
              <a:rPr kumimoji="0" lang="en-US" sz="9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9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9795953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AD50030-D427-4D2C-AB9A-8FAAB784D6E3}" type="slidenum">
              <a:rPr kumimoji="0" lang="en-US" sz="9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9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9668162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327025"/>
            <a:ext cx="6189662" cy="3482975"/>
          </a:xfrm>
        </p:spPr>
      </p:sp>
      <p:sp>
        <p:nvSpPr>
          <p:cNvPr id="3" name="Notes Placeholder 2"/>
          <p:cNvSpPr>
            <a:spLocks noGrp="1"/>
          </p:cNvSpPr>
          <p:nvPr>
            <p:ph type="body" idx="1"/>
          </p:nvPr>
        </p:nvSpPr>
        <p:spPr/>
        <p:txBody>
          <a:bodyPr/>
          <a:lstStyle/>
          <a:p>
            <a:pPr marL="0" marR="0" lvl="0" indent="0" algn="l" defTabSz="933277" rtl="0" eaLnBrk="1" fontAlgn="auto" latinLnBrk="0" hangingPunct="1">
              <a:lnSpc>
                <a:spcPct val="100000"/>
              </a:lnSpc>
              <a:spcBef>
                <a:spcPts val="0"/>
              </a:spcBef>
              <a:spcAft>
                <a:spcPts val="0"/>
              </a:spcAft>
              <a:buClrTx/>
              <a:buSzTx/>
              <a:buFontTx/>
              <a:buNone/>
              <a:tabLst/>
              <a:defRPr/>
            </a:pPr>
            <a:r>
              <a:rPr lang="en-US" strike="noStrike" dirty="0">
                <a:solidFill>
                  <a:srgbClr val="0066CC"/>
                </a:solidFill>
                <a:cs typeface="Arial" panose="020B0604020202020204" pitchFamily="34" charset="0"/>
              </a:rPr>
              <a:t>Approved </a:t>
            </a:r>
            <a:r>
              <a:rPr lang="en-US" b="0" i="0" u="none" strike="noStrike" dirty="0">
                <a:solidFill>
                  <a:srgbClr val="38444C"/>
                </a:solidFill>
                <a:effectLst/>
                <a:latin typeface="Proxima Nova"/>
                <a:cs typeface="Arial" panose="020B0604020202020204" pitchFamily="34" charset="0"/>
              </a:rPr>
              <a:t>06</a:t>
            </a:r>
            <a:r>
              <a:rPr lang="en-US" b="0" i="0" u="none" strike="noStrike" dirty="0">
                <a:solidFill>
                  <a:srgbClr val="38444C"/>
                </a:solidFill>
                <a:effectLst/>
                <a:latin typeface="Proxima Nova"/>
              </a:rPr>
              <a:t>/11/24</a:t>
            </a:r>
            <a:r>
              <a:rPr lang="en-US" strike="noStrike" dirty="0">
                <a:solidFill>
                  <a:srgbClr val="0066CC"/>
                </a:solidFill>
                <a:cs typeface="Arial" panose="020B0604020202020204" pitchFamily="34" charset="0"/>
              </a:rPr>
              <a:t> </a:t>
            </a:r>
          </a:p>
          <a:p>
            <a:pPr defTabSz="933277">
              <a:defRPr/>
            </a:pPr>
            <a:r>
              <a:rPr lang="en-US" dirty="0">
                <a:solidFill>
                  <a:srgbClr val="0066CC"/>
                </a:solidFill>
                <a:cs typeface="Arial" panose="020B0604020202020204" pitchFamily="34" charset="0"/>
              </a:rPr>
              <a:t>EMI Team – Deborah Wells, Debb Bastian</a:t>
            </a:r>
          </a:p>
          <a:p>
            <a:pPr defTabSz="933277">
              <a:defRPr/>
            </a:pPr>
            <a:r>
              <a:rPr lang="en-US" dirty="0">
                <a:solidFill>
                  <a:srgbClr val="FF0000"/>
                </a:solidFill>
                <a:highlight>
                  <a:srgbClr val="FFFF00"/>
                </a:highlight>
              </a:rPr>
              <a:t>Content approved by Sharon Roberts </a:t>
            </a:r>
          </a:p>
          <a:p>
            <a:pPr defTabSz="933277">
              <a:defRPr/>
            </a:pPr>
            <a:endParaRPr lang="en-US" dirty="0">
              <a:solidFill>
                <a:srgbClr val="FF0000"/>
              </a:solidFill>
              <a:highlight>
                <a:srgbClr val="FFFF00"/>
              </a:highlight>
            </a:endParaRPr>
          </a:p>
          <a:p>
            <a:pPr defTabSz="933277">
              <a:defRPr/>
            </a:pPr>
            <a:endParaRPr lang="en-US" dirty="0"/>
          </a:p>
          <a:p>
            <a:pPr marL="171450" indent="-171450" defTabSz="933277">
              <a:buFont typeface="Arial" panose="020B0604020202020204" pitchFamily="34" charset="0"/>
              <a:buChar char="•"/>
              <a:defRPr/>
            </a:pPr>
            <a:endParaRPr lang="en-US" b="0" i="0" dirty="0">
              <a:solidFill>
                <a:srgbClr val="000000"/>
              </a:solidFill>
              <a:effectLst/>
              <a:latin typeface="Proxima Nova"/>
            </a:endParaRPr>
          </a:p>
          <a:p>
            <a:pPr marL="171450" indent="-171450" defTabSz="933277">
              <a:buFont typeface="Arial" panose="020B0604020202020204" pitchFamily="34" charset="0"/>
              <a:buChar char="•"/>
              <a:defRPr/>
            </a:pPr>
            <a:r>
              <a:rPr lang="en-US" b="0" i="0" dirty="0">
                <a:solidFill>
                  <a:srgbClr val="000000"/>
                </a:solidFill>
                <a:effectLst/>
                <a:latin typeface="Proxima Nova"/>
              </a:rPr>
              <a:t>Blue Facts Sheet, BCBSA/BlueWeb (updated 5/24) </a:t>
            </a:r>
            <a:r>
              <a:rPr lang="en-US" b="0" i="0" u="none" strike="noStrike" dirty="0">
                <a:solidFill>
                  <a:srgbClr val="4086E2"/>
                </a:solidFill>
                <a:effectLst/>
                <a:latin typeface="Inter"/>
                <a:hlinkClick r:id="rId3"/>
              </a:rPr>
              <a:t>https://www.bcbs.com/sites/default/files/file-attachments/page/Blue_Facts_Sheet-2024.pdf</a:t>
            </a:r>
            <a:r>
              <a:rPr lang="en-US" b="0" i="0" u="none" strike="noStrike" dirty="0">
                <a:solidFill>
                  <a:srgbClr val="4086E2"/>
                </a:solidFill>
                <a:effectLst/>
                <a:latin typeface="Inter"/>
              </a:rPr>
              <a:t> </a:t>
            </a:r>
            <a:r>
              <a:rPr lang="en-US" b="0" i="0" dirty="0">
                <a:solidFill>
                  <a:srgbClr val="000000"/>
                </a:solidFill>
                <a:effectLst/>
                <a:latin typeface="Proxima Nova"/>
              </a:rPr>
              <a:t>BCBS Fact Sheet</a:t>
            </a:r>
            <a:endParaRPr lang="en-US" dirty="0"/>
          </a:p>
          <a:p>
            <a:pPr marL="171450" indent="-171450" defTabSz="933277">
              <a:buFont typeface="Arial" panose="020B0604020202020204" pitchFamily="34" charset="0"/>
              <a:buChar char="•"/>
              <a:defRPr/>
            </a:pPr>
            <a:r>
              <a:rPr lang="en-US" b="0" i="0" dirty="0">
                <a:solidFill>
                  <a:srgbClr val="000000"/>
                </a:solidFill>
                <a:effectLst/>
                <a:latin typeface="Proxima Nova"/>
              </a:rPr>
              <a:t>Blue Value Story Talking Points, BCBSA/BlueWeb (updated 11/23)</a:t>
            </a:r>
          </a:p>
          <a:p>
            <a:endParaRPr lang="en-US" sz="1200" dirty="0"/>
          </a:p>
          <a:p>
            <a:r>
              <a:rPr lang="en-US" b="0" dirty="0">
                <a:solidFill>
                  <a:schemeClr val="tx1"/>
                </a:solidFill>
              </a:rPr>
              <a:t>Blue Cross and Blue Shield members who live in another state can access the largest PPO network in the country through the BlueCard program. </a:t>
            </a:r>
          </a:p>
          <a:p>
            <a:r>
              <a:rPr lang="en-US" b="0" dirty="0">
                <a:solidFill>
                  <a:schemeClr val="tx1"/>
                </a:solidFill>
              </a:rPr>
              <a:t>The BlueCard program also allows members who need care when traveling to access their benefits. (Out-of-area coverage may vary by plan type.)</a:t>
            </a:r>
          </a:p>
          <a:p>
            <a:r>
              <a:rPr lang="en-US" b="0" dirty="0">
                <a:solidFill>
                  <a:schemeClr val="tx1"/>
                </a:solidFill>
              </a:rPr>
              <a:t>We make accessing doctors and hospitals a top priority, so our members have access to the best care possible – anytime – anywhere.</a:t>
            </a:r>
          </a:p>
          <a:p>
            <a:r>
              <a:rPr lang="en-US" b="0" i="0" u="none" strike="noStrike" dirty="0">
                <a:solidFill>
                  <a:schemeClr val="tx1"/>
                </a:solidFill>
                <a:effectLst/>
                <a:highlight>
                  <a:srgbClr val="F6ECC9"/>
                </a:highlight>
                <a:latin typeface="Inter"/>
              </a:rPr>
              <a:t>Based on the actual claims experiences of our group clients, in-network discounts and total cost of care are still foundational BCBS strengths. Due to the market-leading breadth of our</a:t>
            </a:r>
            <a:br>
              <a:rPr lang="en-US" b="0" i="0" u="none" strike="noStrike" dirty="0">
                <a:solidFill>
                  <a:schemeClr val="tx1"/>
                </a:solidFill>
                <a:effectLst/>
                <a:highlight>
                  <a:srgbClr val="F6ECC9"/>
                </a:highlight>
                <a:latin typeface="Inter"/>
              </a:rPr>
            </a:br>
            <a:r>
              <a:rPr lang="en-US" b="0" i="0" u="none" strike="noStrike" dirty="0">
                <a:solidFill>
                  <a:schemeClr val="tx1"/>
                </a:solidFill>
                <a:effectLst/>
                <a:highlight>
                  <a:srgbClr val="F6ECC9"/>
                </a:highlight>
                <a:latin typeface="Inter"/>
              </a:rPr>
              <a:t>BlueCard network, more claims are in-network (98%) compared to our competitors (96%) leading to an overall lower cost of care.</a:t>
            </a:r>
            <a:endParaRPr lang="en-US" b="0" u="none" dirty="0">
              <a:solidFill>
                <a:schemeClr val="tx1"/>
              </a:solidFill>
            </a:endParaRPr>
          </a:p>
          <a:p>
            <a:endParaRPr lang="en-US" sz="1200"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B3B4DA3-D5C3-448F-BEF1-052D8AE7D436}" type="slidenum">
              <a:rPr kumimoji="0" lang="en-US" sz="9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9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5249258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AD50030-D427-4D2C-AB9A-8FAAB784D6E3}" type="slidenum">
              <a:rPr kumimoji="0" lang="en-US" sz="9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9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100050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AD50030-D427-4D2C-AB9A-8FAAB784D6E3}" type="slidenum">
              <a:rPr kumimoji="0" lang="en-US" sz="9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9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6620016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3277" rtl="0" eaLnBrk="1" fontAlgn="auto" latinLnBrk="0" hangingPunct="1">
              <a:lnSpc>
                <a:spcPct val="100000"/>
              </a:lnSpc>
              <a:spcBef>
                <a:spcPts val="0"/>
              </a:spcBef>
              <a:spcAft>
                <a:spcPts val="0"/>
              </a:spcAft>
              <a:buClrTx/>
              <a:buSzTx/>
              <a:buFontTx/>
              <a:buNone/>
              <a:tabLst/>
              <a:defRPr/>
            </a:pPr>
            <a:r>
              <a:rPr lang="en-US" strike="noStrike" dirty="0">
                <a:solidFill>
                  <a:schemeClr val="tx1"/>
                </a:solidFill>
                <a:latin typeface="Arial" panose="020B0604020202020204" pitchFamily="34" charset="0"/>
                <a:cs typeface="Arial" panose="020B0604020202020204" pitchFamily="34" charset="0"/>
              </a:rPr>
              <a:t>Approved </a:t>
            </a:r>
            <a:r>
              <a:rPr lang="en-US" b="0" i="0" u="none" strike="noStrike" dirty="0">
                <a:solidFill>
                  <a:schemeClr val="tx1"/>
                </a:solidFill>
                <a:effectLst/>
                <a:latin typeface="Arial" panose="020B0604020202020204" pitchFamily="34" charset="0"/>
                <a:cs typeface="Arial" panose="020B0604020202020204" pitchFamily="34" charset="0"/>
              </a:rPr>
              <a:t>06/18/24</a:t>
            </a:r>
            <a:r>
              <a:rPr lang="en-US" strike="noStrike" dirty="0">
                <a:solidFill>
                  <a:schemeClr val="tx1"/>
                </a:solidFill>
                <a:latin typeface="Arial" panose="020B0604020202020204" pitchFamily="34" charset="0"/>
                <a:cs typeface="Arial" panose="020B0604020202020204" pitchFamily="34" charset="0"/>
              </a:rPr>
              <a:t> </a:t>
            </a:r>
          </a:p>
          <a:p>
            <a:pPr defTabSz="933277">
              <a:defRPr/>
            </a:pPr>
            <a:r>
              <a:rPr lang="en-US" dirty="0">
                <a:solidFill>
                  <a:schemeClr val="tx1"/>
                </a:solidFill>
                <a:latin typeface="Arial" panose="020B0604020202020204" pitchFamily="34" charset="0"/>
                <a:cs typeface="Arial" panose="020B0604020202020204" pitchFamily="34" charset="0"/>
              </a:rPr>
              <a:t>EMI Team – Deborah Wells, Debb Bastian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latin typeface="Arial" panose="020B0604020202020204" pitchFamily="34" charset="0"/>
                <a:cs typeface="Arial" panose="020B0604020202020204" pitchFamily="34" charset="0"/>
              </a:rPr>
              <a:t>Content</a:t>
            </a:r>
            <a:r>
              <a:rPr lang="en-US" baseline="0" dirty="0">
                <a:solidFill>
                  <a:schemeClr val="tx1"/>
                </a:solidFill>
                <a:latin typeface="Arial" panose="020B0604020202020204" pitchFamily="34" charset="0"/>
                <a:cs typeface="Arial" panose="020B0604020202020204" pitchFamily="34" charset="0"/>
              </a:rPr>
              <a:t> approved by Serina Solomon and </a:t>
            </a:r>
            <a:r>
              <a:rPr lang="en-US" b="0" i="0" u="none" strike="noStrike" dirty="0">
                <a:solidFill>
                  <a:schemeClr val="tx1"/>
                </a:solidFill>
                <a:effectLst/>
                <a:latin typeface="Arial" panose="020B0604020202020204" pitchFamily="34" charset="0"/>
                <a:cs typeface="Arial" panose="020B0604020202020204" pitchFamily="34" charset="0"/>
              </a:rPr>
              <a:t>Eamon Madigan</a:t>
            </a:r>
            <a:endParaRPr lang="en-US" dirty="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solidFill>
                <a:srgbClr val="0066CC"/>
              </a:solidFill>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66CC"/>
              </a:solidFill>
              <a:latin typeface="Arial" panose="020B0604020202020204" pitchFamily="34" charset="0"/>
              <a:cs typeface="Arial" panose="020B0604020202020204" pitchFamily="34" charset="0"/>
            </a:endParaRPr>
          </a:p>
          <a:p>
            <a:pPr eaLnBrk="1" hangingPunct="1"/>
            <a:endParaRPr lang="en-US" sz="1200" dirty="0">
              <a:latin typeface="Arial" panose="020B0604020202020204" pitchFamily="34" charset="0"/>
              <a:cs typeface="Arial" panose="020B0604020202020204" pitchFamily="34" charset="0"/>
            </a:endParaRPr>
          </a:p>
          <a:p>
            <a:pPr eaLnBrk="1" hangingPunct="1"/>
            <a:r>
              <a:rPr lang="en-US" sz="1200" b="1" dirty="0">
                <a:latin typeface="Arial" panose="020B0604020202020204" pitchFamily="34" charset="0"/>
                <a:cs typeface="Arial" panose="020B0604020202020204" pitchFamily="34" charset="0"/>
              </a:rPr>
              <a:t>Blue Access for Members</a:t>
            </a:r>
            <a:endParaRPr lang="en-US" sz="1200" b="1" baseline="30000" dirty="0">
              <a:latin typeface="Arial" panose="020B0604020202020204" pitchFamily="34" charset="0"/>
              <a:cs typeface="Arial" panose="020B0604020202020204" pitchFamily="34" charset="0"/>
            </a:endParaRPr>
          </a:p>
          <a:p>
            <a:pPr marL="285223" lvl="1" indent="-171134">
              <a:buFontTx/>
              <a:buChar char="•"/>
            </a:pPr>
            <a:r>
              <a:rPr lang="en-US" sz="1200" b="1" dirty="0">
                <a:solidFill>
                  <a:srgbClr val="000000"/>
                </a:solidFill>
                <a:latin typeface="Arial" panose="020B0604020202020204" pitchFamily="34" charset="0"/>
                <a:cs typeface="Arial" panose="020B0604020202020204" pitchFamily="34" charset="0"/>
              </a:rPr>
              <a:t>You can save time using self-service support tools, including the following and more:</a:t>
            </a:r>
          </a:p>
          <a:p>
            <a:pPr marL="570446" lvl="2" indent="-171134">
              <a:buFontTx/>
              <a:buChar char="•"/>
            </a:pPr>
            <a:r>
              <a:rPr lang="en-US" sz="1200" dirty="0">
                <a:solidFill>
                  <a:srgbClr val="000000"/>
                </a:solidFill>
                <a:latin typeface="Arial" panose="020B0604020202020204" pitchFamily="34" charset="0"/>
                <a:cs typeface="Arial" panose="020B0604020202020204" pitchFamily="34" charset="0"/>
              </a:rPr>
              <a:t>Check the status of a claim; view and print Explanation of Benefits (EOBs)</a:t>
            </a:r>
          </a:p>
          <a:p>
            <a:pPr marL="570446" lvl="2" indent="-171134">
              <a:buFontTx/>
              <a:buChar char="•"/>
            </a:pPr>
            <a:r>
              <a:rPr lang="en-US" b="0" i="0" u="none" strike="noStrike" dirty="0">
                <a:solidFill>
                  <a:srgbClr val="38444C"/>
                </a:solidFill>
                <a:effectLst/>
                <a:latin typeface="Arial" panose="020B0604020202020204" pitchFamily="34" charset="0"/>
                <a:cs typeface="Arial" panose="020B0604020202020204" pitchFamily="34" charset="0"/>
              </a:rPr>
              <a:t>View, print or download member ID cards</a:t>
            </a:r>
          </a:p>
          <a:p>
            <a:pPr marL="570446" lvl="2" indent="-171134">
              <a:buFontTx/>
              <a:buChar char="•"/>
            </a:pPr>
            <a:r>
              <a:rPr lang="en-US" sz="1200" dirty="0">
                <a:latin typeface="Arial" panose="020B0604020202020204" pitchFamily="34" charset="0"/>
                <a:cs typeface="Arial" panose="020B0604020202020204" pitchFamily="34" charset="0"/>
              </a:rPr>
              <a:t>Confirm who is covered under the plan</a:t>
            </a:r>
          </a:p>
          <a:p>
            <a:pPr marL="570446" lvl="2" indent="-171134">
              <a:buFontTx/>
              <a:buChar char="•"/>
            </a:pPr>
            <a:r>
              <a:rPr lang="en-US" sz="1200" dirty="0">
                <a:latin typeface="Arial" panose="020B0604020202020204" pitchFamily="34" charset="0"/>
                <a:cs typeface="Arial" panose="020B0604020202020204" pitchFamily="34" charset="0"/>
              </a:rPr>
              <a:t>Check plan coverage details and Rx benefit information</a:t>
            </a:r>
            <a:endParaRPr lang="en-US" sz="1200" dirty="0">
              <a:solidFill>
                <a:srgbClr val="000000"/>
              </a:solidFill>
              <a:latin typeface="Arial" panose="020B0604020202020204" pitchFamily="34" charset="0"/>
              <a:cs typeface="Arial" panose="020B0604020202020204" pitchFamily="34" charset="0"/>
            </a:endParaRPr>
          </a:p>
          <a:p>
            <a:pPr marL="285223" lvl="1" indent="-171134">
              <a:spcBef>
                <a:spcPct val="60000"/>
              </a:spcBef>
              <a:buFontTx/>
              <a:buChar char="•"/>
            </a:pPr>
            <a:r>
              <a:rPr lang="en-US" sz="1200" b="1" dirty="0">
                <a:solidFill>
                  <a:srgbClr val="000000"/>
                </a:solidFill>
                <a:latin typeface="Arial" panose="020B0604020202020204" pitchFamily="34" charset="0"/>
                <a:cs typeface="Arial" panose="020B0604020202020204" pitchFamily="34" charset="0"/>
              </a:rPr>
              <a:t>Secure access</a:t>
            </a:r>
            <a:r>
              <a:rPr lang="en-US" sz="1200" dirty="0">
                <a:solidFill>
                  <a:srgbClr val="000000"/>
                </a:solidFill>
                <a:latin typeface="Arial" panose="020B0604020202020204" pitchFamily="34" charset="0"/>
                <a:cs typeface="Arial" panose="020B0604020202020204" pitchFamily="34" charset="0"/>
              </a:rPr>
              <a:t> – employers can log in to their accounts and perform protected transactions </a:t>
            </a:r>
            <a:r>
              <a:rPr lang="en-US" sz="1200" b="1" dirty="0">
                <a:latin typeface="Arial" panose="020B0604020202020204" pitchFamily="34" charset="0"/>
                <a:cs typeface="Arial" panose="020B0604020202020204" pitchFamily="34" charset="0"/>
              </a:rPr>
              <a:t>24 Hours a day, 7 days a week*  </a:t>
            </a:r>
            <a:r>
              <a:rPr lang="en-US" sz="1200" dirty="0">
                <a:solidFill>
                  <a:srgbClr val="FF0000"/>
                </a:solidFill>
                <a:latin typeface="Arial" panose="020B0604020202020204" pitchFamily="34" charset="0"/>
                <a:cs typeface="Arial" panose="020B0604020202020204" pitchFamily="34" charset="0"/>
              </a:rPr>
              <a:t>[*Claim Statements/EOBs are not available 3-6 a.m.]</a:t>
            </a:r>
          </a:p>
          <a:p>
            <a:pPr eaLnBrk="1" hangingPunct="1">
              <a:lnSpc>
                <a:spcPct val="95000"/>
              </a:lnSpc>
              <a:spcBef>
                <a:spcPct val="10000"/>
              </a:spcBef>
              <a:spcAft>
                <a:spcPct val="10000"/>
              </a:spcAft>
            </a:pPr>
            <a:endParaRPr lang="en-US" sz="1200" b="1" u="sng" dirty="0">
              <a:solidFill>
                <a:srgbClr val="CC0000"/>
              </a:solidFill>
              <a:latin typeface="Arial" panose="020B0604020202020204" pitchFamily="34" charset="0"/>
              <a:cs typeface="Arial" panose="020B0604020202020204" pitchFamily="34" charset="0"/>
            </a:endParaRPr>
          </a:p>
          <a:p>
            <a:pPr eaLnBrk="1" hangingPunct="1">
              <a:lnSpc>
                <a:spcPct val="95000"/>
              </a:lnSpc>
              <a:spcBef>
                <a:spcPct val="10000"/>
              </a:spcBef>
              <a:spcAft>
                <a:spcPct val="10000"/>
              </a:spcAft>
            </a:pPr>
            <a:r>
              <a:rPr lang="en-US" sz="1200" b="1" u="sng" dirty="0">
                <a:solidFill>
                  <a:srgbClr val="FF0000"/>
                </a:solidFill>
                <a:latin typeface="Arial" panose="020B0604020202020204" pitchFamily="34" charset="0"/>
                <a:cs typeface="Arial" panose="020B0604020202020204" pitchFamily="34" charset="0"/>
              </a:rPr>
              <a:t>NOTE:</a:t>
            </a:r>
            <a:r>
              <a:rPr lang="en-US" sz="1200" b="1" dirty="0">
                <a:solidFill>
                  <a:srgbClr val="FF0000"/>
                </a:solidFill>
                <a:latin typeface="Arial" panose="020B0604020202020204" pitchFamily="34" charset="0"/>
                <a:cs typeface="Arial" panose="020B0604020202020204" pitchFamily="34" charset="0"/>
              </a:rPr>
              <a:t> </a:t>
            </a:r>
          </a:p>
          <a:p>
            <a:pPr eaLnBrk="1" hangingPunct="1"/>
            <a:r>
              <a:rPr lang="en-US" sz="1200" b="1" dirty="0">
                <a:solidFill>
                  <a:srgbClr val="FF0000"/>
                </a:solidFill>
                <a:latin typeface="Arial" panose="020B0604020202020204" pitchFamily="34" charset="0"/>
                <a:cs typeface="Arial" panose="020B0604020202020204" pitchFamily="34" charset="0"/>
              </a:rPr>
              <a:t>Blue Access for Members is available to all members. Options available within the portal will vary depending on group membership and benefit selections.</a:t>
            </a:r>
            <a:endParaRPr lang="en-US" sz="1200" dirty="0">
              <a:solidFill>
                <a:srgbClr val="FF0000"/>
              </a:solidFill>
              <a:latin typeface="Arial" panose="020B0604020202020204" pitchFamily="34" charset="0"/>
              <a:cs typeface="Arial" panose="020B0604020202020204" pitchFamily="34" charset="0"/>
            </a:endParaRPr>
          </a:p>
          <a:p>
            <a:pPr eaLnBrk="1" hangingPunct="1"/>
            <a:endParaRPr lang="en-US" sz="1200" dirty="0">
              <a:solidFill>
                <a:srgbClr val="CC0000"/>
              </a:solidFill>
            </a:endParaRPr>
          </a:p>
        </p:txBody>
      </p:sp>
      <p:sp>
        <p:nvSpPr>
          <p:cNvPr id="4" name="Slide Number Placeholder 3"/>
          <p:cNvSpPr>
            <a:spLocks noGrp="1"/>
          </p:cNvSpPr>
          <p:nvPr>
            <p:ph type="sldNum" sz="quarter" idx="5"/>
          </p:nvPr>
        </p:nvSpPr>
        <p:spPr/>
        <p:txBody>
          <a:bodyPr/>
          <a:lstStyle/>
          <a:p>
            <a:fld id="{7AD50030-D427-4D2C-AB9A-8FAAB784D6E3}" type="slidenum">
              <a:rPr lang="en-US" smtClean="0"/>
              <a:pPr/>
              <a:t>15</a:t>
            </a:fld>
            <a:endParaRPr lang="en-US" dirty="0"/>
          </a:p>
        </p:txBody>
      </p:sp>
    </p:spTree>
    <p:extLst>
      <p:ext uri="{BB962C8B-B14F-4D97-AF65-F5344CB8AC3E}">
        <p14:creationId xmlns:p14="http://schemas.microsoft.com/office/powerpoint/2010/main" val="36741367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77">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72FA544-5623-4059-A1CA-6B06589D280E}" type="slidenum">
              <a:rPr kumimoji="0" lang="en-US" sz="9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9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1691177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77">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72FA544-5623-4059-A1CA-6B06589D280E}" type="slidenum">
              <a:rPr kumimoji="0" lang="en-US" sz="9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9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5525881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77">
              <a:defRPr/>
            </a:pPr>
            <a:endParaRPr lang="en-US"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72FA544-5623-4059-A1CA-6B06589D280E}" type="slidenum">
              <a:rPr kumimoji="0" lang="en-US" sz="9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9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8774831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AD50030-D427-4D2C-AB9A-8FAAB784D6E3}" type="slidenum">
              <a:rPr kumimoji="0" lang="en-US" sz="9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9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56568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77">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AD50030-D427-4D2C-AB9A-8FAAB784D6E3}" type="slidenum">
              <a:rPr kumimoji="0" lang="en-US" sz="9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9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1447183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77">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72FA544-5623-4059-A1CA-6B06589D280E}" type="slidenum">
              <a:rPr kumimoji="0" lang="en-US" sz="9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9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5425404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AD50030-D427-4D2C-AB9A-8FAAB784D6E3}" type="slidenum">
              <a:rPr kumimoji="0" lang="en-US" sz="9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9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3198522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AD50030-D427-4D2C-AB9A-8FAAB784D6E3}" type="slidenum">
              <a:rPr kumimoji="0" lang="en-US" sz="9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9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9703276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66CC"/>
              </a:solidFill>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66CC"/>
              </a:solidFill>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AD50030-D427-4D2C-AB9A-8FAAB784D6E3}" type="slidenum">
              <a:rPr kumimoji="0" lang="en-US" sz="9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9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7869021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3277" rtl="0" eaLnBrk="1" fontAlgn="auto" latinLnBrk="0" hangingPunct="1">
              <a:lnSpc>
                <a:spcPct val="100000"/>
              </a:lnSpc>
              <a:spcBef>
                <a:spcPts val="0"/>
              </a:spcBef>
              <a:spcAft>
                <a:spcPts val="0"/>
              </a:spcAft>
              <a:buClrTx/>
              <a:buSzTx/>
              <a:buFontTx/>
              <a:buNone/>
              <a:tabLst/>
              <a:defRPr/>
            </a:pPr>
            <a:r>
              <a:rPr lang="en-US" strike="noStrike" dirty="0">
                <a:solidFill>
                  <a:srgbClr val="0066CC"/>
                </a:solidFill>
                <a:cs typeface="Arial" panose="020B0604020202020204" pitchFamily="34" charset="0"/>
              </a:rPr>
              <a:t>Approved </a:t>
            </a:r>
            <a:r>
              <a:rPr lang="en-US" b="0" i="0" u="none" strike="noStrike" dirty="0">
                <a:solidFill>
                  <a:srgbClr val="38444C"/>
                </a:solidFill>
                <a:effectLst/>
                <a:latin typeface="Proxima Nova"/>
                <a:cs typeface="Arial" panose="020B0604020202020204" pitchFamily="34" charset="0"/>
              </a:rPr>
              <a:t>06</a:t>
            </a:r>
            <a:r>
              <a:rPr lang="en-US" b="0" i="0" u="none" strike="noStrike" dirty="0">
                <a:solidFill>
                  <a:srgbClr val="38444C"/>
                </a:solidFill>
                <a:effectLst/>
                <a:latin typeface="Proxima Nova"/>
              </a:rPr>
              <a:t>/24/24</a:t>
            </a:r>
            <a:r>
              <a:rPr lang="en-US" strike="noStrike" dirty="0">
                <a:solidFill>
                  <a:srgbClr val="0066CC"/>
                </a:solidFill>
                <a:cs typeface="Arial" panose="020B0604020202020204" pitchFamily="34" charset="0"/>
              </a:rPr>
              <a:t> </a:t>
            </a:r>
          </a:p>
          <a:p>
            <a:pPr defTabSz="933277">
              <a:defRPr/>
            </a:pPr>
            <a:r>
              <a:rPr lang="en-US" dirty="0">
                <a:solidFill>
                  <a:srgbClr val="0066CC"/>
                </a:solidFill>
                <a:cs typeface="Arial" panose="020B0604020202020204" pitchFamily="34" charset="0"/>
              </a:rPr>
              <a:t>EMI Team – Deborah Wells, Debb Bastian</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rgbClr val="0066CC"/>
                </a:solidFill>
                <a:cs typeface="Arial" panose="020B0604020202020204" pitchFamily="34" charset="0"/>
              </a:rPr>
              <a:t>Content</a:t>
            </a:r>
            <a:r>
              <a:rPr lang="en-US" baseline="0" dirty="0">
                <a:solidFill>
                  <a:srgbClr val="0066CC"/>
                </a:solidFill>
                <a:cs typeface="Arial" panose="020B0604020202020204" pitchFamily="34" charset="0"/>
              </a:rPr>
              <a:t> approved by Emily Sen</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solidFill>
                  <a:srgbClr val="0066CC"/>
                </a:solidFill>
                <a:cs typeface="Arial" panose="020B0604020202020204" pitchFamily="34" charset="0"/>
              </a:rPr>
              <a:t>Product SME: </a:t>
            </a:r>
            <a:r>
              <a:rPr lang="en-US" b="0" i="0" u="none" strike="noStrike" dirty="0">
                <a:solidFill>
                  <a:srgbClr val="000000"/>
                </a:solidFill>
                <a:effectLst/>
                <a:highlight>
                  <a:srgbClr val="F6ECC9"/>
                </a:highlight>
                <a:latin typeface="Inter"/>
              </a:rPr>
              <a:t>Jessica Doyle, Emily Sen </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AD50030-D427-4D2C-AB9A-8FAAB784D6E3}" type="slidenum">
              <a:rPr kumimoji="0" lang="en-US" sz="9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9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8391635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solidFill>
                <a:schemeClr val="tx1"/>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AD50030-D427-4D2C-AB9A-8FAAB784D6E3}" type="slidenum">
              <a:rPr kumimoji="0" lang="en-US" sz="9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9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8203561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AD50030-D427-4D2C-AB9A-8FAAB784D6E3}" type="slidenum">
              <a:rPr kumimoji="0" lang="en-US" sz="9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9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5521636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563" y="188913"/>
            <a:ext cx="6643687" cy="3738562"/>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rgbClr val="44546A">
                  <a:lumMod val="75000"/>
                </a:srgbClr>
              </a:solidFill>
              <a:effectLst/>
              <a:uLnTx/>
              <a:uFillTx/>
              <a:latin typeface="Arial" panose="020B0604020202020204" pitchFamily="34" charset="0"/>
              <a:ea typeface="+mn-ea"/>
              <a:cs typeface="Arial" panose="020B0604020202020204" pitchFamily="34" charset="0"/>
            </a:endParaRPr>
          </a:p>
          <a:p>
            <a:pPr marL="0" indent="0">
              <a:buFont typeface="Arial" panose="020B0604020202020204" pitchFamily="34" charset="0"/>
              <a:buNone/>
            </a:pPr>
            <a:endParaRPr lang="en-US" dirty="0">
              <a:solidFill>
                <a:schemeClr val="tx2">
                  <a:lumMod val="75000"/>
                </a:schemeClr>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AD50030-D427-4D2C-AB9A-8FAAB784D6E3}" type="slidenum">
              <a:rPr kumimoji="0" lang="en-US" sz="900" b="0" i="0" u="none" strike="noStrike" kern="1200" cap="none" spc="0" normalizeH="0" baseline="0" noProof="0" smtClean="0">
                <a:ln>
                  <a:noFill/>
                </a:ln>
                <a:solidFill>
                  <a:prstClr val="black"/>
                </a:solidFill>
                <a:effectLst/>
                <a:uLnTx/>
                <a:uFillTx/>
                <a:latin typeface="Arial" charset="0"/>
                <a:ea typeface="ＭＳ Ｐゴシック" pitchFamily="-65"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900" b="0" i="0" u="none" strike="noStrike" kern="1200" cap="none" spc="0" normalizeH="0" baseline="0" noProof="0" dirty="0">
              <a:ln>
                <a:noFill/>
              </a:ln>
              <a:solidFill>
                <a:prstClr val="black"/>
              </a:solidFill>
              <a:effectLst/>
              <a:uLnTx/>
              <a:uFillTx/>
              <a:latin typeface="Arial" charset="0"/>
              <a:ea typeface="ＭＳ Ｐゴシック" pitchFamily="-65" charset="-128"/>
              <a:cs typeface="+mn-cs"/>
            </a:endParaRPr>
          </a:p>
        </p:txBody>
      </p:sp>
    </p:spTree>
    <p:extLst>
      <p:ext uri="{BB962C8B-B14F-4D97-AF65-F5344CB8AC3E}">
        <p14:creationId xmlns:p14="http://schemas.microsoft.com/office/powerpoint/2010/main" val="26568578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3277"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AD50030-D427-4D2C-AB9A-8FAAB784D6E3}" type="slidenum">
              <a:rPr kumimoji="0" lang="en-US" sz="9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9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9434557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3277" rtl="0" eaLnBrk="1" fontAlgn="auto" latinLnBrk="0" hangingPunct="1">
              <a:lnSpc>
                <a:spcPct val="100000"/>
              </a:lnSpc>
              <a:spcBef>
                <a:spcPts val="0"/>
              </a:spcBef>
              <a:spcAft>
                <a:spcPts val="0"/>
              </a:spcAft>
              <a:buClrTx/>
              <a:buSzTx/>
              <a:buFontTx/>
              <a:buNone/>
              <a:tabLst/>
              <a:defRPr/>
            </a:pPr>
            <a:r>
              <a:rPr lang="en-US" strike="noStrike" dirty="0">
                <a:solidFill>
                  <a:srgbClr val="0066CC"/>
                </a:solidFill>
                <a:cs typeface="Arial" panose="020B0604020202020204" pitchFamily="34" charset="0"/>
              </a:rPr>
              <a:t>Approved </a:t>
            </a:r>
            <a:r>
              <a:rPr lang="en-US" b="0" i="0" u="none" strike="noStrike" dirty="0">
                <a:solidFill>
                  <a:srgbClr val="38444C"/>
                </a:solidFill>
                <a:effectLst/>
                <a:latin typeface="Proxima Nova"/>
                <a:cs typeface="Arial" panose="020B0604020202020204" pitchFamily="34" charset="0"/>
              </a:rPr>
              <a:t>07</a:t>
            </a:r>
            <a:r>
              <a:rPr lang="en-US" b="0" i="0" u="none" strike="noStrike" dirty="0">
                <a:solidFill>
                  <a:srgbClr val="38444C"/>
                </a:solidFill>
                <a:effectLst/>
                <a:latin typeface="Proxima Nova"/>
              </a:rPr>
              <a:t>/09/24</a:t>
            </a:r>
            <a:r>
              <a:rPr lang="en-US" strike="noStrike" dirty="0">
                <a:solidFill>
                  <a:srgbClr val="0066CC"/>
                </a:solidFill>
                <a:cs typeface="Arial" panose="020B0604020202020204" pitchFamily="34" charset="0"/>
              </a:rPr>
              <a:t> </a:t>
            </a:r>
          </a:p>
          <a:p>
            <a:pPr defTabSz="933277">
              <a:defRPr/>
            </a:pPr>
            <a:r>
              <a:rPr lang="en-US" dirty="0">
                <a:solidFill>
                  <a:srgbClr val="0066CC"/>
                </a:solidFill>
                <a:cs typeface="Arial" panose="020B0604020202020204" pitchFamily="34" charset="0"/>
              </a:rPr>
              <a:t>EMI Team – Deborah Wells, Debb Bastian</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rgbClr val="0066CC"/>
                </a:solidFill>
                <a:cs typeface="Arial" panose="020B0604020202020204" pitchFamily="34" charset="0"/>
              </a:rPr>
              <a:t>Content</a:t>
            </a:r>
            <a:r>
              <a:rPr lang="en-US" baseline="0" dirty="0">
                <a:solidFill>
                  <a:srgbClr val="0066CC"/>
                </a:solidFill>
                <a:cs typeface="Arial" panose="020B0604020202020204" pitchFamily="34" charset="0"/>
              </a:rPr>
              <a:t> approved by Cora Weisenberger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solidFill>
                <a:srgbClr val="0066CC"/>
              </a:solidFill>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66CC"/>
              </a:solidFill>
              <a:cs typeface="Arial" panose="020B0604020202020204" pitchFamily="34" charset="0"/>
            </a:endParaRPr>
          </a:p>
          <a:p>
            <a:endParaRPr lang="en-US" dirty="0"/>
          </a:p>
          <a:p>
            <a:r>
              <a:rPr lang="en-US" dirty="0"/>
              <a:t>Blue365</a:t>
            </a:r>
            <a:r>
              <a:rPr lang="en-US" baseline="0" dirty="0"/>
              <a:t> member discount program</a:t>
            </a:r>
            <a:r>
              <a:rPr lang="en-US" dirty="0"/>
              <a:t>. Simply for being a Blue Cross and Blue Shield of New Mexico</a:t>
            </a:r>
            <a:r>
              <a:rPr lang="en-US" baseline="0" dirty="0"/>
              <a:t> </a:t>
            </a:r>
            <a:r>
              <a:rPr lang="en-US" dirty="0"/>
              <a:t>member, you will be able to receive exclusive health and wellness deals from national and local retailers to help keep you healthy. Save money on health care products and services that are not always covered by your benefit plan such as gym memberships, vision exams and services, hearing aids, fitness devices and diet-related services. </a:t>
            </a:r>
          </a:p>
          <a:p>
            <a:endParaRPr lang="en-US" dirty="0"/>
          </a:p>
          <a:p>
            <a:r>
              <a:rPr lang="en-US" b="0" i="0" dirty="0">
                <a:solidFill>
                  <a:schemeClr val="tx1"/>
                </a:solidFill>
                <a:latin typeface="Arial" panose="020B0604020202020204" pitchFamily="34" charset="0"/>
                <a:cs typeface="Arial" panose="020B0604020202020204" pitchFamily="34" charset="0"/>
              </a:rPr>
              <a:t>Log on to Blue Access for Members </a:t>
            </a:r>
            <a:r>
              <a:rPr lang="en-US" b="0" i="0" u="none" strike="noStrike" dirty="0">
                <a:solidFill>
                  <a:schemeClr val="tx1"/>
                </a:solidFill>
                <a:effectLst/>
                <a:highlight>
                  <a:srgbClr val="F6ECC9"/>
                </a:highlight>
                <a:latin typeface="Arial" panose="020B0604020202020204" pitchFamily="34" charset="0"/>
                <a:cs typeface="Arial" panose="020B0604020202020204" pitchFamily="34" charset="0"/>
              </a:rPr>
              <a:t>and under the Member Services tab you'll find</a:t>
            </a:r>
            <a:r>
              <a:rPr lang="en-US" b="0" i="0" dirty="0">
                <a:solidFill>
                  <a:schemeClr val="tx1"/>
                </a:solidFill>
                <a:latin typeface="Arial" panose="020B0604020202020204" pitchFamily="34" charset="0"/>
                <a:cs typeface="Arial" panose="020B0604020202020204" pitchFamily="34" charset="0"/>
              </a:rPr>
              <a:t> updates on the discount program.</a:t>
            </a:r>
            <a:r>
              <a:rPr lang="en-US" b="0" i="0" baseline="0" dirty="0">
                <a:solidFill>
                  <a:schemeClr val="tx1"/>
                </a:solidFill>
                <a:latin typeface="Arial" panose="020B0604020202020204" pitchFamily="34" charset="0"/>
                <a:cs typeface="Arial" panose="020B0604020202020204" pitchFamily="34" charset="0"/>
              </a:rPr>
              <a:t> From your BAM home page, you can access the Blue 365 Member Discount Program from the Wellness menu (under My Health).</a:t>
            </a:r>
            <a:endParaRPr lang="en-US" b="0" i="0" dirty="0">
              <a:solidFill>
                <a:schemeClr val="tx1"/>
              </a:solidFill>
              <a:latin typeface="Arial" panose="020B0604020202020204" pitchFamily="34" charset="0"/>
              <a:cs typeface="Arial" panose="020B0604020202020204"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AD50030-D427-4D2C-AB9A-8FAAB784D6E3}" type="slidenum">
              <a:rPr kumimoji="0" lang="en-US" sz="9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9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5882511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AD50030-D427-4D2C-AB9A-8FAAB784D6E3}" type="slidenum">
              <a:rPr kumimoji="0" lang="en-US" sz="9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9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0283384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AD50030-D427-4D2C-AB9A-8FAAB784D6E3}" type="slidenum">
              <a:rPr kumimoji="0" lang="en-US" sz="9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9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9587179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n-US" dirty="0"/>
              <a:t>Good Morning everyone and thank you for joining us today!</a:t>
            </a:r>
            <a:br>
              <a:rPr lang="en-US" dirty="0"/>
            </a:br>
            <a:r>
              <a:rPr lang="en-US" dirty="0"/>
              <a:t>My name is Oscar Perez and I will be the Client Success associate managing your account. </a:t>
            </a:r>
          </a:p>
          <a:p>
            <a:pPr marL="0" marR="0" lvl="0" indent="0" algn="l" defTabSz="931774" rtl="0" eaLnBrk="1" fontAlgn="auto" latinLnBrk="0" hangingPunct="1">
              <a:lnSpc>
                <a:spcPct val="100000"/>
              </a:lnSpc>
              <a:spcBef>
                <a:spcPts val="0"/>
              </a:spcBef>
              <a:spcAft>
                <a:spcPts val="0"/>
              </a:spcAft>
              <a:buClrTx/>
              <a:buSzTx/>
              <a:buFontTx/>
              <a:buNone/>
              <a:tabLst/>
              <a:defRPr/>
            </a:pPr>
            <a:br>
              <a:rPr lang="en-US" dirty="0"/>
            </a:br>
            <a:r>
              <a:rPr lang="en-US" dirty="0"/>
              <a:t>This will be my 2</a:t>
            </a:r>
            <a:r>
              <a:rPr lang="en-US" baseline="30000" dirty="0"/>
              <a:t>nd</a:t>
            </a:r>
            <a:r>
              <a:rPr lang="en-US" dirty="0"/>
              <a:t> year with Catapult Health, were I originally started as a Supply chain specialist facilitating our National Logistics network. </a:t>
            </a:r>
            <a:br>
              <a:rPr lang="en-US" dirty="0"/>
            </a:br>
            <a:endParaRPr lang="en-US" dirty="0">
              <a:solidFill>
                <a:srgbClr val="000000"/>
              </a:solidFill>
              <a:latin typeface="Open Sans" panose="020B0606030504020204" pitchFamily="34" charset="0"/>
              <a:ea typeface="Calibri" panose="020F0502020204030204" pitchFamily="34" charset="0"/>
              <a:cs typeface="Times New Roman" panose="02020603050405020304" pitchFamily="18" charset="0"/>
            </a:endParaRPr>
          </a:p>
          <a:p>
            <a:pPr marL="0" marR="0" lvl="0" indent="0" algn="l" defTabSz="931774" rtl="0" eaLnBrk="1" fontAlgn="auto" latinLnBrk="0" hangingPunct="1">
              <a:lnSpc>
                <a:spcPct val="100000"/>
              </a:lnSpc>
              <a:spcBef>
                <a:spcPts val="0"/>
              </a:spcBef>
              <a:spcAft>
                <a:spcPts val="0"/>
              </a:spcAft>
              <a:buClrTx/>
              <a:buSzTx/>
              <a:buFontTx/>
              <a:buNone/>
              <a:tabLst/>
              <a:defRPr/>
            </a:pPr>
            <a:r>
              <a:rPr lang="en-US" dirty="0">
                <a:solidFill>
                  <a:srgbClr val="000000"/>
                </a:solidFill>
                <a:latin typeface="Open Sans" panose="020B0606030504020204" pitchFamily="34" charset="0"/>
                <a:ea typeface="Calibri" panose="020F0502020204030204" pitchFamily="34" charset="0"/>
                <a:cs typeface="Times New Roman" panose="02020603050405020304" pitchFamily="18" charset="0"/>
              </a:rPr>
              <a:t>My responsibilities include leading the implementation process, providing daily support, best practices, offering reporting insights, and providing marketing support to ensure the smooth operation of your program. </a:t>
            </a:r>
          </a:p>
          <a:p>
            <a:pPr marL="0" lvl="0" indent="0" algn="l" rtl="0">
              <a:lnSpc>
                <a:spcPct val="100000"/>
              </a:lnSpc>
              <a:spcBef>
                <a:spcPts val="0"/>
              </a:spcBef>
              <a:spcAft>
                <a:spcPts val="0"/>
              </a:spcAft>
              <a:buSzPts val="1100"/>
              <a:buNone/>
            </a:pPr>
            <a:br>
              <a:rPr lang="en-US" dirty="0"/>
            </a:br>
            <a:r>
              <a:rPr lang="en-US" dirty="0"/>
              <a:t>*Lets have a brief pause for introductions*</a:t>
            </a:r>
          </a:p>
          <a:p>
            <a:pPr marL="0" lvl="0" indent="0" algn="l" rtl="0">
              <a:lnSpc>
                <a:spcPct val="100000"/>
              </a:lnSpc>
              <a:spcBef>
                <a:spcPts val="0"/>
              </a:spcBef>
              <a:spcAft>
                <a:spcPts val="0"/>
              </a:spcAft>
              <a:buSzPts val="1100"/>
              <a:buNone/>
            </a:pPr>
            <a:endParaRPr dirty="0"/>
          </a:p>
        </p:txBody>
      </p:sp>
      <p:sp>
        <p:nvSpPr>
          <p:cNvPr id="223" name="Google Shape;223;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4572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1200" cap="none" spc="0" normalizeH="0" baseline="0" noProof="0">
                <a:ln>
                  <a:noFill/>
                </a:ln>
                <a:solidFill>
                  <a:srgbClr val="000000"/>
                </a:solidFill>
                <a:effectLst/>
                <a:uLnTx/>
                <a:uFillTx/>
                <a:latin typeface="Arial"/>
                <a:ea typeface="Arial"/>
                <a:cs typeface="Arial"/>
                <a:sym typeface="Arial"/>
              </a:rPr>
              <a:pPr marL="0" marR="0" lvl="0" indent="0" algn="r" defTabSz="457200" rtl="0" eaLnBrk="1" fontAlgn="auto" latinLnBrk="0" hangingPunct="1">
                <a:lnSpc>
                  <a:spcPct val="100000"/>
                </a:lnSpc>
                <a:spcBef>
                  <a:spcPts val="0"/>
                </a:spcBef>
                <a:spcAft>
                  <a:spcPts val="0"/>
                </a:spcAft>
                <a:buClr>
                  <a:srgbClr val="000000"/>
                </a:buClr>
                <a:buSzPts val="1400"/>
                <a:buFont typeface="Arial"/>
                <a:buNone/>
                <a:tabLst/>
                <a:defRPr/>
              </a:pPr>
              <a:t>31</a:t>
            </a:fld>
            <a:endParaRPr kumimoji="0" sz="1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Both services provide a safe, fast and convenient option that serves as an alternative to a normal doctor visit, especially to those who may not have a primary care physician or may be experiencing a lapse in treatment. </a:t>
            </a:r>
          </a:p>
          <a:p>
            <a:pPr marL="171450" indent="-171450">
              <a:buFont typeface="Arial" panose="020B0604020202020204" pitchFamily="34" charset="0"/>
              <a:buChar char="•"/>
            </a:pPr>
            <a:r>
              <a:rPr lang="en-US" dirty="0"/>
              <a:t>Our services may allow participants to receive medical counsel at an expedited pace considering that choosing an in-network physician, as well as scheduling an appointment can be an arduous task at times.</a:t>
            </a:r>
          </a:p>
          <a:p>
            <a:pPr marL="171450" indent="-171450">
              <a:buFont typeface="Arial" panose="020B0604020202020204" pitchFamily="34" charset="0"/>
              <a:buChar char="•"/>
            </a:pPr>
            <a:r>
              <a:rPr lang="en-US" dirty="0"/>
              <a:t>The virtual consultation can be done in the comfort of your own home, skipping reception at the doctor's office as well as lengthy wait times.</a:t>
            </a:r>
          </a:p>
          <a:p>
            <a:pPr marL="171450" indent="-171450">
              <a:buFont typeface="Arial" panose="020B0604020202020204" pitchFamily="34" charset="0"/>
              <a:buChar char="•"/>
            </a:pPr>
            <a:r>
              <a:rPr lang="en-US" dirty="0"/>
              <a:t>NP’s will explain your Blood Panel Results and discuss a Personalized Action Plan tailored to your health.</a:t>
            </a:r>
          </a:p>
          <a:p>
            <a:pPr marL="171450" indent="-171450">
              <a:buFont typeface="Arial" panose="020B0604020202020204" pitchFamily="34" charset="0"/>
              <a:buChar char="•"/>
            </a:pPr>
            <a:r>
              <a:rPr lang="en-US" dirty="0"/>
              <a:t>Referrals into health improvement programs may be recommended based off findings and results are sent to each participant's smartphone and to their PCP if </a:t>
            </a:r>
            <a:r>
              <a:rPr lang="en-US"/>
              <a:t>the </a:t>
            </a:r>
            <a:endParaRPr lang="en-US" dirty="0"/>
          </a:p>
          <a:p>
            <a:pPr marL="171450" indent="-171450">
              <a:buFont typeface="Arial" panose="020B0604020202020204" pitchFamily="34" charset="0"/>
              <a:buChar char="•"/>
            </a:pPr>
            <a:r>
              <a:rPr lang="en-US" dirty="0"/>
              <a:t> Those without a PCP will be assisted in finding one for preventative and continued care.</a:t>
            </a:r>
            <a:br>
              <a:rPr lang="en-US" dirty="0"/>
            </a:br>
            <a:endParaRPr lang="en-US" dirty="0"/>
          </a:p>
          <a:p>
            <a:endParaRPr lang="en-US" b="1" dirty="0"/>
          </a:p>
        </p:txBody>
      </p:sp>
      <p:sp>
        <p:nvSpPr>
          <p:cNvPr id="4" name="Slide Number Placeholder 3"/>
          <p:cNvSpPr>
            <a:spLocks noGrp="1"/>
          </p:cNvSpPr>
          <p:nvPr>
            <p:ph type="sldNum" sz="quarter" idx="5"/>
          </p:nvPr>
        </p:nvSpPr>
        <p:spPr/>
        <p:txBody>
          <a:bodyPr/>
          <a:lstStyle/>
          <a:p>
            <a:fld id="{488B371F-05D6-6C41-BF21-49D5019039CC}" type="slidenum">
              <a:rPr lang="en-US" smtClean="0"/>
              <a:t>32</a:t>
            </a:fld>
            <a:endParaRPr lang="en-US" dirty="0"/>
          </a:p>
        </p:txBody>
      </p:sp>
    </p:spTree>
    <p:extLst>
      <p:ext uri="{BB962C8B-B14F-4D97-AF65-F5344CB8AC3E}">
        <p14:creationId xmlns:p14="http://schemas.microsoft.com/office/powerpoint/2010/main" val="23241641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Arial" panose="020B0604020202020204" pitchFamily="34" charset="0"/>
              </a:rPr>
              <a:t>Users signup for a checkup by utilizing a unique registration link that Catapult creates for your members. Registration can be accomplished from any computer, tablet, or smart phone and does not require the creation of a username or password. Based on which service method the member chooses, they will either receive a home kit in the mail, attend a worksite event, or swing through a </a:t>
            </a:r>
            <a:r>
              <a:rPr lang="en-US" b="0" i="0" dirty="0">
                <a:solidFill>
                  <a:srgbClr val="334658"/>
                </a:solidFill>
                <a:effectLst/>
                <a:latin typeface="Arial" panose="020B0604020202020204" pitchFamily="34" charset="0"/>
              </a:rPr>
              <a:t>Quest</a:t>
            </a:r>
            <a:r>
              <a:rPr lang="en-US" b="0" i="0" dirty="0">
                <a:solidFill>
                  <a:srgbClr val="000000"/>
                </a:solidFill>
                <a:effectLst/>
                <a:latin typeface="Arial" panose="020B0604020202020204" pitchFamily="34" charset="0"/>
              </a:rPr>
              <a:t> patient service center to complete their blood work and physical measurements. In either case, users will conclude their checkup with a live secure video consultation with a board-certified Nurse Practitioner.</a:t>
            </a:r>
          </a:p>
          <a:p>
            <a:pPr marL="0" marR="0" lvl="0" indent="0" algn="l" defTabSz="931774"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latin typeface="Arial" panose="020B0604020202020204" pitchFamily="34" charset="0"/>
            </a:endParaRPr>
          </a:p>
          <a:p>
            <a:pPr marL="0" marR="0" lvl="0" indent="0" algn="l" defTabSz="931774"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Arial" panose="020B0604020202020204" pitchFamily="34" charset="0"/>
              </a:rPr>
              <a:t>Catapult's Virtual Checkup process includes automated confirmation and reminder notifications that guide users through the experience to ensure they are </a:t>
            </a:r>
            <a:r>
              <a:rPr lang="en-US" b="0" i="0" dirty="0">
                <a:solidFill>
                  <a:srgbClr val="334658"/>
                </a:solidFill>
                <a:effectLst/>
                <a:latin typeface="Arial" panose="020B0604020202020204" pitchFamily="34" charset="0"/>
              </a:rPr>
              <a:t>engaged</a:t>
            </a:r>
            <a:r>
              <a:rPr lang="en-US" b="0" i="0" dirty="0">
                <a:solidFill>
                  <a:srgbClr val="000000"/>
                </a:solidFill>
                <a:effectLst/>
                <a:latin typeface="Arial" panose="020B0604020202020204" pitchFamily="34" charset="0"/>
              </a:rPr>
              <a:t> throughout the process. We are proud to </a:t>
            </a:r>
            <a:r>
              <a:rPr lang="en-US" b="0" i="0" dirty="0">
                <a:solidFill>
                  <a:srgbClr val="334658"/>
                </a:solidFill>
                <a:effectLst/>
                <a:latin typeface="Arial" panose="020B0604020202020204" pitchFamily="34" charset="0"/>
              </a:rPr>
              <a:t>report</a:t>
            </a:r>
            <a:r>
              <a:rPr lang="en-US" b="0" i="0" dirty="0">
                <a:solidFill>
                  <a:srgbClr val="000000"/>
                </a:solidFill>
                <a:effectLst/>
                <a:latin typeface="Arial" panose="020B0604020202020204" pitchFamily="34" charset="0"/>
              </a:rPr>
              <a:t> industry-leading completion and </a:t>
            </a:r>
            <a:r>
              <a:rPr lang="en-US" b="0" i="0" dirty="0">
                <a:solidFill>
                  <a:srgbClr val="334658"/>
                </a:solidFill>
                <a:effectLst/>
                <a:latin typeface="Arial" panose="020B0604020202020204" pitchFamily="34" charset="0"/>
              </a:rPr>
              <a:t>engagement</a:t>
            </a:r>
            <a:r>
              <a:rPr lang="en-US" b="0" i="0" dirty="0">
                <a:solidFill>
                  <a:srgbClr val="000000"/>
                </a:solidFill>
                <a:effectLst/>
                <a:latin typeface="Arial" panose="020B0604020202020204" pitchFamily="34" charset="0"/>
              </a:rPr>
              <a:t> metrics in Virtual Checkup with 86% of those who register taking action quickly and returning their sample within 15 days! On average, members take about 30 days to complete the process, start to finish.</a:t>
            </a:r>
          </a:p>
          <a:p>
            <a:pPr defTabSz="931774">
              <a:defRPr/>
            </a:pPr>
            <a:endParaRPr lang="en-US" b="0" i="0" dirty="0">
              <a:solidFill>
                <a:srgbClr val="000000"/>
              </a:solidFill>
              <a:effectLst/>
              <a:latin typeface="Arial" panose="020B0604020202020204" pitchFamily="34" charset="0"/>
            </a:endParaRPr>
          </a:p>
          <a:p>
            <a:pPr defTabSz="931774">
              <a:defRPr/>
            </a:pPr>
            <a:endParaRPr lang="en-US" b="0" i="0" dirty="0">
              <a:solidFill>
                <a:srgbClr val="000000"/>
              </a:solidFill>
              <a:effectLst/>
              <a:latin typeface="Arial" panose="020B0604020202020204" pitchFamily="34" charset="0"/>
            </a:endParaRPr>
          </a:p>
          <a:p>
            <a:pPr defTabSz="931774">
              <a:defRPr/>
            </a:pPr>
            <a:endParaRPr lang="en-US" b="0" i="0" dirty="0">
              <a:solidFill>
                <a:srgbClr val="000000"/>
              </a:solidFill>
              <a:effectLst/>
              <a:latin typeface="Arial" panose="020B0604020202020204" pitchFamily="34" charset="0"/>
            </a:endParaRPr>
          </a:p>
          <a:p>
            <a:pPr defTabSz="931774">
              <a:defRPr/>
            </a:pPr>
            <a:r>
              <a:rPr lang="en-US" b="1" i="0" dirty="0">
                <a:solidFill>
                  <a:srgbClr val="000000"/>
                </a:solidFill>
                <a:effectLst/>
                <a:latin typeface="Arial" panose="020B0604020202020204" pitchFamily="34" charset="0"/>
              </a:rPr>
              <a:t>Additional Information id needed: </a:t>
            </a:r>
          </a:p>
          <a:p>
            <a:r>
              <a:rPr lang="en-US" b="1" i="0" dirty="0">
                <a:solidFill>
                  <a:srgbClr val="000000"/>
                </a:solidFill>
                <a:effectLst/>
                <a:latin typeface="Arial" panose="020B0604020202020204" pitchFamily="34" charset="0"/>
              </a:rPr>
              <a:t>For Virtual Checkups, </a:t>
            </a:r>
            <a:r>
              <a:rPr lang="en-US" b="0" i="0" dirty="0">
                <a:solidFill>
                  <a:srgbClr val="000000"/>
                </a:solidFill>
                <a:effectLst/>
                <a:latin typeface="Arial" panose="020B0604020202020204" pitchFamily="34" charset="0"/>
              </a:rPr>
              <a:t>the patient self-collects biometric data and a blood sample and submits them with a release form through the mail. When the sample has been processed, the patient receives timing options for a consultation with a Catapult Nurse Practitioner. The patient's secure link to their consultation arrives at their scheduled appointment time, where they are greeted by a brief video introduction to the Catapult Checkup. At this time, the patient completes a </a:t>
            </a:r>
            <a:r>
              <a:rPr lang="en-US" b="0" i="0" dirty="0">
                <a:solidFill>
                  <a:srgbClr val="334658"/>
                </a:solidFill>
                <a:effectLst/>
                <a:latin typeface="Arial" panose="020B0604020202020204" pitchFamily="34" charset="0"/>
              </a:rPr>
              <a:t>medical</a:t>
            </a:r>
            <a:r>
              <a:rPr lang="en-US" b="0" i="0" dirty="0">
                <a:solidFill>
                  <a:srgbClr val="000000"/>
                </a:solidFill>
                <a:effectLst/>
                <a:latin typeface="Arial" panose="020B0604020202020204" pitchFamily="34" charset="0"/>
              </a:rPr>
              <a:t> history </a:t>
            </a:r>
            <a:r>
              <a:rPr lang="en-US" b="0" i="0" dirty="0">
                <a:solidFill>
                  <a:srgbClr val="334658"/>
                </a:solidFill>
                <a:effectLst/>
                <a:latin typeface="Arial" panose="020B0604020202020204" pitchFamily="34" charset="0"/>
              </a:rPr>
              <a:t>questionnaire</a:t>
            </a:r>
            <a:r>
              <a:rPr lang="en-US" b="0" i="0" dirty="0">
                <a:solidFill>
                  <a:srgbClr val="000000"/>
                </a:solidFill>
                <a:effectLst/>
                <a:latin typeface="Arial" panose="020B0604020202020204" pitchFamily="34" charset="0"/>
              </a:rPr>
              <a:t> on their device. All results are immediately uploaded into our proprietary Electronic </a:t>
            </a:r>
            <a:r>
              <a:rPr lang="en-US" b="0" i="0" dirty="0">
                <a:solidFill>
                  <a:srgbClr val="334658"/>
                </a:solidFill>
                <a:effectLst/>
                <a:latin typeface="Arial" panose="020B0604020202020204" pitchFamily="34" charset="0"/>
              </a:rPr>
              <a:t>Medical</a:t>
            </a:r>
            <a:r>
              <a:rPr lang="en-US" b="0" i="0" dirty="0">
                <a:solidFill>
                  <a:srgbClr val="000000"/>
                </a:solidFill>
                <a:effectLst/>
                <a:latin typeface="Arial" panose="020B0604020202020204" pitchFamily="34" charset="0"/>
              </a:rPr>
              <a:t> Record (EMR), interpreted and prioritized using AI and Machine Learning, and transmitted to the Catapult Nurse Practitioner for review.</a:t>
            </a:r>
            <a:br>
              <a:rPr lang="en-US" dirty="0"/>
            </a:br>
            <a:r>
              <a:rPr lang="en-US" b="0" i="0" dirty="0">
                <a:solidFill>
                  <a:srgbClr val="000000"/>
                </a:solidFill>
                <a:effectLst/>
                <a:latin typeface="Arial" panose="020B0604020202020204" pitchFamily="34" charset="0"/>
              </a:rPr>
              <a:t> </a:t>
            </a:r>
            <a:br>
              <a:rPr lang="en-US" dirty="0"/>
            </a:br>
            <a:r>
              <a:rPr lang="en-US" b="1" i="0" dirty="0">
                <a:solidFill>
                  <a:srgbClr val="000000"/>
                </a:solidFill>
                <a:effectLst/>
                <a:latin typeface="Arial" panose="020B0604020202020204" pitchFamily="34" charset="0"/>
              </a:rPr>
              <a:t>For on-site Checkups</a:t>
            </a:r>
            <a:r>
              <a:rPr lang="en-US" b="0" i="0" dirty="0">
                <a:solidFill>
                  <a:srgbClr val="000000"/>
                </a:solidFill>
                <a:effectLst/>
                <a:latin typeface="Arial" panose="020B0604020202020204" pitchFamily="34" charset="0"/>
              </a:rPr>
              <a:t>, the patient arrives at their scheduled appointment time where they are greeted by a Catapult Health Technician who collects a blood sample via fingerstick and other biometric measurements. At this time, the patient also completes a </a:t>
            </a:r>
            <a:r>
              <a:rPr lang="en-US" b="0" i="0" dirty="0">
                <a:solidFill>
                  <a:srgbClr val="334658"/>
                </a:solidFill>
                <a:effectLst/>
                <a:latin typeface="Arial" panose="020B0604020202020204" pitchFamily="34" charset="0"/>
              </a:rPr>
              <a:t>medical</a:t>
            </a:r>
            <a:r>
              <a:rPr lang="en-US" b="0" i="0" dirty="0">
                <a:solidFill>
                  <a:srgbClr val="000000"/>
                </a:solidFill>
                <a:effectLst/>
                <a:latin typeface="Arial" panose="020B0604020202020204" pitchFamily="34" charset="0"/>
              </a:rPr>
              <a:t> history </a:t>
            </a:r>
            <a:r>
              <a:rPr lang="en-US" b="0" i="0" dirty="0">
                <a:solidFill>
                  <a:srgbClr val="334658"/>
                </a:solidFill>
                <a:effectLst/>
                <a:latin typeface="Arial" panose="020B0604020202020204" pitchFamily="34" charset="0"/>
              </a:rPr>
              <a:t>questionnaire</a:t>
            </a:r>
            <a:r>
              <a:rPr lang="en-US" b="0" i="0" dirty="0">
                <a:solidFill>
                  <a:srgbClr val="000000"/>
                </a:solidFill>
                <a:effectLst/>
                <a:latin typeface="Arial" panose="020B0604020202020204" pitchFamily="34" charset="0"/>
              </a:rPr>
              <a:t> on one of our touch screen clinic laptops (about a 20 minute process in total). All results are immediately uploaded into our proprietary Electronic </a:t>
            </a:r>
            <a:r>
              <a:rPr lang="en-US" b="0" i="0" dirty="0">
                <a:solidFill>
                  <a:srgbClr val="334658"/>
                </a:solidFill>
                <a:effectLst/>
                <a:latin typeface="Arial" panose="020B0604020202020204" pitchFamily="34" charset="0"/>
              </a:rPr>
              <a:t>Medical</a:t>
            </a:r>
            <a:r>
              <a:rPr lang="en-US" b="0" i="0" dirty="0">
                <a:solidFill>
                  <a:srgbClr val="000000"/>
                </a:solidFill>
                <a:effectLst/>
                <a:latin typeface="Arial" panose="020B0604020202020204" pitchFamily="34" charset="0"/>
              </a:rPr>
              <a:t> Record (EMR) and an individual Personal Health Report is generated electronically.</a:t>
            </a:r>
          </a:p>
          <a:p>
            <a:endParaRPr lang="en-US" b="0" i="0" dirty="0">
              <a:solidFill>
                <a:srgbClr val="000000"/>
              </a:solidFill>
              <a:effectLst/>
              <a:latin typeface="Arial" panose="020B0604020202020204" pitchFamily="34" charset="0"/>
            </a:endParaRPr>
          </a:p>
          <a:p>
            <a:r>
              <a:rPr lang="en-US" b="0" i="0" dirty="0">
                <a:solidFill>
                  <a:srgbClr val="000000"/>
                </a:solidFill>
                <a:effectLst/>
                <a:latin typeface="Arial" panose="020B0604020202020204" pitchFamily="34" charset="0"/>
              </a:rPr>
              <a:t>Additional onsite checkups, Catapult offers a variety of team sizes ranging from 25 to 60+ appointments per event day. The amount of Catapult clinic staff onsite depends on the team size (ranges from 2 - 4+ staff). Additionally, our Nurse Practitioners are located in our Texas-based headquarters where they are connected to patients via a secure video conferencing platform. Catapult can see 5 – 10+ patients per hour and typically has 4 – 7+ team </a:t>
            </a:r>
            <a:r>
              <a:rPr lang="en-US" b="0" i="0" dirty="0">
                <a:solidFill>
                  <a:srgbClr val="334658"/>
                </a:solidFill>
                <a:effectLst/>
                <a:latin typeface="Arial" panose="020B0604020202020204" pitchFamily="34" charset="0"/>
              </a:rPr>
              <a:t>members</a:t>
            </a:r>
            <a:r>
              <a:rPr lang="en-US" b="0" i="0" dirty="0">
                <a:solidFill>
                  <a:srgbClr val="000000"/>
                </a:solidFill>
                <a:effectLst/>
                <a:latin typeface="Arial" panose="020B0604020202020204" pitchFamily="34" charset="0"/>
              </a:rPr>
              <a:t> dedicated to serving patients at each individual clinic. In certain circumstances, Catapult can scale up from this model to accommodate a larger team size where we can see a higher number of patients per hour per day. A Catapult Health Technician will guide the </a:t>
            </a:r>
            <a:r>
              <a:rPr lang="en-US" b="0" i="0" dirty="0">
                <a:solidFill>
                  <a:srgbClr val="334658"/>
                </a:solidFill>
                <a:effectLst/>
                <a:latin typeface="Arial" panose="020B0604020202020204" pitchFamily="34" charset="0"/>
              </a:rPr>
              <a:t>member</a:t>
            </a:r>
            <a:r>
              <a:rPr lang="en-US" b="0" i="0" dirty="0">
                <a:solidFill>
                  <a:srgbClr val="000000"/>
                </a:solidFill>
                <a:effectLst/>
                <a:latin typeface="Arial" panose="020B0604020202020204" pitchFamily="34" charset="0"/>
              </a:rPr>
              <a:t> through the collection of the blood work, physical measurements, and personal health history questionnaire. Results are processed in real time at which point, the </a:t>
            </a:r>
            <a:r>
              <a:rPr lang="en-US" b="0" i="0" dirty="0">
                <a:solidFill>
                  <a:srgbClr val="334658"/>
                </a:solidFill>
                <a:effectLst/>
                <a:latin typeface="Arial" panose="020B0604020202020204" pitchFamily="34" charset="0"/>
              </a:rPr>
              <a:t>member</a:t>
            </a:r>
            <a:r>
              <a:rPr lang="en-US" b="0" i="0" dirty="0">
                <a:solidFill>
                  <a:srgbClr val="000000"/>
                </a:solidFill>
                <a:effectLst/>
                <a:latin typeface="Arial" panose="020B0604020202020204" pitchFamily="34" charset="0"/>
              </a:rPr>
              <a:t> will have a live video consultation over their results in a private area with a Catapult licensed Nurse Practitioner. Virtual Checkups are performed digitally from the comfort and safety of the </a:t>
            </a:r>
            <a:r>
              <a:rPr lang="en-US" b="0" i="0" dirty="0">
                <a:solidFill>
                  <a:srgbClr val="334658"/>
                </a:solidFill>
                <a:effectLst/>
                <a:latin typeface="Arial" panose="020B0604020202020204" pitchFamily="34" charset="0"/>
              </a:rPr>
              <a:t>members</a:t>
            </a:r>
            <a:r>
              <a:rPr lang="en-US" b="0" i="0" dirty="0">
                <a:solidFill>
                  <a:srgbClr val="000000"/>
                </a:solidFill>
                <a:effectLst/>
                <a:latin typeface="Arial" panose="020B0604020202020204" pitchFamily="34" charset="0"/>
              </a:rPr>
              <a:t>' home at a time that is convenient for them</a:t>
            </a:r>
          </a:p>
          <a:p>
            <a:endParaRPr lang="en-US" b="0" i="0" dirty="0">
              <a:solidFill>
                <a:srgbClr val="000000"/>
              </a:solidFill>
              <a:effectLst/>
              <a:latin typeface="Arial" panose="020B0604020202020204" pitchFamily="34" charset="0"/>
            </a:endParaRPr>
          </a:p>
          <a:p>
            <a:r>
              <a:rPr lang="en-US" b="1" i="0" dirty="0">
                <a:solidFill>
                  <a:srgbClr val="000000"/>
                </a:solidFill>
                <a:effectLst/>
                <a:latin typeface="Arial" panose="020B0604020202020204" pitchFamily="34" charset="0"/>
              </a:rPr>
              <a:t>Local Lab: </a:t>
            </a:r>
            <a:r>
              <a:rPr lang="en-US" b="0" i="0" dirty="0">
                <a:solidFill>
                  <a:srgbClr val="000000"/>
                </a:solidFill>
                <a:effectLst/>
                <a:latin typeface="Arial" panose="020B0604020202020204" pitchFamily="34" charset="0"/>
              </a:rPr>
              <a:t>Catapult partners with Quest Diagnostics for </a:t>
            </a:r>
            <a:r>
              <a:rPr lang="en-US" b="0" i="0" dirty="0">
                <a:solidFill>
                  <a:srgbClr val="334658"/>
                </a:solidFill>
                <a:effectLst/>
                <a:latin typeface="Arial" panose="020B0604020202020204" pitchFamily="34" charset="0"/>
              </a:rPr>
              <a:t>lab</a:t>
            </a:r>
            <a:r>
              <a:rPr lang="en-US" b="0" i="0" dirty="0">
                <a:solidFill>
                  <a:srgbClr val="000000"/>
                </a:solidFill>
                <a:effectLst/>
                <a:latin typeface="Arial" panose="020B0604020202020204" pitchFamily="34" charset="0"/>
              </a:rPr>
              <a:t>-based Virtual Checkups. All checkup patients then receive a private consultation with a Catapult Nurse Practitioner via video conferencing technology where results are reviewed, and action plan is created, and the patient is connected into the next point of care (about a 10 minute experience in total). The patient’s results, action plan and audio recap are loaded into the secure patient portal and can also be sent to their smartphone. Results can also be sent via secure eFax to their PCP or we can help them find a new in-network PCP if patient does not have one.</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8B371F-05D6-6C41-BF21-49D5019039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41107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8625" y="325438"/>
            <a:ext cx="6148388" cy="3459162"/>
          </a:xfrm>
        </p:spPr>
      </p:sp>
      <p:sp>
        <p:nvSpPr>
          <p:cNvPr id="3" name="Notes Placeholder 2"/>
          <p:cNvSpPr>
            <a:spLocks noGrp="1"/>
          </p:cNvSpPr>
          <p:nvPr>
            <p:ph type="body" idx="1"/>
          </p:nvPr>
        </p:nvSpPr>
        <p:spPr/>
        <p:txBody>
          <a:bodyPr/>
          <a:lstStyle/>
          <a:p>
            <a:r>
              <a:rPr lang="en-US" dirty="0"/>
              <a:t> </a:t>
            </a:r>
          </a:p>
          <a:p>
            <a:endParaRPr lang="en-US" dirty="0"/>
          </a:p>
        </p:txBody>
      </p:sp>
      <p:sp>
        <p:nvSpPr>
          <p:cNvPr id="4" name="Slide Number Placeholder 3"/>
          <p:cNvSpPr>
            <a:spLocks noGrp="1"/>
          </p:cNvSpPr>
          <p:nvPr>
            <p:ph type="sldNum" sz="quarter" idx="5"/>
          </p:nvPr>
        </p:nvSpPr>
        <p:spPr/>
        <p:txBody>
          <a:bodyPr/>
          <a:lstStyle/>
          <a:p>
            <a:pPr marL="0" marR="0" lvl="0" indent="0" algn="r" defTabSz="905729" rtl="0" eaLnBrk="1" fontAlgn="base" latinLnBrk="0" hangingPunct="1">
              <a:lnSpc>
                <a:spcPct val="100000"/>
              </a:lnSpc>
              <a:spcBef>
                <a:spcPct val="0"/>
              </a:spcBef>
              <a:spcAft>
                <a:spcPct val="0"/>
              </a:spcAft>
              <a:buClrTx/>
              <a:buSzTx/>
              <a:buFontTx/>
              <a:buNone/>
              <a:tabLst/>
              <a:defRPr/>
            </a:pPr>
            <a:fld id="{7AD50030-D427-4D2C-AB9A-8FAAB784D6E3}" type="slidenum">
              <a:rPr kumimoji="0" lang="en-US" sz="9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05729" rtl="0" eaLnBrk="1" fontAlgn="base" latinLnBrk="0" hangingPunct="1">
                <a:lnSpc>
                  <a:spcPct val="100000"/>
                </a:lnSpc>
                <a:spcBef>
                  <a:spcPct val="0"/>
                </a:spcBef>
                <a:spcAft>
                  <a:spcPct val="0"/>
                </a:spcAft>
                <a:buClrTx/>
                <a:buSzTx/>
                <a:buFontTx/>
                <a:buNone/>
                <a:tabLst/>
                <a:defRPr/>
              </a:pPr>
              <a:t>34</a:t>
            </a:fld>
            <a:endParaRPr kumimoji="0" lang="en-US" sz="9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5" name="TextBox 4">
            <a:extLst>
              <a:ext uri="{FF2B5EF4-FFF2-40B4-BE49-F238E27FC236}">
                <a16:creationId xmlns:a16="http://schemas.microsoft.com/office/drawing/2014/main" id="{471585A3-0E2D-4434-98DA-3A9F4AB896B2}"/>
              </a:ext>
            </a:extLst>
          </p:cNvPr>
          <p:cNvSpPr txBox="1"/>
          <p:nvPr/>
        </p:nvSpPr>
        <p:spPr>
          <a:xfrm>
            <a:off x="567159" y="4467828"/>
            <a:ext cx="5822066" cy="510909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Next we will discuss how BLBSNM can help with Women’s and Family Health and prepare for your life-changing journey.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Whether you are pregnant or planning to get pregnant, BCBSNM has tools to help you – at no extra cost to you.</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Ovia</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Health apps are for tracking your cycle, pregnancy and baby’s growth. Each app has videos, tips, coaching and more. </a:t>
            </a:r>
          </a:p>
          <a:p>
            <a:pPr marL="628650" marR="0" lvl="1"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Ovia</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Fertility helps you track your cycle and predict when you are more likely to get pregnant.</a:t>
            </a:r>
          </a:p>
          <a:p>
            <a:pPr marL="628650" marR="0" lvl="1"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Ovia</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Pregnancy helps you track your pregnancy and baby’s growth week by week leading up to your baby’s due date.</a:t>
            </a:r>
          </a:p>
          <a:p>
            <a:pPr marL="628650" marR="0" lvl="1"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Ovia</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Parenting helps track your child’s growth from birth through three years old.</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Well </a:t>
            </a:r>
            <a:r>
              <a:rPr kumimoji="0" lang="en-US" sz="1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onTarget</a:t>
            </a:r>
            <a:r>
              <a:rPr kumimoji="0" lang="en-US" sz="1400" b="1"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has self-guided courses about pregnancy that you can take online, covering healthy foods, body changes, labor and more.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Plus, if your pregnancy is high-risk, BCBSNM will provide support from maternity specialists to help you care for yourself and your baby.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531942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3277" rtl="0" eaLnBrk="1" fontAlgn="auto" latinLnBrk="0" hangingPunct="1">
              <a:lnSpc>
                <a:spcPct val="100000"/>
              </a:lnSpc>
              <a:spcBef>
                <a:spcPts val="0"/>
              </a:spcBef>
              <a:spcAft>
                <a:spcPts val="0"/>
              </a:spcAft>
              <a:buClrTx/>
              <a:buSzTx/>
              <a:buFontTx/>
              <a:buNone/>
              <a:tabLst/>
              <a:defRPr/>
            </a:pPr>
            <a:endParaRPr lang="en-US" sz="1200" b="0" dirty="0">
              <a:solidFill>
                <a:schemeClr val="tx1"/>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AD50030-D427-4D2C-AB9A-8FAAB784D6E3}" type="slidenum">
              <a:rPr kumimoji="0" lang="en-US" sz="9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9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6980326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AD50030-D427-4D2C-AB9A-8FAAB784D6E3}" type="slidenum">
              <a:rPr kumimoji="0" lang="en-US" sz="9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9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1499635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AD50030-D427-4D2C-AB9A-8FAAB784D6E3}" type="slidenum">
              <a:rPr kumimoji="0" lang="en-US" sz="9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9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0698187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AD50030-D427-4D2C-AB9A-8FAAB784D6E3}" type="slidenum">
              <a:rPr kumimoji="0" lang="en-US" sz="9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9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8124380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338138"/>
            <a:ext cx="6392862" cy="35972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D50030-D427-4D2C-AB9A-8FAAB784D6E3}" type="slidenum">
              <a:rPr lang="en-US" smtClean="0"/>
              <a:pPr/>
              <a:t>5</a:t>
            </a:fld>
            <a:endParaRPr lang="en-US" dirty="0"/>
          </a:p>
        </p:txBody>
      </p:sp>
    </p:spTree>
    <p:extLst>
      <p:ext uri="{BB962C8B-B14F-4D97-AF65-F5344CB8AC3E}">
        <p14:creationId xmlns:p14="http://schemas.microsoft.com/office/powerpoint/2010/main" val="16221176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AD50030-D427-4D2C-AB9A-8FAAB784D6E3}" type="slidenum">
              <a:rPr kumimoji="0" lang="en-US" sz="9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9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8840159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AD50030-D427-4D2C-AB9A-8FAAB784D6E3}" type="slidenum">
              <a:rPr kumimoji="0" lang="en-US" sz="9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9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6871387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338138"/>
            <a:ext cx="6392862" cy="35972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D50030-D427-4D2C-AB9A-8FAAB784D6E3}" type="slidenum">
              <a:rPr lang="en-US" smtClean="0"/>
              <a:pPr/>
              <a:t>8</a:t>
            </a:fld>
            <a:endParaRPr lang="en-US" dirty="0"/>
          </a:p>
        </p:txBody>
      </p:sp>
    </p:spTree>
    <p:extLst>
      <p:ext uri="{BB962C8B-B14F-4D97-AF65-F5344CB8AC3E}">
        <p14:creationId xmlns:p14="http://schemas.microsoft.com/office/powerpoint/2010/main" val="13213929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AD50030-D427-4D2C-AB9A-8FAAB784D6E3}" type="slidenum">
              <a:rPr kumimoji="0" lang="en-US" sz="9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9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617099714"/>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Network Divider">
    <p:spTree>
      <p:nvGrpSpPr>
        <p:cNvPr id="1" name=""/>
        <p:cNvGrpSpPr/>
        <p:nvPr/>
      </p:nvGrpSpPr>
      <p:grpSpPr>
        <a:xfrm>
          <a:off x="0" y="0"/>
          <a:ext cx="0" cy="0"/>
          <a:chOff x="0" y="0"/>
          <a:chExt cx="0" cy="0"/>
        </a:xfrm>
      </p:grpSpPr>
      <p:sp>
        <p:nvSpPr>
          <p:cNvPr id="21" name="Rectangle 20"/>
          <p:cNvSpPr/>
          <p:nvPr userDrawn="1"/>
        </p:nvSpPr>
        <p:spPr>
          <a:xfrm>
            <a:off x="0" y="6537325"/>
            <a:ext cx="12192000" cy="320675"/>
          </a:xfrm>
          <a:prstGeom prst="rect">
            <a:avLst/>
          </a:prstGeom>
          <a:solidFill>
            <a:schemeClr val="bg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57200"/>
            <a:endParaRPr lang="en-US" sz="900" dirty="0">
              <a:solidFill>
                <a:srgbClr val="FFFFFF"/>
              </a:solidFill>
            </a:endParaRPr>
          </a:p>
        </p:txBody>
      </p:sp>
      <p:pic>
        <p:nvPicPr>
          <p:cNvPr id="10" name="Picture 9"/>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4000"/>
                    </a14:imgEffect>
                  </a14:imgLayer>
                </a14:imgProps>
              </a:ext>
              <a:ext uri="{28A0092B-C50C-407E-A947-70E740481C1C}">
                <a14:useLocalDpi xmlns:a14="http://schemas.microsoft.com/office/drawing/2010/main"/>
              </a:ext>
            </a:extLst>
          </a:blip>
          <a:srcRect l="23508" t="22475" r="4199"/>
          <a:stretch/>
        </p:blipFill>
        <p:spPr>
          <a:xfrm>
            <a:off x="0" y="-1"/>
            <a:ext cx="12192000" cy="6537325"/>
          </a:xfrm>
          <a:prstGeom prst="rect">
            <a:avLst/>
          </a:prstGeom>
        </p:spPr>
      </p:pic>
      <p:sp>
        <p:nvSpPr>
          <p:cNvPr id="11" name="Rectangle 10"/>
          <p:cNvSpPr/>
          <p:nvPr userDrawn="1"/>
        </p:nvSpPr>
        <p:spPr>
          <a:xfrm>
            <a:off x="0" y="5257800"/>
            <a:ext cx="12192000" cy="1279524"/>
          </a:xfrm>
          <a:prstGeom prst="rect">
            <a:avLst/>
          </a:prstGeom>
          <a:solidFill>
            <a:schemeClr val="accent1">
              <a:alpha val="82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57200"/>
            <a:endParaRPr lang="en-US" sz="2600" dirty="0">
              <a:solidFill>
                <a:srgbClr val="FFFFFF"/>
              </a:solidFill>
            </a:endParaRPr>
          </a:p>
        </p:txBody>
      </p:sp>
      <p:sp>
        <p:nvSpPr>
          <p:cNvPr id="12" name="Rectangle 11"/>
          <p:cNvSpPr/>
          <p:nvPr userDrawn="1"/>
        </p:nvSpPr>
        <p:spPr>
          <a:xfrm flipV="1">
            <a:off x="0" y="6409308"/>
            <a:ext cx="12192000" cy="128016"/>
          </a:xfrm>
          <a:prstGeom prst="rect">
            <a:avLst/>
          </a:prstGeom>
          <a:gradFill flip="none" rotWithShape="1">
            <a:gsLst>
              <a:gs pos="0">
                <a:schemeClr val="tx1">
                  <a:alpha val="20000"/>
                </a:schemeClr>
              </a:gs>
              <a:gs pos="100000">
                <a:schemeClr val="tx1">
                  <a:alpha val="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defTabSz="457200"/>
            <a:endParaRPr lang="en-US" sz="1800" dirty="0">
              <a:solidFill>
                <a:srgbClr val="FFFFFF"/>
              </a:solidFill>
            </a:endParaRPr>
          </a:p>
        </p:txBody>
      </p:sp>
      <p:sp>
        <p:nvSpPr>
          <p:cNvPr id="2" name="Title 1"/>
          <p:cNvSpPr>
            <a:spLocks noGrp="1"/>
          </p:cNvSpPr>
          <p:nvPr userDrawn="1">
            <p:ph type="title" hasCustomPrompt="1"/>
          </p:nvPr>
        </p:nvSpPr>
        <p:spPr>
          <a:xfrm>
            <a:off x="609600" y="5607883"/>
            <a:ext cx="10972800" cy="579358"/>
          </a:xfrm>
        </p:spPr>
        <p:txBody>
          <a:bodyPr anchor="ctr" anchorCtr="0"/>
          <a:lstStyle>
            <a:lvl1pPr algn="ctr">
              <a:defRPr>
                <a:solidFill>
                  <a:schemeClr val="bg1"/>
                </a:solidFill>
              </a:defRPr>
            </a:lvl1pPr>
          </a:lstStyle>
          <a:p>
            <a:r>
              <a:rPr lang="en-US" dirty="0"/>
              <a:t>CLICK TO EDIT MASTER TITLE STYLE</a:t>
            </a:r>
          </a:p>
        </p:txBody>
      </p:sp>
      <p:sp>
        <p:nvSpPr>
          <p:cNvPr id="17" name="Slide Number Placeholder 5"/>
          <p:cNvSpPr>
            <a:spLocks noGrp="1"/>
          </p:cNvSpPr>
          <p:nvPr userDrawn="1">
            <p:ph type="sldNum" sz="quarter" idx="12"/>
          </p:nvPr>
        </p:nvSpPr>
        <p:spPr>
          <a:xfrm>
            <a:off x="11582400" y="6547644"/>
            <a:ext cx="609600" cy="304800"/>
          </a:xfrm>
        </p:spPr>
        <p:txBody>
          <a:bodyPr/>
          <a:lstStyle>
            <a:lvl1pPr>
              <a:defRPr>
                <a:solidFill>
                  <a:schemeClr val="bg2">
                    <a:lumMod val="75000"/>
                  </a:schemeClr>
                </a:solidFill>
              </a:defRPr>
            </a:lvl1pPr>
          </a:lstStyle>
          <a:p>
            <a:fld id="{2D55A223-BDE3-4662-BD05-6BDBDD27824A}" type="slidenum">
              <a:rPr lang="en-US" smtClean="0">
                <a:solidFill>
                  <a:srgbClr val="B4C2CC">
                    <a:lumMod val="75000"/>
                  </a:srgbClr>
                </a:solidFill>
              </a:rPr>
              <a:pPr/>
              <a:t>‹#›</a:t>
            </a:fld>
            <a:endParaRPr lang="en-US" dirty="0">
              <a:solidFill>
                <a:srgbClr val="B4C2CC">
                  <a:lumMod val="75000"/>
                </a:srgbClr>
              </a:solidFill>
            </a:endParaRPr>
          </a:p>
        </p:txBody>
      </p:sp>
    </p:spTree>
    <p:extLst>
      <p:ext uri="{BB962C8B-B14F-4D97-AF65-F5344CB8AC3E}">
        <p14:creationId xmlns:p14="http://schemas.microsoft.com/office/powerpoint/2010/main" val="23910371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4">
    <p:bg>
      <p:bgPr>
        <a:solidFill>
          <a:schemeClr val="bg1"/>
        </a:solidFill>
        <a:effectLst/>
      </p:bgPr>
    </p:bg>
    <p:spTree>
      <p:nvGrpSpPr>
        <p:cNvPr id="1" name=""/>
        <p:cNvGrpSpPr/>
        <p:nvPr/>
      </p:nvGrpSpPr>
      <p:grpSpPr>
        <a:xfrm>
          <a:off x="0" y="0"/>
          <a:ext cx="0" cy="0"/>
          <a:chOff x="0" y="0"/>
          <a:chExt cx="0" cy="0"/>
        </a:xfrm>
      </p:grpSpPr>
      <p:sp>
        <p:nvSpPr>
          <p:cNvPr id="21" name="Background image placeholder"/>
          <p:cNvSpPr>
            <a:spLocks noGrp="1"/>
          </p:cNvSpPr>
          <p:nvPr>
            <p:ph type="pic" sz="quarter" idx="12"/>
          </p:nvPr>
        </p:nvSpPr>
        <p:spPr>
          <a:xfrm>
            <a:off x="0" y="0"/>
            <a:ext cx="12192000" cy="6854952"/>
          </a:xfrm>
          <a:solidFill>
            <a:schemeClr val="accent2">
              <a:lumMod val="20000"/>
              <a:lumOff val="80000"/>
            </a:schemeClr>
          </a:solidFill>
        </p:spPr>
        <p:txBody>
          <a:bodyPr/>
          <a:lstStyle/>
          <a:p>
            <a:r>
              <a:rPr lang="en-US" dirty="0"/>
              <a:t>Click icon to add picture</a:t>
            </a:r>
          </a:p>
        </p:txBody>
      </p:sp>
      <p:sp>
        <p:nvSpPr>
          <p:cNvPr id="22" name="Sheer box">
            <a:extLst>
              <a:ext uri="{FF2B5EF4-FFF2-40B4-BE49-F238E27FC236}">
                <a16:creationId xmlns:a16="http://schemas.microsoft.com/office/drawing/2014/main" id="{C30893C3-006D-4E19-8C99-D1A663063831}"/>
              </a:ext>
            </a:extLst>
          </p:cNvPr>
          <p:cNvSpPr/>
          <p:nvPr userDrawn="1"/>
        </p:nvSpPr>
        <p:spPr>
          <a:xfrm>
            <a:off x="7054789" y="1"/>
            <a:ext cx="5137211" cy="6854952"/>
          </a:xfrm>
          <a:prstGeom prst="rect">
            <a:avLst/>
          </a:prstGeom>
          <a:solidFill>
            <a:schemeClr val="accent1">
              <a:lumMod val="75000"/>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2" name="Title 1"/>
          <p:cNvSpPr>
            <a:spLocks noGrp="1"/>
          </p:cNvSpPr>
          <p:nvPr>
            <p:ph type="ctrTitle"/>
          </p:nvPr>
        </p:nvSpPr>
        <p:spPr>
          <a:xfrm>
            <a:off x="7969189" y="1292353"/>
            <a:ext cx="3308411" cy="2217611"/>
          </a:xfrm>
        </p:spPr>
        <p:txBody>
          <a:bodyPr anchor="b"/>
          <a:lstStyle>
            <a:lvl1pPr algn="l">
              <a:defRPr sz="3200" b="1" baseline="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7969188" y="3640138"/>
            <a:ext cx="3308411" cy="1655762"/>
          </a:xfrm>
        </p:spPr>
        <p:txBody>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117640722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36_Title and Content - bulle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732448C-FBF1-47C5-9DC5-41A511904560}"/>
              </a:ext>
            </a:extLst>
          </p:cNvPr>
          <p:cNvSpPr/>
          <p:nvPr userDrawn="1"/>
        </p:nvSpPr>
        <p:spPr>
          <a:xfrm>
            <a:off x="0" y="6484620"/>
            <a:ext cx="12192000" cy="37338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2" name="Title 1"/>
          <p:cNvSpPr>
            <a:spLocks noGrp="1"/>
          </p:cNvSpPr>
          <p:nvPr>
            <p:ph type="title"/>
          </p:nvPr>
        </p:nvSpPr>
        <p:spPr>
          <a:xfrm>
            <a:off x="473414" y="1739537"/>
            <a:ext cx="2308697" cy="1689463"/>
          </a:xfrm>
        </p:spPr>
        <p:txBody>
          <a:bodyPr anchor="ctr" anchorCtr="0"/>
          <a:lstStyle>
            <a:lvl1pPr>
              <a:defRPr/>
            </a:lvl1pPr>
          </a:lstStyle>
          <a:p>
            <a:r>
              <a:rPr lang="en-US" dirty="0"/>
              <a:t>Click to edit Master title style</a:t>
            </a:r>
          </a:p>
        </p:txBody>
      </p:sp>
      <p:sp>
        <p:nvSpPr>
          <p:cNvPr id="6" name="Slide Number Placeholder 5"/>
          <p:cNvSpPr>
            <a:spLocks noGrp="1"/>
          </p:cNvSpPr>
          <p:nvPr>
            <p:ph type="sldNum" sz="quarter" idx="12"/>
          </p:nvPr>
        </p:nvSpPr>
        <p:spPr>
          <a:xfrm>
            <a:off x="11582400" y="6553200"/>
            <a:ext cx="609600" cy="304800"/>
          </a:xfrm>
        </p:spPr>
        <p:txBody>
          <a:bodyPr/>
          <a:lstStyle>
            <a:lvl1pPr>
              <a:defRPr>
                <a:solidFill>
                  <a:schemeClr val="tx1"/>
                </a:solidFill>
              </a:defRPr>
            </a:lvl1pPr>
          </a:lstStyle>
          <a:p>
            <a:fld id="{2D55A223-BDE3-4662-BD05-6BDBDD27824A}" type="slidenum">
              <a:rPr lang="en-US" smtClean="0"/>
              <a:pPr/>
              <a:t>‹#›</a:t>
            </a:fld>
            <a:endParaRPr lang="en-US" dirty="0"/>
          </a:p>
        </p:txBody>
      </p:sp>
    </p:spTree>
    <p:extLst>
      <p:ext uri="{BB962C8B-B14F-4D97-AF65-F5344CB8AC3E}">
        <p14:creationId xmlns:p14="http://schemas.microsoft.com/office/powerpoint/2010/main" val="4101828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37_Title and Content - bulle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732448C-FBF1-47C5-9DC5-41A511904560}"/>
              </a:ext>
            </a:extLst>
          </p:cNvPr>
          <p:cNvSpPr/>
          <p:nvPr userDrawn="1"/>
        </p:nvSpPr>
        <p:spPr>
          <a:xfrm>
            <a:off x="0" y="6484620"/>
            <a:ext cx="12192000" cy="37338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2" name="Title 1"/>
          <p:cNvSpPr>
            <a:spLocks noGrp="1"/>
          </p:cNvSpPr>
          <p:nvPr>
            <p:ph type="title"/>
          </p:nvPr>
        </p:nvSpPr>
        <p:spPr>
          <a:xfrm>
            <a:off x="473414" y="2492757"/>
            <a:ext cx="2836945" cy="1051305"/>
          </a:xfrm>
        </p:spPr>
        <p:txBody>
          <a:bodyPr anchor="b" anchorCtr="0"/>
          <a:lstStyle>
            <a:lvl1pPr>
              <a:defRPr/>
            </a:lvl1pPr>
          </a:lstStyle>
          <a:p>
            <a:r>
              <a:rPr lang="en-US" dirty="0"/>
              <a:t>Click to edit Master title style</a:t>
            </a:r>
          </a:p>
        </p:txBody>
      </p:sp>
      <p:sp>
        <p:nvSpPr>
          <p:cNvPr id="6" name="Slide Number Placeholder 5"/>
          <p:cNvSpPr>
            <a:spLocks noGrp="1"/>
          </p:cNvSpPr>
          <p:nvPr>
            <p:ph type="sldNum" sz="quarter" idx="12"/>
          </p:nvPr>
        </p:nvSpPr>
        <p:spPr>
          <a:xfrm>
            <a:off x="11582400" y="6553200"/>
            <a:ext cx="609600" cy="304800"/>
          </a:xfrm>
        </p:spPr>
        <p:txBody>
          <a:bodyPr/>
          <a:lstStyle>
            <a:lvl1pPr>
              <a:defRPr>
                <a:solidFill>
                  <a:schemeClr val="tx1"/>
                </a:solidFill>
              </a:defRPr>
            </a:lvl1pPr>
          </a:lstStyle>
          <a:p>
            <a:fld id="{2D55A223-BDE3-4662-BD05-6BDBDD27824A}" type="slidenum">
              <a:rPr lang="en-US" smtClean="0"/>
              <a:pPr/>
              <a:t>‹#›</a:t>
            </a:fld>
            <a:endParaRPr lang="en-US" dirty="0"/>
          </a:p>
        </p:txBody>
      </p:sp>
      <p:sp>
        <p:nvSpPr>
          <p:cNvPr id="5" name="Content Placeholder 2">
            <a:extLst>
              <a:ext uri="{FF2B5EF4-FFF2-40B4-BE49-F238E27FC236}">
                <a16:creationId xmlns:a16="http://schemas.microsoft.com/office/drawing/2014/main" id="{8AEE2B82-7971-4BFA-A573-C0BE3128DB4A}"/>
              </a:ext>
            </a:extLst>
          </p:cNvPr>
          <p:cNvSpPr>
            <a:spLocks noGrp="1"/>
          </p:cNvSpPr>
          <p:nvPr>
            <p:ph idx="1"/>
          </p:nvPr>
        </p:nvSpPr>
        <p:spPr>
          <a:xfrm>
            <a:off x="473414" y="4003216"/>
            <a:ext cx="2836945" cy="1689463"/>
          </a:xfrm>
        </p:spPr>
        <p:txBody>
          <a:bodyPr/>
          <a:lstStyle>
            <a:lvl1pPr>
              <a:defRPr sz="1800"/>
            </a:lvl1pPr>
            <a:lvl2pPr>
              <a:defRPr sz="1400"/>
            </a:lvl2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4293647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39_Title and Content - bulle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732448C-FBF1-47C5-9DC5-41A511904560}"/>
              </a:ext>
            </a:extLst>
          </p:cNvPr>
          <p:cNvSpPr/>
          <p:nvPr userDrawn="1"/>
        </p:nvSpPr>
        <p:spPr>
          <a:xfrm>
            <a:off x="0" y="6484620"/>
            <a:ext cx="12192000" cy="37338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2" name="Title 1"/>
          <p:cNvSpPr>
            <a:spLocks noGrp="1"/>
          </p:cNvSpPr>
          <p:nvPr>
            <p:ph type="title"/>
          </p:nvPr>
        </p:nvSpPr>
        <p:spPr>
          <a:xfrm>
            <a:off x="473414" y="1918541"/>
            <a:ext cx="2836945" cy="1051305"/>
          </a:xfrm>
        </p:spPr>
        <p:txBody>
          <a:bodyPr anchor="b" anchorCtr="0"/>
          <a:lstStyle>
            <a:lvl1pPr>
              <a:defRPr/>
            </a:lvl1pPr>
          </a:lstStyle>
          <a:p>
            <a:r>
              <a:rPr lang="en-US" dirty="0"/>
              <a:t>Click to edit Master title style</a:t>
            </a:r>
          </a:p>
        </p:txBody>
      </p:sp>
      <p:sp>
        <p:nvSpPr>
          <p:cNvPr id="6" name="Slide Number Placeholder 5"/>
          <p:cNvSpPr>
            <a:spLocks noGrp="1"/>
          </p:cNvSpPr>
          <p:nvPr>
            <p:ph type="sldNum" sz="quarter" idx="12"/>
          </p:nvPr>
        </p:nvSpPr>
        <p:spPr>
          <a:xfrm>
            <a:off x="11582400" y="6553200"/>
            <a:ext cx="609600" cy="304800"/>
          </a:xfrm>
        </p:spPr>
        <p:txBody>
          <a:bodyPr/>
          <a:lstStyle>
            <a:lvl1pPr>
              <a:defRPr>
                <a:solidFill>
                  <a:schemeClr val="tx1"/>
                </a:solidFill>
              </a:defRPr>
            </a:lvl1pPr>
          </a:lstStyle>
          <a:p>
            <a:fld id="{2D55A223-BDE3-4662-BD05-6BDBDD27824A}" type="slidenum">
              <a:rPr lang="en-US" smtClean="0"/>
              <a:pPr/>
              <a:t>‹#›</a:t>
            </a:fld>
            <a:endParaRPr lang="en-US" dirty="0"/>
          </a:p>
        </p:txBody>
      </p:sp>
      <p:sp>
        <p:nvSpPr>
          <p:cNvPr id="5" name="Content Placeholder 2">
            <a:extLst>
              <a:ext uri="{FF2B5EF4-FFF2-40B4-BE49-F238E27FC236}">
                <a16:creationId xmlns:a16="http://schemas.microsoft.com/office/drawing/2014/main" id="{8AEE2B82-7971-4BFA-A573-C0BE3128DB4A}"/>
              </a:ext>
            </a:extLst>
          </p:cNvPr>
          <p:cNvSpPr>
            <a:spLocks noGrp="1"/>
          </p:cNvSpPr>
          <p:nvPr>
            <p:ph idx="1"/>
          </p:nvPr>
        </p:nvSpPr>
        <p:spPr>
          <a:xfrm>
            <a:off x="473414" y="3429000"/>
            <a:ext cx="2836945" cy="1689463"/>
          </a:xfrm>
        </p:spPr>
        <p:txBody>
          <a:bodyPr/>
          <a:lstStyle>
            <a:lvl1pPr>
              <a:defRPr sz="1800"/>
            </a:lvl1pPr>
            <a:lvl2pPr>
              <a:defRPr sz="1400"/>
            </a:lvl2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2857790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21" name="Background image placeholder"/>
          <p:cNvSpPr>
            <a:spLocks noGrp="1"/>
          </p:cNvSpPr>
          <p:nvPr>
            <p:ph type="pic" sz="quarter" idx="12"/>
          </p:nvPr>
        </p:nvSpPr>
        <p:spPr>
          <a:xfrm>
            <a:off x="0" y="1292226"/>
            <a:ext cx="12192000" cy="5260975"/>
          </a:xfrm>
          <a:solidFill>
            <a:schemeClr val="accent2">
              <a:lumMod val="20000"/>
              <a:lumOff val="80000"/>
            </a:schemeClr>
          </a:solidFill>
        </p:spPr>
        <p:txBody>
          <a:bodyPr/>
          <a:lstStyle/>
          <a:p>
            <a:r>
              <a:rPr lang="en-US" dirty="0"/>
              <a:t>Click icon to add picture</a:t>
            </a:r>
          </a:p>
        </p:txBody>
      </p:sp>
      <p:sp>
        <p:nvSpPr>
          <p:cNvPr id="15" name="Top banner - navy"/>
          <p:cNvSpPr/>
          <p:nvPr userDrawn="1"/>
        </p:nvSpPr>
        <p:spPr>
          <a:xfrm>
            <a:off x="7219627" y="3048"/>
            <a:ext cx="4515173" cy="1298448"/>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3" name="Subtitle 2"/>
          <p:cNvSpPr>
            <a:spLocks noGrp="1"/>
          </p:cNvSpPr>
          <p:nvPr>
            <p:ph type="subTitle" idx="1"/>
          </p:nvPr>
        </p:nvSpPr>
        <p:spPr>
          <a:xfrm>
            <a:off x="7726601" y="3640138"/>
            <a:ext cx="3195257" cy="1655762"/>
          </a:xfrm>
        </p:spPr>
        <p:txBody>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2" name="Title 1"/>
          <p:cNvSpPr>
            <a:spLocks noGrp="1"/>
          </p:cNvSpPr>
          <p:nvPr>
            <p:ph type="ctrTitle"/>
          </p:nvPr>
        </p:nvSpPr>
        <p:spPr>
          <a:xfrm>
            <a:off x="7726601" y="1292353"/>
            <a:ext cx="3195257" cy="2217611"/>
          </a:xfrm>
        </p:spPr>
        <p:txBody>
          <a:bodyPr anchor="b"/>
          <a:lstStyle>
            <a:lvl1pPr algn="l">
              <a:defRPr sz="3200" b="1"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73926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C0639A8-53FF-4BE9-BDFF-199763355967}"/>
              </a:ext>
            </a:extLst>
          </p:cNvPr>
          <p:cNvSpPr/>
          <p:nvPr userDrawn="1"/>
        </p:nvSpPr>
        <p:spPr>
          <a:xfrm>
            <a:off x="0" y="6553199"/>
            <a:ext cx="3532339" cy="304801"/>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21" name="Background image placeholder"/>
          <p:cNvSpPr>
            <a:spLocks noGrp="1"/>
          </p:cNvSpPr>
          <p:nvPr>
            <p:ph type="pic" sz="quarter" idx="12"/>
          </p:nvPr>
        </p:nvSpPr>
        <p:spPr>
          <a:xfrm>
            <a:off x="0" y="-8801"/>
            <a:ext cx="12192000" cy="5164260"/>
          </a:xfrm>
          <a:solidFill>
            <a:schemeClr val="accent2">
              <a:lumMod val="20000"/>
              <a:lumOff val="80000"/>
            </a:schemeClr>
          </a:solidFill>
        </p:spPr>
        <p:txBody>
          <a:bodyPr/>
          <a:lstStyle/>
          <a:p>
            <a:r>
              <a:rPr lang="en-US" dirty="0"/>
              <a:t>Click icon to add picture</a:t>
            </a:r>
          </a:p>
        </p:txBody>
      </p:sp>
      <p:sp>
        <p:nvSpPr>
          <p:cNvPr id="7" name="Rectangle 6">
            <a:extLst>
              <a:ext uri="{FF2B5EF4-FFF2-40B4-BE49-F238E27FC236}">
                <a16:creationId xmlns:a16="http://schemas.microsoft.com/office/drawing/2014/main" id="{FC5A3C7F-E797-4E45-A806-6C583684A7A0}"/>
              </a:ext>
            </a:extLst>
          </p:cNvPr>
          <p:cNvSpPr/>
          <p:nvPr userDrawn="1"/>
        </p:nvSpPr>
        <p:spPr>
          <a:xfrm>
            <a:off x="3532340" y="5147452"/>
            <a:ext cx="8659659" cy="1710547"/>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3" name="Subtitle 2"/>
          <p:cNvSpPr>
            <a:spLocks noGrp="1"/>
          </p:cNvSpPr>
          <p:nvPr>
            <p:ph type="subTitle" idx="1"/>
          </p:nvPr>
        </p:nvSpPr>
        <p:spPr>
          <a:xfrm>
            <a:off x="3982977" y="6131859"/>
            <a:ext cx="7751823" cy="345141"/>
          </a:xfrm>
        </p:spPr>
        <p:txBody>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2" name="Title 1"/>
          <p:cNvSpPr>
            <a:spLocks noGrp="1"/>
          </p:cNvSpPr>
          <p:nvPr>
            <p:ph type="ctrTitle"/>
          </p:nvPr>
        </p:nvSpPr>
        <p:spPr>
          <a:xfrm>
            <a:off x="3982977" y="5147451"/>
            <a:ext cx="7751823" cy="854233"/>
          </a:xfrm>
        </p:spPr>
        <p:txBody>
          <a:bodyPr anchor="b"/>
          <a:lstStyle>
            <a:lvl1pPr algn="l">
              <a:defRPr sz="3200" b="1"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393928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Slide 4">
    <p:bg>
      <p:bgPr>
        <a:solidFill>
          <a:schemeClr val="bg1"/>
        </a:solidFill>
        <a:effectLst/>
      </p:bgPr>
    </p:bg>
    <p:spTree>
      <p:nvGrpSpPr>
        <p:cNvPr id="1" name=""/>
        <p:cNvGrpSpPr/>
        <p:nvPr/>
      </p:nvGrpSpPr>
      <p:grpSpPr>
        <a:xfrm>
          <a:off x="0" y="0"/>
          <a:ext cx="0" cy="0"/>
          <a:chOff x="0" y="0"/>
          <a:chExt cx="0" cy="0"/>
        </a:xfrm>
      </p:grpSpPr>
      <p:sp>
        <p:nvSpPr>
          <p:cNvPr id="21" name="Background image placeholder"/>
          <p:cNvSpPr>
            <a:spLocks noGrp="1"/>
          </p:cNvSpPr>
          <p:nvPr>
            <p:ph type="pic" sz="quarter" idx="12"/>
          </p:nvPr>
        </p:nvSpPr>
        <p:spPr>
          <a:xfrm>
            <a:off x="0" y="0"/>
            <a:ext cx="12192000" cy="6854952"/>
          </a:xfrm>
          <a:solidFill>
            <a:schemeClr val="accent2">
              <a:lumMod val="20000"/>
              <a:lumOff val="80000"/>
            </a:schemeClr>
          </a:solidFill>
        </p:spPr>
        <p:txBody>
          <a:bodyPr/>
          <a:lstStyle/>
          <a:p>
            <a:r>
              <a:rPr lang="en-US" dirty="0"/>
              <a:t>Click icon to add picture</a:t>
            </a:r>
          </a:p>
        </p:txBody>
      </p:sp>
      <p:sp>
        <p:nvSpPr>
          <p:cNvPr id="22" name="Sheer box">
            <a:extLst>
              <a:ext uri="{FF2B5EF4-FFF2-40B4-BE49-F238E27FC236}">
                <a16:creationId xmlns:a16="http://schemas.microsoft.com/office/drawing/2014/main" id="{C30893C3-006D-4E19-8C99-D1A663063831}"/>
              </a:ext>
            </a:extLst>
          </p:cNvPr>
          <p:cNvSpPr/>
          <p:nvPr userDrawn="1"/>
        </p:nvSpPr>
        <p:spPr>
          <a:xfrm>
            <a:off x="7054789" y="1"/>
            <a:ext cx="5137211" cy="6854952"/>
          </a:xfrm>
          <a:prstGeom prst="rect">
            <a:avLst/>
          </a:prstGeom>
          <a:solidFill>
            <a:schemeClr val="accent1">
              <a:lumMod val="75000"/>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2" name="Title 1"/>
          <p:cNvSpPr>
            <a:spLocks noGrp="1"/>
          </p:cNvSpPr>
          <p:nvPr>
            <p:ph type="ctrTitle"/>
          </p:nvPr>
        </p:nvSpPr>
        <p:spPr>
          <a:xfrm>
            <a:off x="7969189" y="1292353"/>
            <a:ext cx="3308411" cy="2217611"/>
          </a:xfrm>
        </p:spPr>
        <p:txBody>
          <a:bodyPr anchor="b"/>
          <a:lstStyle>
            <a:lvl1pPr algn="l">
              <a:defRPr sz="3200" b="1" baseline="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7969188" y="3640138"/>
            <a:ext cx="3308411" cy="1655762"/>
          </a:xfrm>
        </p:spPr>
        <p:txBody>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2100369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and Content - bulle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200" y="6553200"/>
            <a:ext cx="11277600" cy="304800"/>
          </a:xfrm>
        </p:spPr>
        <p:txBody>
          <a:bodyPr anchor="ctr" anchorCtr="0"/>
          <a:lstStyle>
            <a:lvl1pPr marL="0" indent="0">
              <a:spcBef>
                <a:spcPts val="0"/>
              </a:spcBef>
              <a:spcAft>
                <a:spcPts val="200"/>
              </a:spcAft>
              <a:buFontTx/>
              <a:buNone/>
              <a:defRPr sz="600" baseline="0">
                <a:solidFill>
                  <a:schemeClr val="bg1"/>
                </a:solidFill>
              </a:defRPr>
            </a:lvl1pPr>
          </a:lstStyle>
          <a:p>
            <a:pPr lvl="0"/>
            <a:r>
              <a:rPr lang="en-US"/>
              <a:t>Click to edit Master text styles</a:t>
            </a:r>
          </a:p>
        </p:txBody>
      </p:sp>
      <p:sp>
        <p:nvSpPr>
          <p:cNvPr id="7" name="Footnote"/>
          <p:cNvSpPr>
            <a:spLocks noGrp="1"/>
          </p:cNvSpPr>
          <p:nvPr>
            <p:ph type="body" sz="quarter" idx="13"/>
          </p:nvPr>
        </p:nvSpPr>
        <p:spPr>
          <a:xfrm>
            <a:off x="457200" y="6172200"/>
            <a:ext cx="11277600"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2"/>
          <p:cNvSpPr>
            <a:spLocks noGrp="1"/>
          </p:cNvSpPr>
          <p:nvPr>
            <p:ph idx="1"/>
          </p:nvPr>
        </p:nvSpPr>
        <p:spPr>
          <a:xfrm>
            <a:off x="457200" y="1295400"/>
            <a:ext cx="11277600" cy="4876800"/>
          </a:xfrm>
        </p:spPr>
        <p:txBody>
          <a:bodyPr/>
          <a:lstStyle>
            <a:lvl1pPr>
              <a:defRPr sz="2000"/>
            </a:lvl1pPr>
            <a:lvl2pPr>
              <a:defRPr sz="1400"/>
            </a:lvl2pPr>
          </a:lstStyle>
          <a:p>
            <a:pPr lvl="0"/>
            <a:r>
              <a:rPr lang="en-US"/>
              <a:t>Click to edit Master text styles</a:t>
            </a:r>
          </a:p>
          <a:p>
            <a:pPr lvl="1"/>
            <a:r>
              <a:rPr lang="en-US"/>
              <a:t>Second level</a:t>
            </a:r>
          </a:p>
        </p:txBody>
      </p:sp>
      <p:sp>
        <p:nvSpPr>
          <p:cNvPr id="2" name="Title 1"/>
          <p:cNvSpPr>
            <a:spLocks noGrp="1"/>
          </p:cNvSpPr>
          <p:nvPr>
            <p:ph type="title"/>
          </p:nvPr>
        </p:nvSpPr>
        <p:spPr>
          <a:xfrm>
            <a:off x="457200" y="411480"/>
            <a:ext cx="11277600" cy="876300"/>
          </a:xfrm>
        </p:spPr>
        <p:txBody>
          <a:bodyPr/>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3469784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and Content - no bulle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200" y="6553200"/>
            <a:ext cx="11277600" cy="304800"/>
          </a:xfrm>
        </p:spPr>
        <p:txBody>
          <a:bodyPr anchor="ctr" anchorCtr="0"/>
          <a:lstStyle>
            <a:lvl1pPr marL="0" indent="0">
              <a:spcBef>
                <a:spcPts val="0"/>
              </a:spcBef>
              <a:spcAft>
                <a:spcPts val="200"/>
              </a:spcAft>
              <a:buFontTx/>
              <a:buNone/>
              <a:defRPr lang="en-US" sz="600" kern="600" baseline="0" dirty="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0" y="6172200"/>
            <a:ext cx="11277600" cy="30480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2"/>
          <p:cNvSpPr>
            <a:spLocks noGrp="1"/>
          </p:cNvSpPr>
          <p:nvPr>
            <p:ph idx="1"/>
          </p:nvPr>
        </p:nvSpPr>
        <p:spPr>
          <a:xfrm>
            <a:off x="457200" y="1295400"/>
            <a:ext cx="11277600" cy="4876800"/>
          </a:xfrm>
        </p:spPr>
        <p:txBody>
          <a:bodyPr/>
          <a:lstStyle>
            <a:lvl1pPr marL="0" indent="0">
              <a:buNone/>
              <a:defRPr sz="2000"/>
            </a:lvl1pPr>
          </a:lstStyle>
          <a:p>
            <a:pPr lvl="0"/>
            <a:r>
              <a:rPr lang="en-US"/>
              <a:t>Click to edit Master text styles</a:t>
            </a:r>
          </a:p>
        </p:txBody>
      </p:sp>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97345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Lead in to Titl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734798" y="6553200"/>
            <a:ext cx="457201"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200" y="6553200"/>
            <a:ext cx="11277598"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0" y="6172200"/>
            <a:ext cx="11277600"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2"/>
          <p:cNvSpPr>
            <a:spLocks noGrp="1"/>
          </p:cNvSpPr>
          <p:nvPr>
            <p:ph idx="1"/>
          </p:nvPr>
        </p:nvSpPr>
        <p:spPr>
          <a:xfrm>
            <a:off x="457201" y="1600200"/>
            <a:ext cx="11277599" cy="45720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457201" y="761905"/>
            <a:ext cx="11277599" cy="474119"/>
          </a:xfrm>
        </p:spPr>
        <p:txBody>
          <a:bodyPr/>
          <a:lstStyle>
            <a:lvl1pPr>
              <a:defRPr/>
            </a:lvl1pPr>
          </a:lstStyle>
          <a:p>
            <a:r>
              <a:rPr lang="en-US"/>
              <a:t>Click to edit Master title style</a:t>
            </a:r>
            <a:endParaRPr lang="en-US" dirty="0"/>
          </a:p>
        </p:txBody>
      </p:sp>
      <p:sp>
        <p:nvSpPr>
          <p:cNvPr id="8" name="Lead in"/>
          <p:cNvSpPr>
            <a:spLocks noGrp="1"/>
          </p:cNvSpPr>
          <p:nvPr>
            <p:ph type="body" sz="quarter" idx="15"/>
          </p:nvPr>
        </p:nvSpPr>
        <p:spPr>
          <a:xfrm>
            <a:off x="457200" y="395210"/>
            <a:ext cx="11277599" cy="349872"/>
          </a:xfrm>
        </p:spPr>
        <p:txBody>
          <a:bodyPr/>
          <a:lstStyle>
            <a:lvl1pPr marL="0" indent="0">
              <a:buFontTx/>
              <a:buNone/>
              <a:defRPr sz="2000" b="1">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3976672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with subhea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734798" y="6553200"/>
            <a:ext cx="457201"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200" y="6553200"/>
            <a:ext cx="11277598"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0" y="6172200"/>
            <a:ext cx="11277600"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2"/>
          <p:cNvSpPr>
            <a:spLocks noGrp="1"/>
          </p:cNvSpPr>
          <p:nvPr>
            <p:ph idx="1"/>
          </p:nvPr>
        </p:nvSpPr>
        <p:spPr>
          <a:xfrm>
            <a:off x="457201" y="1600200"/>
            <a:ext cx="11277599" cy="45720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457201" y="407884"/>
            <a:ext cx="11277599" cy="474119"/>
          </a:xfrm>
        </p:spPr>
        <p:txBody>
          <a:bodyPr/>
          <a:lstStyle>
            <a:lvl1pPr>
              <a:defRPr/>
            </a:lvl1pPr>
          </a:lstStyle>
          <a:p>
            <a:r>
              <a:rPr lang="en-US"/>
              <a:t>Click to edit Master title style</a:t>
            </a:r>
            <a:endParaRPr lang="en-US" dirty="0"/>
          </a:p>
        </p:txBody>
      </p:sp>
      <p:sp>
        <p:nvSpPr>
          <p:cNvPr id="8" name="Lead in"/>
          <p:cNvSpPr>
            <a:spLocks noGrp="1"/>
          </p:cNvSpPr>
          <p:nvPr>
            <p:ph type="body" sz="quarter" idx="15"/>
          </p:nvPr>
        </p:nvSpPr>
        <p:spPr>
          <a:xfrm>
            <a:off x="457200" y="836531"/>
            <a:ext cx="11277599" cy="402953"/>
          </a:xfrm>
        </p:spPr>
        <p:txBody>
          <a:bodyPr/>
          <a:lstStyle>
            <a:lvl1pPr marL="0" indent="0">
              <a:buFontTx/>
              <a:buNone/>
              <a:defRPr sz="2000" b="1">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2709872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 bulle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200" y="6553200"/>
            <a:ext cx="11277600" cy="304800"/>
          </a:xfrm>
        </p:spPr>
        <p:txBody>
          <a:bodyPr anchor="ctr" anchorCtr="0"/>
          <a:lstStyle>
            <a:lvl1pPr marL="0" indent="0">
              <a:spcBef>
                <a:spcPts val="0"/>
              </a:spcBef>
              <a:spcAft>
                <a:spcPts val="200"/>
              </a:spcAft>
              <a:buFontTx/>
              <a:buNone/>
              <a:defRPr sz="600" baseline="0">
                <a:solidFill>
                  <a:schemeClr val="bg1"/>
                </a:solidFill>
              </a:defRPr>
            </a:lvl1pPr>
          </a:lstStyle>
          <a:p>
            <a:pPr lvl="0"/>
            <a:r>
              <a:rPr lang="en-US"/>
              <a:t>Click to edit Master text styles</a:t>
            </a:r>
          </a:p>
        </p:txBody>
      </p:sp>
      <p:sp>
        <p:nvSpPr>
          <p:cNvPr id="7" name="Footnote"/>
          <p:cNvSpPr>
            <a:spLocks noGrp="1"/>
          </p:cNvSpPr>
          <p:nvPr>
            <p:ph type="body" sz="quarter" idx="13"/>
          </p:nvPr>
        </p:nvSpPr>
        <p:spPr>
          <a:xfrm>
            <a:off x="457200" y="6172200"/>
            <a:ext cx="11277600"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2"/>
          <p:cNvSpPr>
            <a:spLocks noGrp="1"/>
          </p:cNvSpPr>
          <p:nvPr>
            <p:ph idx="1"/>
          </p:nvPr>
        </p:nvSpPr>
        <p:spPr>
          <a:xfrm>
            <a:off x="457200" y="1295400"/>
            <a:ext cx="11277600" cy="4876800"/>
          </a:xfrm>
        </p:spPr>
        <p:txBody>
          <a:bodyPr/>
          <a:lstStyle>
            <a:lvl1pPr>
              <a:defRPr sz="2000"/>
            </a:lvl1pPr>
            <a:lvl2pPr>
              <a:defRPr sz="1400"/>
            </a:lvl2pPr>
          </a:lstStyle>
          <a:p>
            <a:pPr lvl="0"/>
            <a:r>
              <a:rPr lang="en-US"/>
              <a:t>Click to edit Master text styles</a:t>
            </a:r>
          </a:p>
          <a:p>
            <a:pPr lvl="1"/>
            <a:r>
              <a:rPr lang="en-US"/>
              <a:t>Second level</a:t>
            </a:r>
          </a:p>
        </p:txBody>
      </p:sp>
      <p:sp>
        <p:nvSpPr>
          <p:cNvPr id="2" name="Title 1"/>
          <p:cNvSpPr>
            <a:spLocks noGrp="1"/>
          </p:cNvSpPr>
          <p:nvPr>
            <p:ph type="title"/>
          </p:nvPr>
        </p:nvSpPr>
        <p:spPr>
          <a:xfrm>
            <a:off x="457200" y="411480"/>
            <a:ext cx="11277600" cy="876300"/>
          </a:xfrm>
        </p:spPr>
        <p:txBody>
          <a:bodyPr/>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1724144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734800" y="6553200"/>
            <a:ext cx="457200" cy="304800"/>
          </a:xfrm>
        </p:spPr>
        <p:txBody>
          <a:bodyPr/>
          <a:lstStyle/>
          <a:p>
            <a:fld id="{1384FA50-8B36-4B06-A05C-1E58CBA999B5}" type="slidenum">
              <a:rPr lang="en-US" smtClean="0"/>
              <a:pPr/>
              <a:t>‹#›</a:t>
            </a:fld>
            <a:endParaRPr lang="en-US" dirty="0"/>
          </a:p>
        </p:txBody>
      </p:sp>
      <p:sp>
        <p:nvSpPr>
          <p:cNvPr id="7" name="Disclaimer"/>
          <p:cNvSpPr>
            <a:spLocks noGrp="1"/>
          </p:cNvSpPr>
          <p:nvPr>
            <p:ph type="body" sz="quarter" idx="14"/>
          </p:nvPr>
        </p:nvSpPr>
        <p:spPr>
          <a:xfrm>
            <a:off x="457200" y="6553200"/>
            <a:ext cx="11277600"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9" name="Footnote"/>
          <p:cNvSpPr>
            <a:spLocks noGrp="1"/>
          </p:cNvSpPr>
          <p:nvPr>
            <p:ph type="body" sz="quarter" idx="13"/>
          </p:nvPr>
        </p:nvSpPr>
        <p:spPr>
          <a:xfrm>
            <a:off x="457200" y="6172200"/>
            <a:ext cx="11277600" cy="30480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307828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Blank - footer bars">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734800" y="6553200"/>
            <a:ext cx="457200" cy="304800"/>
          </a:xfrm>
        </p:spPr>
        <p:txBody>
          <a:bodyPr/>
          <a:lstStyle/>
          <a:p>
            <a:fld id="{1384FA50-8B36-4B06-A05C-1E58CBA999B5}" type="slidenum">
              <a:rPr lang="en-US" smtClean="0"/>
              <a:pPr/>
              <a:t>‹#›</a:t>
            </a:fld>
            <a:endParaRPr lang="en-US" dirty="0"/>
          </a:p>
        </p:txBody>
      </p:sp>
      <p:sp>
        <p:nvSpPr>
          <p:cNvPr id="6" name="Disclaimer"/>
          <p:cNvSpPr>
            <a:spLocks noGrp="1"/>
          </p:cNvSpPr>
          <p:nvPr>
            <p:ph type="body" sz="quarter" idx="14"/>
          </p:nvPr>
        </p:nvSpPr>
        <p:spPr>
          <a:xfrm>
            <a:off x="457200" y="6553200"/>
            <a:ext cx="11277600"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0" y="6172200"/>
            <a:ext cx="11277600" cy="304800"/>
          </a:xfrm>
        </p:spPr>
        <p:txBody>
          <a:bodyPr anchor="b"/>
          <a:lstStyle>
            <a:lvl1pPr marL="0" indent="0">
              <a:spcBef>
                <a:spcPts val="0"/>
              </a:spcBef>
              <a:spcAft>
                <a:spcPts val="300"/>
              </a:spcAft>
              <a:buFontTx/>
              <a:buNone/>
              <a:defRPr sz="800"/>
            </a:lvl1pPr>
          </a:lstStyle>
          <a:p>
            <a:pPr lvl="0"/>
            <a:r>
              <a:rPr lang="en-US"/>
              <a:t>Click to edit Master text styles</a:t>
            </a:r>
          </a:p>
        </p:txBody>
      </p:sp>
    </p:spTree>
    <p:extLst>
      <p:ext uri="{BB962C8B-B14F-4D97-AF65-F5344CB8AC3E}">
        <p14:creationId xmlns:p14="http://schemas.microsoft.com/office/powerpoint/2010/main" val="1375513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2-column - bullet">
    <p:spTree>
      <p:nvGrpSpPr>
        <p:cNvPr id="1" name=""/>
        <p:cNvGrpSpPr/>
        <p:nvPr/>
      </p:nvGrpSpPr>
      <p:grpSpPr>
        <a:xfrm>
          <a:off x="0" y="0"/>
          <a:ext cx="0" cy="0"/>
          <a:chOff x="0" y="0"/>
          <a:chExt cx="0" cy="0"/>
        </a:xfrm>
      </p:grpSpPr>
      <p:sp>
        <p:nvSpPr>
          <p:cNvPr id="3" name="Slide Number Placeholder">
            <a:extLst>
              <a:ext uri="{FF2B5EF4-FFF2-40B4-BE49-F238E27FC236}">
                <a16:creationId xmlns:a16="http://schemas.microsoft.com/office/drawing/2014/main" id="{D0112E8C-9140-4241-AFE9-55D61D5A7B4C}"/>
              </a:ext>
            </a:extLst>
          </p:cNvPr>
          <p:cNvSpPr>
            <a:spLocks noGrp="1"/>
          </p:cNvSpPr>
          <p:nvPr>
            <p:ph type="sldNum" sz="quarter" idx="10"/>
          </p:nvPr>
        </p:nvSpPr>
        <p:spPr>
          <a:xfrm>
            <a:off x="11734800" y="6553200"/>
            <a:ext cx="457200" cy="304800"/>
          </a:xfrm>
        </p:spPr>
        <p:txBody>
          <a:bodyPr/>
          <a:lstStyle/>
          <a:p>
            <a:fld id="{1384FA50-8B36-4B06-A05C-1E58CBA999B5}" type="slidenum">
              <a:rPr lang="en-US" smtClean="0"/>
              <a:pPr/>
              <a:t>‹#›</a:t>
            </a:fld>
            <a:endParaRPr lang="en-US" dirty="0"/>
          </a:p>
        </p:txBody>
      </p:sp>
      <p:sp>
        <p:nvSpPr>
          <p:cNvPr id="11" name="Footnote">
            <a:extLst>
              <a:ext uri="{FF2B5EF4-FFF2-40B4-BE49-F238E27FC236}">
                <a16:creationId xmlns:a16="http://schemas.microsoft.com/office/drawing/2014/main" id="{7808F040-4092-4649-84D2-69DDF9D33281}"/>
              </a:ext>
            </a:extLst>
          </p:cNvPr>
          <p:cNvSpPr>
            <a:spLocks noGrp="1"/>
          </p:cNvSpPr>
          <p:nvPr>
            <p:ph type="body" sz="quarter" idx="15"/>
          </p:nvPr>
        </p:nvSpPr>
        <p:spPr>
          <a:xfrm>
            <a:off x="457200" y="6172200"/>
            <a:ext cx="11277600"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7" name="Content column 2">
            <a:extLst>
              <a:ext uri="{FF2B5EF4-FFF2-40B4-BE49-F238E27FC236}">
                <a16:creationId xmlns:a16="http://schemas.microsoft.com/office/drawing/2014/main" id="{59C927B7-DC22-45A5-A285-37A185AAF1C2}"/>
              </a:ext>
            </a:extLst>
          </p:cNvPr>
          <p:cNvSpPr>
            <a:spLocks noGrp="1"/>
          </p:cNvSpPr>
          <p:nvPr>
            <p:ph sz="quarter" idx="12"/>
          </p:nvPr>
        </p:nvSpPr>
        <p:spPr>
          <a:xfrm>
            <a:off x="6324600" y="1760118"/>
            <a:ext cx="5410200" cy="4412082"/>
          </a:xfrm>
        </p:spPr>
        <p:txBody>
          <a:bodyPr/>
          <a:lstStyle>
            <a:lvl1pPr marL="182880" indent="-182880">
              <a:defRPr sz="1800"/>
            </a:lvl1pPr>
            <a:lvl2pPr marL="365760">
              <a:defRPr sz="1400"/>
            </a:lvl2pPr>
          </a:lstStyle>
          <a:p>
            <a:pPr lvl="0"/>
            <a:r>
              <a:rPr lang="en-US"/>
              <a:t>Click to edit Master text styles</a:t>
            </a:r>
          </a:p>
          <a:p>
            <a:pPr lvl="1"/>
            <a:r>
              <a:rPr lang="en-US"/>
              <a:t>Second level</a:t>
            </a:r>
          </a:p>
        </p:txBody>
      </p:sp>
      <p:sp>
        <p:nvSpPr>
          <p:cNvPr id="10" name="Subhead column 2">
            <a:extLst>
              <a:ext uri="{FF2B5EF4-FFF2-40B4-BE49-F238E27FC236}">
                <a16:creationId xmlns:a16="http://schemas.microsoft.com/office/drawing/2014/main" id="{B53E7A69-82A1-45AC-934A-CD2002226069}"/>
              </a:ext>
            </a:extLst>
          </p:cNvPr>
          <p:cNvSpPr>
            <a:spLocks noGrp="1"/>
          </p:cNvSpPr>
          <p:nvPr>
            <p:ph type="body" sz="quarter" idx="14"/>
          </p:nvPr>
        </p:nvSpPr>
        <p:spPr>
          <a:xfrm>
            <a:off x="6324600" y="1302918"/>
            <a:ext cx="5410200" cy="294544"/>
          </a:xfrm>
        </p:spPr>
        <p:txBody>
          <a:bodyPr/>
          <a:lstStyle>
            <a:lvl1pPr marL="0" indent="0">
              <a:buNone/>
              <a:defRPr sz="2000" b="1">
                <a:solidFill>
                  <a:schemeClr val="accent1"/>
                </a:solidFill>
              </a:defRPr>
            </a:lvl1pPr>
          </a:lstStyle>
          <a:p>
            <a:pPr lvl="0"/>
            <a:r>
              <a:rPr lang="en-US"/>
              <a:t>Click to edit Master text styles</a:t>
            </a:r>
          </a:p>
        </p:txBody>
      </p:sp>
      <p:sp>
        <p:nvSpPr>
          <p:cNvPr id="5" name="Content column 1">
            <a:extLst>
              <a:ext uri="{FF2B5EF4-FFF2-40B4-BE49-F238E27FC236}">
                <a16:creationId xmlns:a16="http://schemas.microsoft.com/office/drawing/2014/main" id="{009E452A-84E4-43EF-B398-0C311560FF23}"/>
              </a:ext>
            </a:extLst>
          </p:cNvPr>
          <p:cNvSpPr>
            <a:spLocks noGrp="1"/>
          </p:cNvSpPr>
          <p:nvPr>
            <p:ph sz="quarter" idx="11"/>
          </p:nvPr>
        </p:nvSpPr>
        <p:spPr>
          <a:xfrm>
            <a:off x="457200" y="1760118"/>
            <a:ext cx="5410200" cy="4412082"/>
          </a:xfrm>
        </p:spPr>
        <p:txBody>
          <a:bodyPr/>
          <a:lstStyle>
            <a:lvl1pPr marL="182880" indent="-182880">
              <a:defRPr sz="1800"/>
            </a:lvl1pPr>
            <a:lvl2pPr marL="365760">
              <a:defRPr sz="1400"/>
            </a:lvl2pPr>
          </a:lstStyle>
          <a:p>
            <a:pPr lvl="0"/>
            <a:r>
              <a:rPr lang="en-US"/>
              <a:t>Click to edit Master text styles</a:t>
            </a:r>
          </a:p>
          <a:p>
            <a:pPr lvl="1"/>
            <a:r>
              <a:rPr lang="en-US"/>
              <a:t>Second level</a:t>
            </a:r>
          </a:p>
        </p:txBody>
      </p:sp>
      <p:sp>
        <p:nvSpPr>
          <p:cNvPr id="9" name="Subhead column 1">
            <a:extLst>
              <a:ext uri="{FF2B5EF4-FFF2-40B4-BE49-F238E27FC236}">
                <a16:creationId xmlns:a16="http://schemas.microsoft.com/office/drawing/2014/main" id="{60FA2D24-A457-4C87-94AC-FD8D235F3C54}"/>
              </a:ext>
            </a:extLst>
          </p:cNvPr>
          <p:cNvSpPr>
            <a:spLocks noGrp="1"/>
          </p:cNvSpPr>
          <p:nvPr>
            <p:ph type="body" sz="quarter" idx="13"/>
          </p:nvPr>
        </p:nvSpPr>
        <p:spPr>
          <a:xfrm>
            <a:off x="457199" y="1302918"/>
            <a:ext cx="5410199" cy="294544"/>
          </a:xfrm>
        </p:spPr>
        <p:txBody>
          <a:bodyPr/>
          <a:lstStyle>
            <a:lvl1pPr marL="0" indent="0">
              <a:buNone/>
              <a:defRPr sz="2000" b="1">
                <a:solidFill>
                  <a:schemeClr val="accent1"/>
                </a:solidFill>
              </a:defRPr>
            </a:lvl1pPr>
          </a:lstStyle>
          <a:p>
            <a:pPr lvl="0"/>
            <a:r>
              <a:rPr lang="en-US"/>
              <a:t>Click to edit Master text styles</a:t>
            </a:r>
          </a:p>
        </p:txBody>
      </p:sp>
      <p:sp>
        <p:nvSpPr>
          <p:cNvPr id="2" name="Title 1">
            <a:extLst>
              <a:ext uri="{FF2B5EF4-FFF2-40B4-BE49-F238E27FC236}">
                <a16:creationId xmlns:a16="http://schemas.microsoft.com/office/drawing/2014/main" id="{F821437A-7397-48D8-BB56-40C2E5A194D9}"/>
              </a:ext>
            </a:extLst>
          </p:cNvPr>
          <p:cNvSpPr>
            <a:spLocks noGrp="1"/>
          </p:cNvSpPr>
          <p:nvPr>
            <p:ph type="title"/>
          </p:nvPr>
        </p:nvSpPr>
        <p:spPr>
          <a:xfrm>
            <a:off x="457200" y="411480"/>
            <a:ext cx="11277600" cy="731520"/>
          </a:xfrm>
        </p:spPr>
        <p:txBody>
          <a:bodyPr/>
          <a:lstStyle/>
          <a:p>
            <a:r>
              <a:rPr lang="en-US"/>
              <a:t>Click to edit Master title style</a:t>
            </a:r>
            <a:endParaRPr lang="en-US" dirty="0"/>
          </a:p>
        </p:txBody>
      </p:sp>
    </p:spTree>
    <p:extLst>
      <p:ext uri="{BB962C8B-B14F-4D97-AF65-F5344CB8AC3E}">
        <p14:creationId xmlns:p14="http://schemas.microsoft.com/office/powerpoint/2010/main" val="1923642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3-column layout">
    <p:spTree>
      <p:nvGrpSpPr>
        <p:cNvPr id="1" name=""/>
        <p:cNvGrpSpPr/>
        <p:nvPr/>
      </p:nvGrpSpPr>
      <p:grpSpPr>
        <a:xfrm>
          <a:off x="0" y="0"/>
          <a:ext cx="0" cy="0"/>
          <a:chOff x="0" y="0"/>
          <a:chExt cx="0" cy="0"/>
        </a:xfrm>
      </p:grpSpPr>
      <p:sp>
        <p:nvSpPr>
          <p:cNvPr id="3" name="Slide Number Placeholder">
            <a:extLst>
              <a:ext uri="{FF2B5EF4-FFF2-40B4-BE49-F238E27FC236}">
                <a16:creationId xmlns:a16="http://schemas.microsoft.com/office/drawing/2014/main" id="{D0112E8C-9140-4241-AFE9-55D61D5A7B4C}"/>
              </a:ext>
            </a:extLst>
          </p:cNvPr>
          <p:cNvSpPr>
            <a:spLocks noGrp="1"/>
          </p:cNvSpPr>
          <p:nvPr>
            <p:ph type="sldNum" sz="quarter" idx="10"/>
          </p:nvPr>
        </p:nvSpPr>
        <p:spPr>
          <a:xfrm>
            <a:off x="11734800" y="6553200"/>
            <a:ext cx="457200" cy="304800"/>
          </a:xfrm>
        </p:spPr>
        <p:txBody>
          <a:bodyPr/>
          <a:lstStyle/>
          <a:p>
            <a:fld id="{1384FA50-8B36-4B06-A05C-1E58CBA999B5}" type="slidenum">
              <a:rPr lang="en-US" smtClean="0"/>
              <a:pPr/>
              <a:t>‹#›</a:t>
            </a:fld>
            <a:endParaRPr lang="en-US" dirty="0"/>
          </a:p>
        </p:txBody>
      </p:sp>
      <p:sp>
        <p:nvSpPr>
          <p:cNvPr id="7" name="Content column 3">
            <a:extLst>
              <a:ext uri="{FF2B5EF4-FFF2-40B4-BE49-F238E27FC236}">
                <a16:creationId xmlns:a16="http://schemas.microsoft.com/office/drawing/2014/main" id="{59C927B7-DC22-45A5-A285-37A185AAF1C2}"/>
              </a:ext>
            </a:extLst>
          </p:cNvPr>
          <p:cNvSpPr>
            <a:spLocks noGrp="1"/>
          </p:cNvSpPr>
          <p:nvPr>
            <p:ph sz="quarter" idx="12"/>
          </p:nvPr>
        </p:nvSpPr>
        <p:spPr>
          <a:xfrm>
            <a:off x="8321040" y="1760095"/>
            <a:ext cx="3413760" cy="4243466"/>
          </a:xfrm>
        </p:spPr>
        <p:txBody>
          <a:bodyPr/>
          <a:lstStyle>
            <a:lvl1pPr marL="137160" indent="-137160">
              <a:defRPr lang="en-US" sz="1600" kern="600" baseline="0" dirty="0" smtClean="0">
                <a:solidFill>
                  <a:schemeClr val="tx1"/>
                </a:solidFill>
                <a:latin typeface="+mn-lt"/>
                <a:ea typeface="+mn-ea"/>
                <a:cs typeface="+mn-cs"/>
              </a:defRPr>
            </a:lvl1pPr>
            <a:lvl2pPr marL="429768" indent="-182880">
              <a:defRPr lang="en-US" sz="1200" kern="600" baseline="0" dirty="0">
                <a:solidFill>
                  <a:schemeClr val="tx1"/>
                </a:solidFill>
                <a:latin typeface="+mn-lt"/>
                <a:ea typeface="+mn-ea"/>
                <a:cs typeface="+mn-cs"/>
              </a:defRPr>
            </a:lvl2pPr>
          </a:lstStyle>
          <a:p>
            <a:pPr marL="182880" lvl="0" indent="-182880" algn="l" defTabSz="685800" rtl="0" eaLnBrk="1" latinLnBrk="0" hangingPunct="1">
              <a:lnSpc>
                <a:spcPct val="100000"/>
              </a:lnSpc>
              <a:spcBef>
                <a:spcPts val="600"/>
              </a:spcBef>
              <a:spcAft>
                <a:spcPts val="600"/>
              </a:spcAft>
              <a:buClr>
                <a:schemeClr val="tx2"/>
              </a:buClr>
            </a:pPr>
            <a:r>
              <a:rPr lang="en-US"/>
              <a:t>Click to edit Master text styles</a:t>
            </a:r>
          </a:p>
        </p:txBody>
      </p:sp>
      <p:sp>
        <p:nvSpPr>
          <p:cNvPr id="10" name="Subhead column 3">
            <a:extLst>
              <a:ext uri="{FF2B5EF4-FFF2-40B4-BE49-F238E27FC236}">
                <a16:creationId xmlns:a16="http://schemas.microsoft.com/office/drawing/2014/main" id="{B53E7A69-82A1-45AC-934A-CD2002226069}"/>
              </a:ext>
            </a:extLst>
          </p:cNvPr>
          <p:cNvSpPr>
            <a:spLocks noGrp="1"/>
          </p:cNvSpPr>
          <p:nvPr>
            <p:ph type="body" sz="quarter" idx="14"/>
          </p:nvPr>
        </p:nvSpPr>
        <p:spPr>
          <a:xfrm>
            <a:off x="8321040" y="1302895"/>
            <a:ext cx="3414315" cy="283288"/>
          </a:xfrm>
        </p:spPr>
        <p:txBody>
          <a:bodyPr/>
          <a:lstStyle>
            <a:lvl1pPr marL="0" indent="0">
              <a:buNone/>
              <a:defRPr sz="1800" b="1">
                <a:solidFill>
                  <a:schemeClr val="accent1"/>
                </a:solidFill>
              </a:defRPr>
            </a:lvl1pPr>
          </a:lstStyle>
          <a:p>
            <a:pPr lvl="0"/>
            <a:r>
              <a:rPr lang="en-US"/>
              <a:t>Click to edit Master text styles</a:t>
            </a:r>
          </a:p>
        </p:txBody>
      </p:sp>
      <p:sp>
        <p:nvSpPr>
          <p:cNvPr id="11" name="Content column 2">
            <a:extLst>
              <a:ext uri="{FF2B5EF4-FFF2-40B4-BE49-F238E27FC236}">
                <a16:creationId xmlns:a16="http://schemas.microsoft.com/office/drawing/2014/main" id="{50F4007A-2B51-495B-9098-41014B9DA444}"/>
              </a:ext>
            </a:extLst>
          </p:cNvPr>
          <p:cNvSpPr>
            <a:spLocks noGrp="1"/>
          </p:cNvSpPr>
          <p:nvPr>
            <p:ph sz="quarter" idx="15"/>
          </p:nvPr>
        </p:nvSpPr>
        <p:spPr>
          <a:xfrm>
            <a:off x="4389120" y="1760095"/>
            <a:ext cx="3413760" cy="4243466"/>
          </a:xfrm>
        </p:spPr>
        <p:txBody>
          <a:bodyPr/>
          <a:lstStyle>
            <a:lvl1pPr marL="137160" indent="-137160">
              <a:buFont typeface="Arial" panose="020B0604020202020204" pitchFamily="34" charset="0"/>
              <a:buChar char="•"/>
              <a:defRPr sz="1600"/>
            </a:lvl1pPr>
            <a:lvl2pPr marL="365760" indent="-182880">
              <a:buClr>
                <a:schemeClr val="tx2"/>
              </a:buClr>
              <a:buFont typeface="Arial" panose="020B0604020202020204" pitchFamily="34" charset="0"/>
              <a:buChar char="•"/>
              <a:defRPr sz="1200"/>
            </a:lvl2pPr>
          </a:lstStyle>
          <a:p>
            <a:pPr lvl="0"/>
            <a:r>
              <a:rPr lang="en-US"/>
              <a:t>Click to edit Master text styles</a:t>
            </a:r>
          </a:p>
        </p:txBody>
      </p:sp>
      <p:sp>
        <p:nvSpPr>
          <p:cNvPr id="14" name="Subhead column 2">
            <a:extLst>
              <a:ext uri="{FF2B5EF4-FFF2-40B4-BE49-F238E27FC236}">
                <a16:creationId xmlns:a16="http://schemas.microsoft.com/office/drawing/2014/main" id="{D9D06CC3-1F0E-4E5A-9F66-40642724DB3F}"/>
              </a:ext>
            </a:extLst>
          </p:cNvPr>
          <p:cNvSpPr>
            <a:spLocks noGrp="1"/>
          </p:cNvSpPr>
          <p:nvPr>
            <p:ph type="body" sz="quarter" idx="16"/>
          </p:nvPr>
        </p:nvSpPr>
        <p:spPr>
          <a:xfrm>
            <a:off x="4389120" y="1302895"/>
            <a:ext cx="3413760" cy="283288"/>
          </a:xfrm>
        </p:spPr>
        <p:txBody>
          <a:bodyPr/>
          <a:lstStyle>
            <a:lvl1pPr marL="0" indent="0">
              <a:buNone/>
              <a:defRPr sz="1800" b="1">
                <a:solidFill>
                  <a:schemeClr val="accent1"/>
                </a:solidFill>
              </a:defRPr>
            </a:lvl1pPr>
          </a:lstStyle>
          <a:p>
            <a:pPr lvl="0"/>
            <a:r>
              <a:rPr lang="en-US"/>
              <a:t>Click to edit Master text styles</a:t>
            </a:r>
          </a:p>
        </p:txBody>
      </p:sp>
      <p:sp>
        <p:nvSpPr>
          <p:cNvPr id="5" name="Content column 1">
            <a:extLst>
              <a:ext uri="{FF2B5EF4-FFF2-40B4-BE49-F238E27FC236}">
                <a16:creationId xmlns:a16="http://schemas.microsoft.com/office/drawing/2014/main" id="{009E452A-84E4-43EF-B398-0C311560FF23}"/>
              </a:ext>
            </a:extLst>
          </p:cNvPr>
          <p:cNvSpPr>
            <a:spLocks noGrp="1"/>
          </p:cNvSpPr>
          <p:nvPr>
            <p:ph sz="quarter" idx="11"/>
          </p:nvPr>
        </p:nvSpPr>
        <p:spPr>
          <a:xfrm>
            <a:off x="457200" y="1760095"/>
            <a:ext cx="3413760" cy="4243466"/>
          </a:xfrm>
        </p:spPr>
        <p:txBody>
          <a:bodyPr/>
          <a:lstStyle>
            <a:lvl1pPr marL="137160" indent="-137160">
              <a:buFont typeface="Arial" panose="020B0604020202020204" pitchFamily="34" charset="0"/>
              <a:buChar char="•"/>
              <a:defRPr sz="1600"/>
            </a:lvl1pPr>
            <a:lvl2pPr marL="365760" indent="-182880">
              <a:buClr>
                <a:schemeClr val="tx2"/>
              </a:buClr>
              <a:buFont typeface="Arial" panose="020B0604020202020204" pitchFamily="34" charset="0"/>
              <a:buChar char="•"/>
              <a:defRPr sz="1200"/>
            </a:lvl2pPr>
          </a:lstStyle>
          <a:p>
            <a:pPr lvl="0"/>
            <a:r>
              <a:rPr lang="en-US"/>
              <a:t>Click to edit Master text styles</a:t>
            </a:r>
          </a:p>
        </p:txBody>
      </p:sp>
      <p:sp>
        <p:nvSpPr>
          <p:cNvPr id="9" name="Subhead column 1">
            <a:extLst>
              <a:ext uri="{FF2B5EF4-FFF2-40B4-BE49-F238E27FC236}">
                <a16:creationId xmlns:a16="http://schemas.microsoft.com/office/drawing/2014/main" id="{60FA2D24-A457-4C87-94AC-FD8D235F3C54}"/>
              </a:ext>
            </a:extLst>
          </p:cNvPr>
          <p:cNvSpPr>
            <a:spLocks noGrp="1"/>
          </p:cNvSpPr>
          <p:nvPr>
            <p:ph type="body" sz="quarter" idx="13"/>
          </p:nvPr>
        </p:nvSpPr>
        <p:spPr>
          <a:xfrm>
            <a:off x="457200" y="1302895"/>
            <a:ext cx="3413760" cy="283288"/>
          </a:xfrm>
        </p:spPr>
        <p:txBody>
          <a:bodyPr/>
          <a:lstStyle>
            <a:lvl1pPr marL="0" indent="0">
              <a:buNone/>
              <a:defRPr sz="1800" b="1">
                <a:solidFill>
                  <a:schemeClr val="accent1"/>
                </a:solidFill>
              </a:defRPr>
            </a:lvl1pPr>
          </a:lstStyle>
          <a:p>
            <a:pPr lvl="0"/>
            <a:r>
              <a:rPr lang="en-US"/>
              <a:t>Click to edit Master text styles</a:t>
            </a:r>
          </a:p>
        </p:txBody>
      </p:sp>
      <p:sp>
        <p:nvSpPr>
          <p:cNvPr id="2" name="Title 1">
            <a:extLst>
              <a:ext uri="{FF2B5EF4-FFF2-40B4-BE49-F238E27FC236}">
                <a16:creationId xmlns:a16="http://schemas.microsoft.com/office/drawing/2014/main" id="{F821437A-7397-48D8-BB56-40C2E5A194D9}"/>
              </a:ext>
            </a:extLst>
          </p:cNvPr>
          <p:cNvSpPr>
            <a:spLocks noGrp="1"/>
          </p:cNvSpPr>
          <p:nvPr>
            <p:ph type="title"/>
          </p:nvPr>
        </p:nvSpPr>
        <p:spPr>
          <a:xfrm>
            <a:off x="457200" y="411480"/>
            <a:ext cx="11277600" cy="731520"/>
          </a:xfrm>
        </p:spPr>
        <p:txBody>
          <a:bodyPr/>
          <a:lstStyle/>
          <a:p>
            <a:r>
              <a:rPr lang="en-US"/>
              <a:t>Click to edit Master title style</a:t>
            </a:r>
          </a:p>
        </p:txBody>
      </p:sp>
      <p:sp>
        <p:nvSpPr>
          <p:cNvPr id="15" name="Footnote">
            <a:extLst>
              <a:ext uri="{FF2B5EF4-FFF2-40B4-BE49-F238E27FC236}">
                <a16:creationId xmlns:a16="http://schemas.microsoft.com/office/drawing/2014/main" id="{755526E3-4854-441A-B381-FE2BDC2C86C3}"/>
              </a:ext>
            </a:extLst>
          </p:cNvPr>
          <p:cNvSpPr>
            <a:spLocks noGrp="1"/>
          </p:cNvSpPr>
          <p:nvPr>
            <p:ph type="body" sz="quarter" idx="17"/>
          </p:nvPr>
        </p:nvSpPr>
        <p:spPr>
          <a:xfrm>
            <a:off x="457200" y="6172200"/>
            <a:ext cx="11277600" cy="312420"/>
          </a:xfrm>
        </p:spPr>
        <p:txBody>
          <a:bodyPr anchor="b"/>
          <a:lstStyle>
            <a:lvl1pPr marL="0" indent="0">
              <a:spcBef>
                <a:spcPts val="0"/>
              </a:spcBef>
              <a:spcAft>
                <a:spcPts val="300"/>
              </a:spcAft>
              <a:buFontTx/>
              <a:buNone/>
              <a:defRPr sz="800"/>
            </a:lvl1pPr>
          </a:lstStyle>
          <a:p>
            <a:pPr lvl="0"/>
            <a:r>
              <a:rPr lang="en-US"/>
              <a:t>Click to edit Master text styles</a:t>
            </a:r>
          </a:p>
        </p:txBody>
      </p:sp>
    </p:spTree>
    <p:extLst>
      <p:ext uri="{BB962C8B-B14F-4D97-AF65-F5344CB8AC3E}">
        <p14:creationId xmlns:p14="http://schemas.microsoft.com/office/powerpoint/2010/main" val="3891209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Headline in blue bar">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200" y="6553200"/>
            <a:ext cx="6282905" cy="304800"/>
          </a:xfrm>
        </p:spPr>
        <p:txBody>
          <a:bodyPr anchor="ctr" anchorCtr="0"/>
          <a:lstStyle>
            <a:lvl1pPr marL="0" indent="0">
              <a:spcBef>
                <a:spcPts val="0"/>
              </a:spcBef>
              <a:spcAft>
                <a:spcPts val="200"/>
              </a:spcAft>
              <a:buFontTx/>
              <a:buNone/>
              <a:defRPr lang="en-US" sz="600" kern="600" baseline="0" dirty="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0" y="6172200"/>
            <a:ext cx="11277600"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8" name="Top banner"/>
          <p:cNvSpPr/>
          <p:nvPr userDrawn="1"/>
        </p:nvSpPr>
        <p:spPr>
          <a:xfrm>
            <a:off x="0" y="1"/>
            <a:ext cx="12192000" cy="1174294"/>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3" name="Content Placeholder 2"/>
          <p:cNvSpPr>
            <a:spLocks noGrp="1"/>
          </p:cNvSpPr>
          <p:nvPr>
            <p:ph idx="1"/>
          </p:nvPr>
        </p:nvSpPr>
        <p:spPr>
          <a:xfrm>
            <a:off x="457200" y="1600200"/>
            <a:ext cx="11277600" cy="45720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457200" y="408549"/>
            <a:ext cx="11277600" cy="400344"/>
          </a:xfrm>
        </p:spPr>
        <p:txBody>
          <a:bodyPr anchor="t"/>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366834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Photo on top - 1 column">
    <p:spTree>
      <p:nvGrpSpPr>
        <p:cNvPr id="1" name=""/>
        <p:cNvGrpSpPr/>
        <p:nvPr/>
      </p:nvGrpSpPr>
      <p:grpSpPr>
        <a:xfrm>
          <a:off x="0" y="0"/>
          <a:ext cx="0" cy="0"/>
          <a:chOff x="0" y="0"/>
          <a:chExt cx="0" cy="0"/>
        </a:xfrm>
      </p:grpSpPr>
      <p:sp>
        <p:nvSpPr>
          <p:cNvPr id="14" name="Bottom banner - navy blue">
            <a:extLst>
              <a:ext uri="{FF2B5EF4-FFF2-40B4-BE49-F238E27FC236}">
                <a16:creationId xmlns:a16="http://schemas.microsoft.com/office/drawing/2014/main" id="{DF636CDA-D628-4375-B722-955C096B28B3}"/>
              </a:ext>
            </a:extLst>
          </p:cNvPr>
          <p:cNvSpPr/>
          <p:nvPr userDrawn="1"/>
        </p:nvSpPr>
        <p:spPr>
          <a:xfrm>
            <a:off x="0" y="6556248"/>
            <a:ext cx="12192000" cy="30175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5" name="Picture Placeholder 4">
            <a:extLst>
              <a:ext uri="{FF2B5EF4-FFF2-40B4-BE49-F238E27FC236}">
                <a16:creationId xmlns:a16="http://schemas.microsoft.com/office/drawing/2014/main" id="{40B448C3-8F7F-4DB4-989F-3E1C8AAFEA52}"/>
              </a:ext>
            </a:extLst>
          </p:cNvPr>
          <p:cNvSpPr>
            <a:spLocks noGrp="1"/>
          </p:cNvSpPr>
          <p:nvPr>
            <p:ph type="pic" sz="quarter" idx="15"/>
          </p:nvPr>
        </p:nvSpPr>
        <p:spPr>
          <a:xfrm>
            <a:off x="0" y="0"/>
            <a:ext cx="12192000" cy="2273300"/>
          </a:xfrm>
          <a:gradFill>
            <a:gsLst>
              <a:gs pos="0">
                <a:schemeClr val="tx2">
                  <a:alpha val="80000"/>
                </a:schemeClr>
              </a:gs>
              <a:gs pos="50000">
                <a:schemeClr val="accent1">
                  <a:alpha val="80000"/>
                </a:schemeClr>
              </a:gs>
            </a:gsLst>
            <a:path path="circle">
              <a:fillToRect l="50000" t="50000" r="50000" b="50000"/>
            </a:path>
          </a:gradFill>
        </p:spPr>
        <p:txBody>
          <a:bodyPr/>
          <a:lstStyle/>
          <a:p>
            <a:r>
              <a:rPr lang="en-US" dirty="0"/>
              <a:t>Click icon to add picture</a:t>
            </a:r>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200" y="6553200"/>
            <a:ext cx="5638800" cy="304800"/>
          </a:xfrm>
        </p:spPr>
        <p:txBody>
          <a:bodyPr anchor="ctr" anchorCtr="0"/>
          <a:lstStyle>
            <a:lvl1pPr marL="0" indent="0">
              <a:spcBef>
                <a:spcPts val="0"/>
              </a:spcBef>
              <a:spcAft>
                <a:spcPts val="200"/>
              </a:spcAft>
              <a:buFontTx/>
              <a:buNone/>
              <a:defRPr sz="600" baseline="0">
                <a:solidFill>
                  <a:schemeClr val="tx1"/>
                </a:solidFill>
              </a:defRPr>
            </a:lvl1pPr>
          </a:lstStyle>
          <a:p>
            <a:pPr lvl="0"/>
            <a:r>
              <a:rPr lang="en-US"/>
              <a:t>Click to edit Master text styles</a:t>
            </a:r>
          </a:p>
        </p:txBody>
      </p:sp>
      <p:sp>
        <p:nvSpPr>
          <p:cNvPr id="7" name="Footnote"/>
          <p:cNvSpPr>
            <a:spLocks noGrp="1"/>
          </p:cNvSpPr>
          <p:nvPr>
            <p:ph type="body" sz="quarter" idx="13"/>
          </p:nvPr>
        </p:nvSpPr>
        <p:spPr>
          <a:xfrm>
            <a:off x="457200" y="6172200"/>
            <a:ext cx="11125200"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2"/>
          <p:cNvSpPr>
            <a:spLocks noGrp="1"/>
          </p:cNvSpPr>
          <p:nvPr>
            <p:ph idx="1"/>
          </p:nvPr>
        </p:nvSpPr>
        <p:spPr>
          <a:xfrm>
            <a:off x="457200" y="2684780"/>
            <a:ext cx="11277600" cy="3487420"/>
          </a:xfrm>
        </p:spPr>
        <p:txBody>
          <a:bodyPr/>
          <a:lstStyle>
            <a:lvl1pPr>
              <a:defRPr sz="2000"/>
            </a:lvl1pPr>
            <a:lvl2pPr>
              <a:defRPr sz="1400"/>
            </a:lvl2pPr>
          </a:lstStyle>
          <a:p>
            <a:pPr lvl="0"/>
            <a:r>
              <a:rPr lang="en-US"/>
              <a:t>Click to edit Master text styles</a:t>
            </a:r>
          </a:p>
          <a:p>
            <a:pPr lvl="1"/>
            <a:r>
              <a:rPr lang="en-US"/>
              <a:t>Second level</a:t>
            </a:r>
          </a:p>
        </p:txBody>
      </p:sp>
      <p:sp>
        <p:nvSpPr>
          <p:cNvPr id="2" name="Title 1"/>
          <p:cNvSpPr>
            <a:spLocks noGrp="1"/>
          </p:cNvSpPr>
          <p:nvPr>
            <p:ph type="title"/>
          </p:nvPr>
        </p:nvSpPr>
        <p:spPr>
          <a:xfrm>
            <a:off x="457200" y="722020"/>
            <a:ext cx="5638800" cy="590631"/>
          </a:xfrm>
        </p:spPr>
        <p:txBody>
          <a:bodyPr/>
          <a:lstStyle>
            <a:lvl1pPr>
              <a:defRPr>
                <a:solidFill>
                  <a:schemeClr val="bg1"/>
                </a:solidFill>
                <a:latin typeface="Arial Black" panose="020B0A04020102020204" pitchFamily="34" charset="0"/>
              </a:defRPr>
            </a:lvl1pPr>
          </a:lstStyle>
          <a:p>
            <a:r>
              <a:rPr lang="en-US"/>
              <a:t>Click to edit Master title style</a:t>
            </a:r>
            <a:endParaRPr lang="en-US" dirty="0"/>
          </a:p>
        </p:txBody>
      </p:sp>
      <p:sp>
        <p:nvSpPr>
          <p:cNvPr id="12" name="Text Placeholder 11">
            <a:extLst>
              <a:ext uri="{FF2B5EF4-FFF2-40B4-BE49-F238E27FC236}">
                <a16:creationId xmlns:a16="http://schemas.microsoft.com/office/drawing/2014/main" id="{61EAE70B-A428-475C-91DD-A3F996825F20}"/>
              </a:ext>
            </a:extLst>
          </p:cNvPr>
          <p:cNvSpPr>
            <a:spLocks noGrp="1"/>
          </p:cNvSpPr>
          <p:nvPr>
            <p:ph type="body" sz="quarter" idx="16"/>
          </p:nvPr>
        </p:nvSpPr>
        <p:spPr>
          <a:xfrm>
            <a:off x="457200" y="1600199"/>
            <a:ext cx="5638800" cy="522289"/>
          </a:xfrm>
        </p:spPr>
        <p:txBody>
          <a:bodyPr/>
          <a:lstStyle>
            <a:lvl1pPr marL="0" indent="0">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208631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Photo on top - 2 columns">
    <p:spTree>
      <p:nvGrpSpPr>
        <p:cNvPr id="1" name=""/>
        <p:cNvGrpSpPr/>
        <p:nvPr/>
      </p:nvGrpSpPr>
      <p:grpSpPr>
        <a:xfrm>
          <a:off x="0" y="0"/>
          <a:ext cx="0" cy="0"/>
          <a:chOff x="0" y="0"/>
          <a:chExt cx="0" cy="0"/>
        </a:xfrm>
      </p:grpSpPr>
      <p:sp>
        <p:nvSpPr>
          <p:cNvPr id="14" name="Bottom banner - navy blue">
            <a:extLst>
              <a:ext uri="{FF2B5EF4-FFF2-40B4-BE49-F238E27FC236}">
                <a16:creationId xmlns:a16="http://schemas.microsoft.com/office/drawing/2014/main" id="{DF636CDA-D628-4375-B722-955C096B28B3}"/>
              </a:ext>
            </a:extLst>
          </p:cNvPr>
          <p:cNvSpPr/>
          <p:nvPr userDrawn="1"/>
        </p:nvSpPr>
        <p:spPr>
          <a:xfrm>
            <a:off x="0" y="6556248"/>
            <a:ext cx="12192000" cy="30175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5" name="Picture Placeholder 4">
            <a:extLst>
              <a:ext uri="{FF2B5EF4-FFF2-40B4-BE49-F238E27FC236}">
                <a16:creationId xmlns:a16="http://schemas.microsoft.com/office/drawing/2014/main" id="{40B448C3-8F7F-4DB4-989F-3E1C8AAFEA52}"/>
              </a:ext>
            </a:extLst>
          </p:cNvPr>
          <p:cNvSpPr>
            <a:spLocks noGrp="1"/>
          </p:cNvSpPr>
          <p:nvPr>
            <p:ph type="pic" sz="quarter" idx="15"/>
          </p:nvPr>
        </p:nvSpPr>
        <p:spPr>
          <a:xfrm>
            <a:off x="0" y="0"/>
            <a:ext cx="12192000" cy="2273300"/>
          </a:xfrm>
          <a:gradFill>
            <a:gsLst>
              <a:gs pos="0">
                <a:schemeClr val="tx2">
                  <a:alpha val="80000"/>
                </a:schemeClr>
              </a:gs>
              <a:gs pos="50000">
                <a:schemeClr val="accent1">
                  <a:alpha val="80000"/>
                </a:schemeClr>
              </a:gs>
            </a:gsLst>
            <a:path path="circle">
              <a:fillToRect l="50000" t="50000" r="50000" b="50000"/>
            </a:path>
          </a:gradFill>
        </p:spPr>
        <p:txBody>
          <a:bodyPr/>
          <a:lstStyle/>
          <a:p>
            <a:r>
              <a:rPr lang="en-US" dirty="0"/>
              <a:t>Click icon to add picture</a:t>
            </a:r>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200" y="6553200"/>
            <a:ext cx="11277600" cy="304800"/>
          </a:xfrm>
        </p:spPr>
        <p:txBody>
          <a:bodyPr anchor="ctr" anchorCtr="0"/>
          <a:lstStyle>
            <a:lvl1pPr marL="0" indent="0">
              <a:spcBef>
                <a:spcPts val="0"/>
              </a:spcBef>
              <a:spcAft>
                <a:spcPts val="200"/>
              </a:spcAft>
              <a:buFontTx/>
              <a:buNone/>
              <a:defRPr sz="600" baseline="0">
                <a:solidFill>
                  <a:schemeClr val="tx1"/>
                </a:solidFill>
              </a:defRPr>
            </a:lvl1pPr>
          </a:lstStyle>
          <a:p>
            <a:pPr lvl="0"/>
            <a:r>
              <a:rPr lang="en-US"/>
              <a:t>Click to edit Master text styles</a:t>
            </a:r>
          </a:p>
        </p:txBody>
      </p:sp>
      <p:sp>
        <p:nvSpPr>
          <p:cNvPr id="7" name="Footnote"/>
          <p:cNvSpPr>
            <a:spLocks noGrp="1"/>
          </p:cNvSpPr>
          <p:nvPr>
            <p:ph type="body" sz="quarter" idx="13"/>
          </p:nvPr>
        </p:nvSpPr>
        <p:spPr>
          <a:xfrm>
            <a:off x="457200" y="6172200"/>
            <a:ext cx="11277600"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2"/>
          <p:cNvSpPr>
            <a:spLocks noGrp="1"/>
          </p:cNvSpPr>
          <p:nvPr>
            <p:ph idx="1"/>
          </p:nvPr>
        </p:nvSpPr>
        <p:spPr>
          <a:xfrm>
            <a:off x="457200" y="2684780"/>
            <a:ext cx="5391509" cy="3487420"/>
          </a:xfrm>
        </p:spPr>
        <p:txBody>
          <a:bodyPr/>
          <a:lstStyle>
            <a:lvl1pPr>
              <a:defRPr sz="2000"/>
            </a:lvl1pPr>
            <a:lvl2pPr>
              <a:defRPr sz="1400"/>
            </a:lvl2pPr>
          </a:lstStyle>
          <a:p>
            <a:pPr lvl="0"/>
            <a:r>
              <a:rPr lang="en-US"/>
              <a:t>Click to edit Master text styles</a:t>
            </a:r>
          </a:p>
          <a:p>
            <a:pPr lvl="1"/>
            <a:r>
              <a:rPr lang="en-US"/>
              <a:t>Second level</a:t>
            </a:r>
          </a:p>
        </p:txBody>
      </p:sp>
      <p:sp>
        <p:nvSpPr>
          <p:cNvPr id="2" name="Title 1"/>
          <p:cNvSpPr>
            <a:spLocks noGrp="1"/>
          </p:cNvSpPr>
          <p:nvPr>
            <p:ph type="title" hasCustomPrompt="1"/>
          </p:nvPr>
        </p:nvSpPr>
        <p:spPr>
          <a:xfrm>
            <a:off x="457200" y="787818"/>
            <a:ext cx="5638800" cy="883920"/>
          </a:xfrm>
        </p:spPr>
        <p:txBody>
          <a:bodyPr/>
          <a:lstStyle>
            <a:lvl1pPr>
              <a:defRPr>
                <a:solidFill>
                  <a:schemeClr val="bg1"/>
                </a:solidFill>
                <a:latin typeface="Arial Black" panose="020B0A04020102020204" pitchFamily="34" charset="0"/>
              </a:defRPr>
            </a:lvl1pPr>
          </a:lstStyle>
          <a:p>
            <a:r>
              <a:rPr lang="en-US" dirty="0"/>
              <a:t>CLICK TO EDIT MASTER TITLE STYLE</a:t>
            </a:r>
          </a:p>
        </p:txBody>
      </p:sp>
      <p:sp>
        <p:nvSpPr>
          <p:cNvPr id="12" name="Text Placeholder 11">
            <a:extLst>
              <a:ext uri="{FF2B5EF4-FFF2-40B4-BE49-F238E27FC236}">
                <a16:creationId xmlns:a16="http://schemas.microsoft.com/office/drawing/2014/main" id="{61EAE70B-A428-475C-91DD-A3F996825F20}"/>
              </a:ext>
            </a:extLst>
          </p:cNvPr>
          <p:cNvSpPr>
            <a:spLocks noGrp="1"/>
          </p:cNvSpPr>
          <p:nvPr>
            <p:ph type="body" sz="quarter" idx="16"/>
          </p:nvPr>
        </p:nvSpPr>
        <p:spPr>
          <a:xfrm>
            <a:off x="457200" y="1600199"/>
            <a:ext cx="5638800" cy="522290"/>
          </a:xfrm>
        </p:spPr>
        <p:txBody>
          <a:bodyPr/>
          <a:lstStyle>
            <a:lvl1pPr marL="0" indent="0">
              <a:buNone/>
              <a:defRPr>
                <a:solidFill>
                  <a:schemeClr val="bg1"/>
                </a:solidFill>
              </a:defRPr>
            </a:lvl1pPr>
          </a:lstStyle>
          <a:p>
            <a:pPr lvl="0"/>
            <a:r>
              <a:rPr lang="en-US"/>
              <a:t>Click to edit Master text styles</a:t>
            </a:r>
          </a:p>
        </p:txBody>
      </p:sp>
      <p:sp>
        <p:nvSpPr>
          <p:cNvPr id="16" name="Content Placeholder 15">
            <a:extLst>
              <a:ext uri="{FF2B5EF4-FFF2-40B4-BE49-F238E27FC236}">
                <a16:creationId xmlns:a16="http://schemas.microsoft.com/office/drawing/2014/main" id="{850DDB92-0C07-4ACB-988D-09D91CE99F06}"/>
              </a:ext>
            </a:extLst>
          </p:cNvPr>
          <p:cNvSpPr>
            <a:spLocks noGrp="1"/>
          </p:cNvSpPr>
          <p:nvPr>
            <p:ph sz="quarter" idx="17"/>
          </p:nvPr>
        </p:nvSpPr>
        <p:spPr>
          <a:xfrm>
            <a:off x="6349042" y="2684463"/>
            <a:ext cx="5385758" cy="3487737"/>
          </a:xfrm>
        </p:spPr>
        <p:txBody>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492799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op half picture">
    <p:spTree>
      <p:nvGrpSpPr>
        <p:cNvPr id="1" name=""/>
        <p:cNvGrpSpPr/>
        <p:nvPr/>
      </p:nvGrpSpPr>
      <p:grpSpPr>
        <a:xfrm>
          <a:off x="0" y="0"/>
          <a:ext cx="0" cy="0"/>
          <a:chOff x="0" y="0"/>
          <a:chExt cx="0" cy="0"/>
        </a:xfrm>
      </p:grpSpPr>
      <p:sp>
        <p:nvSpPr>
          <p:cNvPr id="13" name="Bottom banner - navy blue">
            <a:extLst>
              <a:ext uri="{FF2B5EF4-FFF2-40B4-BE49-F238E27FC236}">
                <a16:creationId xmlns:a16="http://schemas.microsoft.com/office/drawing/2014/main" id="{3DE48F1E-50E8-4D53-8594-A49156606759}"/>
              </a:ext>
            </a:extLst>
          </p:cNvPr>
          <p:cNvSpPr/>
          <p:nvPr userDrawn="1"/>
        </p:nvSpPr>
        <p:spPr>
          <a:xfrm>
            <a:off x="0" y="6556248"/>
            <a:ext cx="12192000" cy="30175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5" name="Picture Placeholder 4">
            <a:extLst>
              <a:ext uri="{FF2B5EF4-FFF2-40B4-BE49-F238E27FC236}">
                <a16:creationId xmlns:a16="http://schemas.microsoft.com/office/drawing/2014/main" id="{F19DE7F6-D7AE-4B0C-8DDA-C4A7D6F72246}"/>
              </a:ext>
            </a:extLst>
          </p:cNvPr>
          <p:cNvSpPr>
            <a:spLocks noGrp="1"/>
          </p:cNvSpPr>
          <p:nvPr>
            <p:ph type="pic" sz="quarter" idx="15"/>
          </p:nvPr>
        </p:nvSpPr>
        <p:spPr>
          <a:xfrm>
            <a:off x="0" y="0"/>
            <a:ext cx="12192000" cy="3343275"/>
          </a:xfrm>
          <a:gradFill>
            <a:gsLst>
              <a:gs pos="6000">
                <a:schemeClr val="accent1"/>
              </a:gs>
              <a:gs pos="100000">
                <a:schemeClr val="accent2"/>
              </a:gs>
              <a:gs pos="77000">
                <a:schemeClr val="tx2"/>
              </a:gs>
            </a:gsLst>
            <a:lin ang="2700000" scaled="1"/>
          </a:gradFill>
        </p:spPr>
        <p:txBody>
          <a:bodyPr/>
          <a:lstStyle/>
          <a:p>
            <a:r>
              <a:rPr lang="en-US" dirty="0"/>
              <a:t>Click icon to add picture</a:t>
            </a:r>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12" name="Disclaimer"/>
          <p:cNvSpPr>
            <a:spLocks noGrp="1"/>
          </p:cNvSpPr>
          <p:nvPr>
            <p:ph type="body" sz="quarter" idx="14"/>
          </p:nvPr>
        </p:nvSpPr>
        <p:spPr>
          <a:xfrm>
            <a:off x="457200" y="6553200"/>
            <a:ext cx="11277597" cy="304800"/>
          </a:xfrm>
        </p:spPr>
        <p:txBody>
          <a:bodyPr anchor="ctr" anchorCtr="0"/>
          <a:lstStyle>
            <a:lvl1pPr marL="0" indent="0">
              <a:spcBef>
                <a:spcPts val="0"/>
              </a:spcBef>
              <a:spcAft>
                <a:spcPts val="200"/>
              </a:spcAft>
              <a:buFontTx/>
              <a:buNone/>
              <a:defRPr lang="en-US" sz="600" kern="600" baseline="0" smtClean="0">
                <a:solidFill>
                  <a:schemeClr val="tx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0" y="6172200"/>
            <a:ext cx="11277598"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2:5"/>
          <p:cNvSpPr>
            <a:spLocks noGrp="1"/>
          </p:cNvSpPr>
          <p:nvPr>
            <p:ph idx="1"/>
          </p:nvPr>
        </p:nvSpPr>
        <p:spPr>
          <a:xfrm>
            <a:off x="457200" y="3754754"/>
            <a:ext cx="11277599" cy="2417445"/>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457200" y="411480"/>
            <a:ext cx="11277600" cy="883920"/>
          </a:xfrm>
        </p:spPr>
        <p:txBody>
          <a:bodyPr/>
          <a:lstStyle>
            <a:lvl1pPr>
              <a:defRPr sz="3000">
                <a:solidFill>
                  <a:schemeClr val="bg1"/>
                </a:solidFill>
              </a:defRPr>
            </a:lvl1pPr>
          </a:lstStyle>
          <a:p>
            <a:r>
              <a:rPr lang="en-US"/>
              <a:t>Click to edit Master title style</a:t>
            </a:r>
            <a:endParaRPr lang="en-US" dirty="0"/>
          </a:p>
        </p:txBody>
      </p:sp>
      <p:sp>
        <p:nvSpPr>
          <p:cNvPr id="10" name="Rectangle 9">
            <a:extLst>
              <a:ext uri="{FF2B5EF4-FFF2-40B4-BE49-F238E27FC236}">
                <a16:creationId xmlns:a16="http://schemas.microsoft.com/office/drawing/2014/main" id="{3D484644-8506-4CB7-83D9-11F4B89FD9ED}"/>
              </a:ext>
            </a:extLst>
          </p:cNvPr>
          <p:cNvSpPr/>
          <p:nvPr userDrawn="1"/>
        </p:nvSpPr>
        <p:spPr>
          <a:xfrm rot="10800000">
            <a:off x="0" y="3171824"/>
            <a:ext cx="12192004" cy="171449"/>
          </a:xfrm>
          <a:prstGeom prst="rect">
            <a:avLst/>
          </a:prstGeom>
          <a:gradFill flip="none" rotWithShape="1">
            <a:gsLst>
              <a:gs pos="0">
                <a:schemeClr val="tx1">
                  <a:alpha val="18000"/>
                </a:schemeClr>
              </a:gs>
              <a:gs pos="100000">
                <a:schemeClr val="tx1">
                  <a:alpha val="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fontAlgn="auto">
              <a:spcBef>
                <a:spcPts val="0"/>
              </a:spcBef>
              <a:spcAft>
                <a:spcPts val="0"/>
              </a:spcAft>
            </a:pPr>
            <a:endParaRPr lang="en-US" sz="1800" b="0" dirty="0">
              <a:solidFill>
                <a:srgbClr val="FFFFFF"/>
              </a:solidFill>
            </a:endParaRPr>
          </a:p>
        </p:txBody>
      </p:sp>
    </p:spTree>
    <p:extLst>
      <p:ext uri="{BB962C8B-B14F-4D97-AF65-F5344CB8AC3E}">
        <p14:creationId xmlns:p14="http://schemas.microsoft.com/office/powerpoint/2010/main" val="291212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Divider opt 1">
    <p:bg>
      <p:bgPr>
        <a:solidFill>
          <a:schemeClr val="bg1"/>
        </a:solidFill>
        <a:effectLst/>
      </p:bgPr>
    </p:bg>
    <p:spTree>
      <p:nvGrpSpPr>
        <p:cNvPr id="1" name=""/>
        <p:cNvGrpSpPr/>
        <p:nvPr/>
      </p:nvGrpSpPr>
      <p:grpSpPr>
        <a:xfrm>
          <a:off x="0" y="0"/>
          <a:ext cx="0" cy="0"/>
          <a:chOff x="0" y="0"/>
          <a:chExt cx="0" cy="0"/>
        </a:xfrm>
      </p:grpSpPr>
      <p:sp>
        <p:nvSpPr>
          <p:cNvPr id="4" name="Picture space"/>
          <p:cNvSpPr/>
          <p:nvPr userDrawn="1"/>
        </p:nvSpPr>
        <p:spPr>
          <a:xfrm>
            <a:off x="0" y="1"/>
            <a:ext cx="7054851" cy="6857999"/>
          </a:xfrm>
          <a:prstGeom prst="rect">
            <a:avLst/>
          </a:prstGeom>
          <a:gradFill flip="none" rotWithShape="1">
            <a:gsLst>
              <a:gs pos="0">
                <a:schemeClr val="tx2"/>
              </a:gs>
              <a:gs pos="100000">
                <a:schemeClr val="accent1"/>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sz="2000" dirty="0"/>
          </a:p>
        </p:txBody>
      </p:sp>
      <p:sp>
        <p:nvSpPr>
          <p:cNvPr id="3" name="Subhead text"/>
          <p:cNvSpPr>
            <a:spLocks noGrp="1"/>
          </p:cNvSpPr>
          <p:nvPr>
            <p:ph type="body" idx="1"/>
          </p:nvPr>
        </p:nvSpPr>
        <p:spPr>
          <a:xfrm>
            <a:off x="854016" y="3543300"/>
            <a:ext cx="5241983" cy="1981200"/>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2" name="Divider title 1"/>
          <p:cNvSpPr>
            <a:spLocks noGrp="1"/>
          </p:cNvSpPr>
          <p:nvPr>
            <p:ph type="title"/>
          </p:nvPr>
        </p:nvSpPr>
        <p:spPr>
          <a:xfrm>
            <a:off x="854016" y="1295401"/>
            <a:ext cx="5241984" cy="2133600"/>
          </a:xfrm>
        </p:spPr>
        <p:txBody>
          <a:bodyPr anchor="b"/>
          <a:lstStyle>
            <a:lvl1pPr>
              <a:defRPr sz="3600">
                <a:solidFill>
                  <a:schemeClr val="bg1"/>
                </a:solidFill>
              </a:defRPr>
            </a:lvl1pPr>
          </a:lstStyle>
          <a:p>
            <a:r>
              <a:rPr lang="en-US"/>
              <a:t>Click to edit Master title style</a:t>
            </a:r>
            <a:endParaRPr lang="en-US" dirty="0"/>
          </a:p>
        </p:txBody>
      </p:sp>
      <p:sp>
        <p:nvSpPr>
          <p:cNvPr id="7" name="Picture Placeholder 4">
            <a:extLst>
              <a:ext uri="{FF2B5EF4-FFF2-40B4-BE49-F238E27FC236}">
                <a16:creationId xmlns:a16="http://schemas.microsoft.com/office/drawing/2014/main" id="{FB8861EE-77DD-4C76-90FC-493950B918CB}"/>
              </a:ext>
            </a:extLst>
          </p:cNvPr>
          <p:cNvSpPr>
            <a:spLocks noGrp="1"/>
          </p:cNvSpPr>
          <p:nvPr>
            <p:ph type="pic" sz="quarter" idx="15"/>
          </p:nvPr>
        </p:nvSpPr>
        <p:spPr>
          <a:xfrm>
            <a:off x="7054851" y="0"/>
            <a:ext cx="5137149" cy="6858000"/>
          </a:xfrm>
          <a:solidFill>
            <a:schemeClr val="bg2"/>
          </a:solidFill>
        </p:spPr>
        <p:txBody>
          <a:bodyPr/>
          <a:lstStyle/>
          <a:p>
            <a:r>
              <a:rPr lang="en-US" dirty="0"/>
              <a:t>Click icon to add picture</a:t>
            </a:r>
          </a:p>
        </p:txBody>
      </p:sp>
      <p:sp>
        <p:nvSpPr>
          <p:cNvPr id="6" name="Slide Number Placeholder"/>
          <p:cNvSpPr>
            <a:spLocks noGrp="1"/>
          </p:cNvSpPr>
          <p:nvPr>
            <p:ph type="sldNum" sz="quarter" idx="12"/>
          </p:nvPr>
        </p:nvSpPr>
        <p:spPr>
          <a:xfrm>
            <a:off x="11734800" y="6553200"/>
            <a:ext cx="457200" cy="304800"/>
          </a:xfrm>
        </p:spPr>
        <p:txBody>
          <a:bodyPr/>
          <a:lstStyle/>
          <a:p>
            <a:fld id="{1384FA50-8B36-4B06-A05C-1E58CBA999B5}" type="slidenum">
              <a:rPr lang="en-US" smtClean="0"/>
              <a:pPr/>
              <a:t>‹#›</a:t>
            </a:fld>
            <a:endParaRPr lang="en-US" dirty="0"/>
          </a:p>
        </p:txBody>
      </p:sp>
    </p:spTree>
    <p:extLst>
      <p:ext uri="{BB962C8B-B14F-4D97-AF65-F5344CB8AC3E}">
        <p14:creationId xmlns:p14="http://schemas.microsoft.com/office/powerpoint/2010/main" val="2780651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Divider opt 2">
    <p:bg>
      <p:bgPr>
        <a:solidFill>
          <a:schemeClr val="bg1"/>
        </a:solidFill>
        <a:effectLst/>
      </p:bgPr>
    </p:bg>
    <p:spTree>
      <p:nvGrpSpPr>
        <p:cNvPr id="1" name=""/>
        <p:cNvGrpSpPr/>
        <p:nvPr/>
      </p:nvGrpSpPr>
      <p:grpSpPr>
        <a:xfrm>
          <a:off x="0" y="0"/>
          <a:ext cx="0" cy="0"/>
          <a:chOff x="0" y="0"/>
          <a:chExt cx="0" cy="0"/>
        </a:xfrm>
      </p:grpSpPr>
      <p:pic>
        <p:nvPicPr>
          <p:cNvPr id="7" name="Graphic background">
            <a:extLst>
              <a:ext uri="{FF2B5EF4-FFF2-40B4-BE49-F238E27FC236}">
                <a16:creationId xmlns:a16="http://schemas.microsoft.com/office/drawing/2014/main" id="{719B2A9B-5BC9-4ECE-B36A-50A5E43B117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V="1">
            <a:off x="0" y="0"/>
            <a:ext cx="12192000" cy="6858000"/>
          </a:xfrm>
          <a:prstGeom prst="rect">
            <a:avLst/>
          </a:prstGeom>
        </p:spPr>
      </p:pic>
      <p:sp>
        <p:nvSpPr>
          <p:cNvPr id="3" name="Subhead text"/>
          <p:cNvSpPr>
            <a:spLocks noGrp="1"/>
          </p:cNvSpPr>
          <p:nvPr>
            <p:ph type="body" idx="1"/>
          </p:nvPr>
        </p:nvSpPr>
        <p:spPr>
          <a:xfrm>
            <a:off x="854016" y="3543300"/>
            <a:ext cx="5241983" cy="1981200"/>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2" name="Divider title 1"/>
          <p:cNvSpPr>
            <a:spLocks noGrp="1"/>
          </p:cNvSpPr>
          <p:nvPr>
            <p:ph type="title"/>
          </p:nvPr>
        </p:nvSpPr>
        <p:spPr>
          <a:xfrm>
            <a:off x="854016" y="1295401"/>
            <a:ext cx="5241984" cy="2133600"/>
          </a:xfrm>
        </p:spPr>
        <p:txBody>
          <a:bodyPr anchor="b"/>
          <a:lstStyle>
            <a:lvl1pPr>
              <a:defRPr sz="3600">
                <a:solidFill>
                  <a:schemeClr val="bg1"/>
                </a:solidFill>
              </a:defRPr>
            </a:lvl1pPr>
          </a:lstStyle>
          <a:p>
            <a:r>
              <a:rPr lang="en-US"/>
              <a:t>Click to edit Master title style</a:t>
            </a:r>
            <a:endParaRPr lang="en-US" dirty="0"/>
          </a:p>
        </p:txBody>
      </p:sp>
      <p:sp>
        <p:nvSpPr>
          <p:cNvPr id="6" name="Slide Number Placeholder"/>
          <p:cNvSpPr>
            <a:spLocks noGrp="1"/>
          </p:cNvSpPr>
          <p:nvPr>
            <p:ph type="sldNum" sz="quarter" idx="12"/>
          </p:nvPr>
        </p:nvSpPr>
        <p:spPr>
          <a:xfrm>
            <a:off x="11734800" y="6553200"/>
            <a:ext cx="457200" cy="304800"/>
          </a:xfrm>
        </p:spPr>
        <p:txBody>
          <a:bodyPr/>
          <a:lstStyle/>
          <a:p>
            <a:fld id="{1384FA50-8B36-4B06-A05C-1E58CBA999B5}" type="slidenum">
              <a:rPr lang="en-US" smtClean="0"/>
              <a:pPr/>
              <a:t>‹#›</a:t>
            </a:fld>
            <a:endParaRPr lang="en-US" dirty="0"/>
          </a:p>
        </p:txBody>
      </p:sp>
    </p:spTree>
    <p:extLst>
      <p:ext uri="{BB962C8B-B14F-4D97-AF65-F5344CB8AC3E}">
        <p14:creationId xmlns:p14="http://schemas.microsoft.com/office/powerpoint/2010/main" val="1670525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 no bulle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200" y="6553200"/>
            <a:ext cx="11277600" cy="304800"/>
          </a:xfrm>
        </p:spPr>
        <p:txBody>
          <a:bodyPr anchor="ctr" anchorCtr="0"/>
          <a:lstStyle>
            <a:lvl1pPr marL="0" indent="0">
              <a:spcBef>
                <a:spcPts val="0"/>
              </a:spcBef>
              <a:spcAft>
                <a:spcPts val="200"/>
              </a:spcAft>
              <a:buFontTx/>
              <a:buNone/>
              <a:defRPr lang="en-US" sz="600" kern="600" baseline="0" dirty="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0" y="6172200"/>
            <a:ext cx="11277600" cy="30480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2"/>
          <p:cNvSpPr>
            <a:spLocks noGrp="1"/>
          </p:cNvSpPr>
          <p:nvPr>
            <p:ph idx="1"/>
          </p:nvPr>
        </p:nvSpPr>
        <p:spPr>
          <a:xfrm>
            <a:off x="457200" y="1295400"/>
            <a:ext cx="11277600" cy="4876800"/>
          </a:xfrm>
        </p:spPr>
        <p:txBody>
          <a:bodyPr/>
          <a:lstStyle>
            <a:lvl1pPr marL="0" indent="0">
              <a:buNone/>
              <a:defRPr sz="2000"/>
            </a:lvl1pPr>
          </a:lstStyle>
          <a:p>
            <a:pPr lvl="0"/>
            <a:r>
              <a:rPr lang="en-US"/>
              <a:t>Click to edit Master text styles</a:t>
            </a:r>
          </a:p>
        </p:txBody>
      </p:sp>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0115752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Divider opt 3">
    <p:bg>
      <p:bgPr>
        <a:solidFill>
          <a:schemeClr val="bg1"/>
        </a:solidFill>
        <a:effectLst/>
      </p:bgPr>
    </p:bg>
    <p:spTree>
      <p:nvGrpSpPr>
        <p:cNvPr id="1" name=""/>
        <p:cNvGrpSpPr/>
        <p:nvPr/>
      </p:nvGrpSpPr>
      <p:grpSpPr>
        <a:xfrm>
          <a:off x="0" y="0"/>
          <a:ext cx="0" cy="0"/>
          <a:chOff x="0" y="0"/>
          <a:chExt cx="0" cy="0"/>
        </a:xfrm>
      </p:grpSpPr>
      <p:sp>
        <p:nvSpPr>
          <p:cNvPr id="3" name="Subhead text"/>
          <p:cNvSpPr>
            <a:spLocks noGrp="1"/>
          </p:cNvSpPr>
          <p:nvPr>
            <p:ph type="body" idx="1"/>
          </p:nvPr>
        </p:nvSpPr>
        <p:spPr>
          <a:xfrm>
            <a:off x="854017" y="3543300"/>
            <a:ext cx="3732577" cy="1981200"/>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2" name="Divider title 1"/>
          <p:cNvSpPr>
            <a:spLocks noGrp="1"/>
          </p:cNvSpPr>
          <p:nvPr>
            <p:ph type="title"/>
          </p:nvPr>
        </p:nvSpPr>
        <p:spPr>
          <a:xfrm>
            <a:off x="854016" y="1295401"/>
            <a:ext cx="3732578" cy="2133600"/>
          </a:xfrm>
        </p:spPr>
        <p:txBody>
          <a:bodyPr anchor="b"/>
          <a:lstStyle>
            <a:lvl1pPr>
              <a:defRPr sz="3600">
                <a:solidFill>
                  <a:schemeClr val="accent1"/>
                </a:solidFill>
              </a:defRPr>
            </a:lvl1pPr>
          </a:lstStyle>
          <a:p>
            <a:r>
              <a:rPr lang="en-US"/>
              <a:t>Click to edit Master title style</a:t>
            </a:r>
            <a:endParaRPr lang="en-US" dirty="0"/>
          </a:p>
        </p:txBody>
      </p:sp>
      <p:pic>
        <p:nvPicPr>
          <p:cNvPr id="8" name="Graphic background">
            <a:extLst>
              <a:ext uri="{FF2B5EF4-FFF2-40B4-BE49-F238E27FC236}">
                <a16:creationId xmlns:a16="http://schemas.microsoft.com/office/drawing/2014/main" id="{15FDBB3B-45B7-4F26-819E-23445B3E217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V="1">
            <a:off x="5440612" y="0"/>
            <a:ext cx="6751387" cy="6858000"/>
          </a:xfrm>
          <a:prstGeom prst="rect">
            <a:avLst/>
          </a:prstGeom>
        </p:spPr>
      </p:pic>
      <p:sp>
        <p:nvSpPr>
          <p:cNvPr id="4" name="Rectangle 3">
            <a:extLst>
              <a:ext uri="{FF2B5EF4-FFF2-40B4-BE49-F238E27FC236}">
                <a16:creationId xmlns:a16="http://schemas.microsoft.com/office/drawing/2014/main" id="{95148FF3-30BD-455C-87DE-5C8F88B87C3E}"/>
              </a:ext>
            </a:extLst>
          </p:cNvPr>
          <p:cNvSpPr/>
          <p:nvPr userDrawn="1"/>
        </p:nvSpPr>
        <p:spPr>
          <a:xfrm>
            <a:off x="0" y="6553200"/>
            <a:ext cx="5440611" cy="3048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6" name="Slide Number Placeholder"/>
          <p:cNvSpPr>
            <a:spLocks noGrp="1"/>
          </p:cNvSpPr>
          <p:nvPr>
            <p:ph type="sldNum" sz="quarter" idx="12"/>
          </p:nvPr>
        </p:nvSpPr>
        <p:spPr>
          <a:xfrm>
            <a:off x="11734800" y="6553200"/>
            <a:ext cx="457200" cy="304800"/>
          </a:xfrm>
        </p:spPr>
        <p:txBody>
          <a:bodyPr/>
          <a:lstStyle/>
          <a:p>
            <a:fld id="{1384FA50-8B36-4B06-A05C-1E58CBA999B5}" type="slidenum">
              <a:rPr lang="en-US" smtClean="0"/>
              <a:pPr/>
              <a:t>‹#›</a:t>
            </a:fld>
            <a:endParaRPr lang="en-US" dirty="0"/>
          </a:p>
        </p:txBody>
      </p:sp>
    </p:spTree>
    <p:extLst>
      <p:ext uri="{BB962C8B-B14F-4D97-AF65-F5344CB8AC3E}">
        <p14:creationId xmlns:p14="http://schemas.microsoft.com/office/powerpoint/2010/main" val="664180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Divider - teal corner">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4849E07-3241-4578-AD9B-042823AB90B7}"/>
              </a:ext>
            </a:extLst>
          </p:cNvPr>
          <p:cNvSpPr/>
          <p:nvPr userDrawn="1"/>
        </p:nvSpPr>
        <p:spPr>
          <a:xfrm>
            <a:off x="0" y="0"/>
            <a:ext cx="12192000" cy="6858000"/>
          </a:xfrm>
          <a:prstGeom prst="rect">
            <a:avLst/>
          </a:prstGeom>
          <a:gradFill flip="none" rotWithShape="1">
            <a:gsLst>
              <a:gs pos="0">
                <a:schemeClr val="accent1"/>
              </a:gs>
              <a:gs pos="60000">
                <a:schemeClr val="tx2"/>
              </a:gs>
              <a:gs pos="100000">
                <a:schemeClr val="accent2"/>
              </a:gs>
            </a:gsLst>
            <a:lin ang="27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3" name="Subhead text"/>
          <p:cNvSpPr>
            <a:spLocks noGrp="1"/>
          </p:cNvSpPr>
          <p:nvPr>
            <p:ph type="body" idx="1"/>
          </p:nvPr>
        </p:nvSpPr>
        <p:spPr>
          <a:xfrm>
            <a:off x="3820520" y="3543300"/>
            <a:ext cx="4550961" cy="1981200"/>
          </a:xfrm>
        </p:spPr>
        <p:txBody>
          <a:bodyPr/>
          <a:lstStyle>
            <a:lvl1pPr marL="0" indent="0" algn="ctr">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2" name="Divider title 1"/>
          <p:cNvSpPr>
            <a:spLocks noGrp="1"/>
          </p:cNvSpPr>
          <p:nvPr>
            <p:ph type="title"/>
          </p:nvPr>
        </p:nvSpPr>
        <p:spPr>
          <a:xfrm>
            <a:off x="3820518" y="1295401"/>
            <a:ext cx="4550963" cy="2133600"/>
          </a:xfrm>
        </p:spPr>
        <p:txBody>
          <a:bodyPr anchor="b"/>
          <a:lstStyle>
            <a:lvl1pPr algn="ctr">
              <a:defRPr sz="3000" b="1">
                <a:solidFill>
                  <a:schemeClr val="bg1"/>
                </a:solidFill>
              </a:defRPr>
            </a:lvl1pPr>
          </a:lstStyle>
          <a:p>
            <a:r>
              <a:rPr lang="en-US"/>
              <a:t>Click to edit Master title style</a:t>
            </a:r>
            <a:endParaRPr lang="en-US" dirty="0"/>
          </a:p>
        </p:txBody>
      </p:sp>
      <p:sp>
        <p:nvSpPr>
          <p:cNvPr id="6" name="Slide Number Placeholder"/>
          <p:cNvSpPr>
            <a:spLocks noGrp="1"/>
          </p:cNvSpPr>
          <p:nvPr>
            <p:ph type="sldNum" sz="quarter" idx="12"/>
          </p:nvPr>
        </p:nvSpPr>
        <p:spPr>
          <a:xfrm>
            <a:off x="11734800" y="6553200"/>
            <a:ext cx="457200" cy="304800"/>
          </a:xfrm>
        </p:spPr>
        <p:txBody>
          <a:bodyPr/>
          <a:lstStyle/>
          <a:p>
            <a:fld id="{1384FA50-8B36-4B06-A05C-1E58CBA999B5}" type="slidenum">
              <a:rPr lang="en-US" smtClean="0"/>
              <a:pPr/>
              <a:t>‹#›</a:t>
            </a:fld>
            <a:endParaRPr lang="en-US" dirty="0"/>
          </a:p>
        </p:txBody>
      </p:sp>
    </p:spTree>
    <p:extLst>
      <p:ext uri="{BB962C8B-B14F-4D97-AF65-F5344CB8AC3E}">
        <p14:creationId xmlns:p14="http://schemas.microsoft.com/office/powerpoint/2010/main" val="2446310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Big Statement">
    <p:bg>
      <p:bgPr>
        <a:solidFill>
          <a:schemeClr val="bg1"/>
        </a:solidFill>
        <a:effectLst/>
      </p:bgPr>
    </p:bg>
    <p:spTree>
      <p:nvGrpSpPr>
        <p:cNvPr id="1" name=""/>
        <p:cNvGrpSpPr/>
        <p:nvPr/>
      </p:nvGrpSpPr>
      <p:grpSpPr>
        <a:xfrm>
          <a:off x="0" y="0"/>
          <a:ext cx="0" cy="0"/>
          <a:chOff x="0" y="0"/>
          <a:chExt cx="0" cy="0"/>
        </a:xfrm>
      </p:grpSpPr>
      <p:sp>
        <p:nvSpPr>
          <p:cNvPr id="4" name="Bottom banner - navy blue" hidden="1"/>
          <p:cNvSpPr/>
          <p:nvPr userDrawn="1"/>
        </p:nvSpPr>
        <p:spPr>
          <a:xfrm>
            <a:off x="11582400" y="6556248"/>
            <a:ext cx="609600" cy="301752"/>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5" name="Bottom banner - teal" hidden="1"/>
          <p:cNvSpPr/>
          <p:nvPr userDrawn="1"/>
        </p:nvSpPr>
        <p:spPr>
          <a:xfrm>
            <a:off x="7067227" y="6556248"/>
            <a:ext cx="4515173" cy="301752"/>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7" name="Picture placeholder"/>
          <p:cNvSpPr>
            <a:spLocks noGrp="1"/>
          </p:cNvSpPr>
          <p:nvPr>
            <p:ph type="pic" sz="quarter" idx="13"/>
          </p:nvPr>
        </p:nvSpPr>
        <p:spPr>
          <a:xfrm>
            <a:off x="0" y="0"/>
            <a:ext cx="12192000" cy="6858000"/>
          </a:xfrm>
          <a:solidFill>
            <a:schemeClr val="bg2"/>
          </a:solidFill>
        </p:spPr>
        <p:txBody>
          <a:bodyPr/>
          <a:lstStyle/>
          <a:p>
            <a:r>
              <a:rPr lang="en-US" dirty="0"/>
              <a:t>Click icon to add picture</a:t>
            </a:r>
          </a:p>
        </p:txBody>
      </p:sp>
      <p:sp>
        <p:nvSpPr>
          <p:cNvPr id="2" name="Title 1"/>
          <p:cNvSpPr>
            <a:spLocks noGrp="1"/>
          </p:cNvSpPr>
          <p:nvPr>
            <p:ph type="title"/>
          </p:nvPr>
        </p:nvSpPr>
        <p:spPr>
          <a:xfrm>
            <a:off x="457200" y="457201"/>
            <a:ext cx="11277600" cy="2194560"/>
          </a:xfrm>
        </p:spPr>
        <p:txBody>
          <a:bodyPr anchor="ctr" anchorCtr="0"/>
          <a:lstStyle>
            <a:lvl1pPr algn="ctr">
              <a:defRPr sz="4400">
                <a:solidFill>
                  <a:schemeClr val="bg1"/>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11734800" y="6553200"/>
            <a:ext cx="457200" cy="304800"/>
          </a:xfrm>
        </p:spPr>
        <p:txBody>
          <a:bodyPr/>
          <a:lstStyle/>
          <a:p>
            <a:fld id="{1384FA50-8B36-4B06-A05C-1E58CBA999B5}" type="slidenum">
              <a:rPr lang="en-US" smtClean="0"/>
              <a:pPr/>
              <a:t>‹#›</a:t>
            </a:fld>
            <a:endParaRPr lang="en-US" dirty="0"/>
          </a:p>
        </p:txBody>
      </p:sp>
    </p:spTree>
    <p:extLst>
      <p:ext uri="{BB962C8B-B14F-4D97-AF65-F5344CB8AC3E}">
        <p14:creationId xmlns:p14="http://schemas.microsoft.com/office/powerpoint/2010/main" val="3546808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_Quote - graphic">
    <p:bg>
      <p:bgPr>
        <a:solidFill>
          <a:schemeClr val="bg1"/>
        </a:solidFill>
        <a:effectLst/>
      </p:bgPr>
    </p:bg>
    <p:spTree>
      <p:nvGrpSpPr>
        <p:cNvPr id="1" name=""/>
        <p:cNvGrpSpPr/>
        <p:nvPr/>
      </p:nvGrpSpPr>
      <p:grpSpPr>
        <a:xfrm>
          <a:off x="0" y="0"/>
          <a:ext cx="0" cy="0"/>
          <a:chOff x="0" y="0"/>
          <a:chExt cx="0" cy="0"/>
        </a:xfrm>
      </p:grpSpPr>
      <p:sp>
        <p:nvSpPr>
          <p:cNvPr id="4" name="Picture space"/>
          <p:cNvSpPr/>
          <p:nvPr userDrawn="1"/>
        </p:nvSpPr>
        <p:spPr>
          <a:xfrm>
            <a:off x="0" y="1"/>
            <a:ext cx="12192000" cy="6857999"/>
          </a:xfrm>
          <a:prstGeom prst="rect">
            <a:avLst/>
          </a:prstGeom>
          <a:gradFill flip="none" rotWithShape="1">
            <a:gsLst>
              <a:gs pos="0">
                <a:schemeClr val="tx2"/>
              </a:gs>
              <a:gs pos="100000">
                <a:schemeClr val="accent1"/>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sz="2000" dirty="0"/>
          </a:p>
        </p:txBody>
      </p:sp>
      <p:sp>
        <p:nvSpPr>
          <p:cNvPr id="2" name="Divider title 1"/>
          <p:cNvSpPr>
            <a:spLocks noGrp="1"/>
          </p:cNvSpPr>
          <p:nvPr>
            <p:ph type="title"/>
          </p:nvPr>
        </p:nvSpPr>
        <p:spPr>
          <a:xfrm>
            <a:off x="2817648" y="2448735"/>
            <a:ext cx="6821586" cy="2355735"/>
          </a:xfrm>
        </p:spPr>
        <p:txBody>
          <a:bodyPr anchor="ctr"/>
          <a:lstStyle>
            <a:lvl1pPr>
              <a:defRPr sz="3600">
                <a:solidFill>
                  <a:schemeClr val="bg1"/>
                </a:solidFill>
              </a:defRPr>
            </a:lvl1pPr>
          </a:lstStyle>
          <a:p>
            <a:r>
              <a:rPr lang="en-US"/>
              <a:t>Click to edit Master title style</a:t>
            </a:r>
            <a:endParaRPr lang="en-US" dirty="0"/>
          </a:p>
        </p:txBody>
      </p:sp>
      <p:sp>
        <p:nvSpPr>
          <p:cNvPr id="6" name="Slide Number Placeholder"/>
          <p:cNvSpPr>
            <a:spLocks noGrp="1"/>
          </p:cNvSpPr>
          <p:nvPr>
            <p:ph type="sldNum" sz="quarter" idx="12"/>
          </p:nvPr>
        </p:nvSpPr>
        <p:spPr>
          <a:xfrm>
            <a:off x="11734800" y="6553200"/>
            <a:ext cx="457200" cy="304800"/>
          </a:xfrm>
        </p:spPr>
        <p:txBody>
          <a:bodyPr/>
          <a:lstStyle/>
          <a:p>
            <a:fld id="{1384FA50-8B36-4B06-A05C-1E58CBA999B5}" type="slidenum">
              <a:rPr lang="en-US" smtClean="0"/>
              <a:pPr/>
              <a:t>‹#›</a:t>
            </a:fld>
            <a:endParaRPr lang="en-US" dirty="0"/>
          </a:p>
        </p:txBody>
      </p:sp>
      <p:grpSp>
        <p:nvGrpSpPr>
          <p:cNvPr id="8" name="Group 7">
            <a:extLst>
              <a:ext uri="{FF2B5EF4-FFF2-40B4-BE49-F238E27FC236}">
                <a16:creationId xmlns:a16="http://schemas.microsoft.com/office/drawing/2014/main" id="{C7A38CA8-892A-467D-B0CA-01AD71E577DC}"/>
              </a:ext>
            </a:extLst>
          </p:cNvPr>
          <p:cNvGrpSpPr/>
          <p:nvPr userDrawn="1"/>
        </p:nvGrpSpPr>
        <p:grpSpPr>
          <a:xfrm>
            <a:off x="1922817" y="1772947"/>
            <a:ext cx="8533057" cy="4168085"/>
            <a:chOff x="1721775" y="2246985"/>
            <a:chExt cx="8533057" cy="4168085"/>
          </a:xfrm>
        </p:grpSpPr>
        <p:sp>
          <p:nvSpPr>
            <p:cNvPr id="10" name="TextBox 9">
              <a:extLst>
                <a:ext uri="{FF2B5EF4-FFF2-40B4-BE49-F238E27FC236}">
                  <a16:creationId xmlns:a16="http://schemas.microsoft.com/office/drawing/2014/main" id="{9609EC63-1A43-44C6-9594-2CB0528E5B51}"/>
                </a:ext>
              </a:extLst>
            </p:cNvPr>
            <p:cNvSpPr txBox="1"/>
            <p:nvPr/>
          </p:nvSpPr>
          <p:spPr>
            <a:xfrm>
              <a:off x="1721775" y="2246985"/>
              <a:ext cx="894830" cy="1334981"/>
            </a:xfrm>
            <a:prstGeom prst="rect">
              <a:avLst/>
            </a:prstGeom>
            <a:noFill/>
          </p:spPr>
          <p:txBody>
            <a:bodyPr wrap="square" anchor="ctr" anchorCtr="0">
              <a:spAutoFit/>
            </a:bodyPr>
            <a:lstStyle/>
            <a:p>
              <a:pPr defTabSz="457189" fontAlgn="base">
                <a:lnSpc>
                  <a:spcPct val="95000"/>
                </a:lnSpc>
                <a:spcBef>
                  <a:spcPct val="0"/>
                </a:spcBef>
                <a:spcAft>
                  <a:spcPct val="0"/>
                </a:spcAft>
                <a:defRPr/>
              </a:pPr>
              <a:r>
                <a:rPr lang="en-US" sz="8500" b="0" dirty="0">
                  <a:solidFill>
                    <a:srgbClr val="FFFFFF"/>
                  </a:solidFill>
                  <a:latin typeface="Arial Black" panose="020B0A04020102020204" pitchFamily="34" charset="0"/>
                  <a:ea typeface="ＭＳ Ｐゴシック"/>
                  <a:cs typeface="Arial"/>
                </a:rPr>
                <a:t>“</a:t>
              </a:r>
            </a:p>
          </p:txBody>
        </p:sp>
        <p:cxnSp>
          <p:nvCxnSpPr>
            <p:cNvPr id="11" name="Straight Connector 10">
              <a:extLst>
                <a:ext uri="{FF2B5EF4-FFF2-40B4-BE49-F238E27FC236}">
                  <a16:creationId xmlns:a16="http://schemas.microsoft.com/office/drawing/2014/main" id="{D390CEF2-DD24-41E7-A4E5-DF6AEF0F64D1}"/>
                </a:ext>
              </a:extLst>
            </p:cNvPr>
            <p:cNvCxnSpPr/>
            <p:nvPr/>
          </p:nvCxnSpPr>
          <p:spPr>
            <a:xfrm>
              <a:off x="2706771" y="2680941"/>
              <a:ext cx="717804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1E275A1-A212-47E1-8594-5E2515AF3B2A}"/>
                </a:ext>
              </a:extLst>
            </p:cNvPr>
            <p:cNvCxnSpPr/>
            <p:nvPr/>
          </p:nvCxnSpPr>
          <p:spPr>
            <a:xfrm flipV="1">
              <a:off x="9884811" y="2676177"/>
              <a:ext cx="0" cy="221284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740AE6F1-5885-4204-9F80-11FB730CC4BD}"/>
                </a:ext>
              </a:extLst>
            </p:cNvPr>
            <p:cNvSpPr txBox="1"/>
            <p:nvPr/>
          </p:nvSpPr>
          <p:spPr>
            <a:xfrm>
              <a:off x="9524862" y="5080089"/>
              <a:ext cx="729970" cy="1334981"/>
            </a:xfrm>
            <a:prstGeom prst="rect">
              <a:avLst/>
            </a:prstGeom>
            <a:noFill/>
          </p:spPr>
          <p:txBody>
            <a:bodyPr wrap="square" anchor="ctr" anchorCtr="0">
              <a:spAutoFit/>
            </a:bodyPr>
            <a:lstStyle/>
            <a:p>
              <a:pPr defTabSz="457189" fontAlgn="base">
                <a:lnSpc>
                  <a:spcPct val="95000"/>
                </a:lnSpc>
                <a:spcBef>
                  <a:spcPct val="0"/>
                </a:spcBef>
                <a:spcAft>
                  <a:spcPct val="0"/>
                </a:spcAft>
                <a:defRPr/>
              </a:pPr>
              <a:r>
                <a:rPr lang="en-US" sz="8500" b="0" dirty="0">
                  <a:solidFill>
                    <a:srgbClr val="FFFFFF"/>
                  </a:solidFill>
                  <a:latin typeface="Arial Black" panose="020B0A04020102020204" pitchFamily="34" charset="0"/>
                  <a:ea typeface="ＭＳ Ｐゴシック"/>
                  <a:cs typeface="Arial"/>
                </a:rPr>
                <a:t>”</a:t>
              </a:r>
            </a:p>
          </p:txBody>
        </p:sp>
        <p:grpSp>
          <p:nvGrpSpPr>
            <p:cNvPr id="14" name="Group 13">
              <a:extLst>
                <a:ext uri="{FF2B5EF4-FFF2-40B4-BE49-F238E27FC236}">
                  <a16:creationId xmlns:a16="http://schemas.microsoft.com/office/drawing/2014/main" id="{17785EB1-4C5C-4F17-948A-CE7338048FFD}"/>
                </a:ext>
              </a:extLst>
            </p:cNvPr>
            <p:cNvGrpSpPr/>
            <p:nvPr/>
          </p:nvGrpSpPr>
          <p:grpSpPr>
            <a:xfrm rot="10800000">
              <a:off x="2169986" y="3292848"/>
              <a:ext cx="6931153" cy="2212848"/>
              <a:chOff x="1349247" y="1819364"/>
              <a:chExt cx="6931153" cy="2212848"/>
            </a:xfrm>
          </p:grpSpPr>
          <p:cxnSp>
            <p:nvCxnSpPr>
              <p:cNvPr id="16" name="Straight Connector 15">
                <a:extLst>
                  <a:ext uri="{FF2B5EF4-FFF2-40B4-BE49-F238E27FC236}">
                    <a16:creationId xmlns:a16="http://schemas.microsoft.com/office/drawing/2014/main" id="{0D5A53CE-9EEA-4491-915B-6E6E26FB3AF1}"/>
                  </a:ext>
                </a:extLst>
              </p:cNvPr>
              <p:cNvCxnSpPr/>
              <p:nvPr/>
            </p:nvCxnSpPr>
            <p:spPr>
              <a:xfrm rot="10800000" flipH="1">
                <a:off x="1349247" y="1819364"/>
                <a:ext cx="693115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3EAA14B-B9A0-41CD-9995-3E924EAFDDEC}"/>
                  </a:ext>
                </a:extLst>
              </p:cNvPr>
              <p:cNvCxnSpPr>
                <a:cxnSpLocks/>
              </p:cNvCxnSpPr>
              <p:nvPr/>
            </p:nvCxnSpPr>
            <p:spPr>
              <a:xfrm flipV="1">
                <a:off x="8280400" y="1819364"/>
                <a:ext cx="0" cy="221284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956089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2:5 left block">
    <p:spTree>
      <p:nvGrpSpPr>
        <p:cNvPr id="1" name=""/>
        <p:cNvGrpSpPr/>
        <p:nvPr/>
      </p:nvGrpSpPr>
      <p:grpSpPr>
        <a:xfrm>
          <a:off x="0" y="0"/>
          <a:ext cx="0" cy="0"/>
          <a:chOff x="0" y="0"/>
          <a:chExt cx="0" cy="0"/>
        </a:xfrm>
      </p:grpSpPr>
      <p:sp>
        <p:nvSpPr>
          <p:cNvPr id="11" name="Left banner"/>
          <p:cNvSpPr/>
          <p:nvPr userDrawn="1"/>
        </p:nvSpPr>
        <p:spPr>
          <a:xfrm>
            <a:off x="2" y="0"/>
            <a:ext cx="3532341"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3989541" y="6553200"/>
            <a:ext cx="7745257" cy="304800"/>
          </a:xfrm>
        </p:spPr>
        <p:txBody>
          <a:bodyPr anchor="ctr" anchorCtr="0"/>
          <a:lstStyle>
            <a:lvl1pPr marL="0" indent="0" algn="r">
              <a:spcBef>
                <a:spcPts val="0"/>
              </a:spcBef>
              <a:spcAft>
                <a:spcPts val="200"/>
              </a:spcAft>
              <a:buFontTx/>
              <a:buNone/>
              <a:defRPr lang="en-US" sz="600" kern="600" baseline="0" dirty="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3989541" y="6172200"/>
            <a:ext cx="7745257"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5" name="Sidebar Placeholder"/>
          <p:cNvSpPr>
            <a:spLocks noGrp="1"/>
          </p:cNvSpPr>
          <p:nvPr>
            <p:ph sz="quarter" idx="15"/>
          </p:nvPr>
        </p:nvSpPr>
        <p:spPr>
          <a:xfrm>
            <a:off x="457201" y="1295400"/>
            <a:ext cx="2617942" cy="4876800"/>
          </a:xfrm>
        </p:spPr>
        <p:txBody>
          <a:bodyPr anchor="t"/>
          <a:lstStyle>
            <a:lvl1pPr marL="0" indent="0">
              <a:buFontTx/>
              <a:buNone/>
              <a:defRPr b="1">
                <a:solidFill>
                  <a:schemeClr val="bg1"/>
                </a:solidFill>
              </a:defRPr>
            </a:lvl1pPr>
          </a:lstStyle>
          <a:p>
            <a:pPr lvl="0"/>
            <a:r>
              <a:rPr lang="en-US"/>
              <a:t>Click to edit Master text styles</a:t>
            </a:r>
          </a:p>
        </p:txBody>
      </p:sp>
      <p:sp>
        <p:nvSpPr>
          <p:cNvPr id="3" name="Content Placeholder 2:5"/>
          <p:cNvSpPr>
            <a:spLocks noGrp="1"/>
          </p:cNvSpPr>
          <p:nvPr>
            <p:ph idx="1"/>
          </p:nvPr>
        </p:nvSpPr>
        <p:spPr>
          <a:xfrm>
            <a:off x="3989542" y="1295400"/>
            <a:ext cx="7745258" cy="48768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3989543" y="411480"/>
            <a:ext cx="7745257" cy="883920"/>
          </a:xfrm>
        </p:spPr>
        <p:txBody>
          <a:bodyPr/>
          <a:lstStyle>
            <a:lvl1pPr>
              <a:defRPr>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4213071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2:5 teal block">
    <p:spTree>
      <p:nvGrpSpPr>
        <p:cNvPr id="1" name=""/>
        <p:cNvGrpSpPr/>
        <p:nvPr/>
      </p:nvGrpSpPr>
      <p:grpSpPr>
        <a:xfrm>
          <a:off x="0" y="0"/>
          <a:ext cx="0" cy="0"/>
          <a:chOff x="0" y="0"/>
          <a:chExt cx="0" cy="0"/>
        </a:xfrm>
      </p:grpSpPr>
      <p:sp>
        <p:nvSpPr>
          <p:cNvPr id="10" name="Bottom banner - teal"/>
          <p:cNvSpPr/>
          <p:nvPr userDrawn="1"/>
        </p:nvSpPr>
        <p:spPr>
          <a:xfrm>
            <a:off x="3825683" y="6556248"/>
            <a:ext cx="7756717" cy="301752"/>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12" name="Navy edge"/>
          <p:cNvSpPr/>
          <p:nvPr userDrawn="1"/>
        </p:nvSpPr>
        <p:spPr>
          <a:xfrm>
            <a:off x="11734799" y="0"/>
            <a:ext cx="457202"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11" name="Teal banner"/>
          <p:cNvSpPr/>
          <p:nvPr userDrawn="1"/>
        </p:nvSpPr>
        <p:spPr>
          <a:xfrm>
            <a:off x="3825680" y="0"/>
            <a:ext cx="7909120" cy="685800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282878" y="6553200"/>
            <a:ext cx="7003187"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1" y="6172200"/>
            <a:ext cx="2919748"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13" name="Sidebar Placeholder"/>
          <p:cNvSpPr>
            <a:spLocks noGrp="1"/>
          </p:cNvSpPr>
          <p:nvPr>
            <p:ph sz="quarter" idx="15"/>
          </p:nvPr>
        </p:nvSpPr>
        <p:spPr>
          <a:xfrm>
            <a:off x="4282879" y="1295400"/>
            <a:ext cx="7006181" cy="5181600"/>
          </a:xfrm>
        </p:spPr>
        <p:txBody>
          <a:bodyPr anchor="ctr"/>
          <a:lstStyle>
            <a:lvl1pPr marL="0" indent="0">
              <a:buFontTx/>
              <a:buNone/>
              <a:defRPr b="1">
                <a:solidFill>
                  <a:schemeClr val="bg1"/>
                </a:solidFill>
              </a:defRPr>
            </a:lvl1pPr>
          </a:lstStyle>
          <a:p>
            <a:pPr lvl="0"/>
            <a:r>
              <a:rPr lang="en-US"/>
              <a:t>Click to edit Master text styles</a:t>
            </a:r>
          </a:p>
        </p:txBody>
      </p:sp>
      <p:sp>
        <p:nvSpPr>
          <p:cNvPr id="5" name="Sidebar title"/>
          <p:cNvSpPr>
            <a:spLocks noGrp="1"/>
          </p:cNvSpPr>
          <p:nvPr>
            <p:ph type="body" sz="quarter" idx="16"/>
          </p:nvPr>
        </p:nvSpPr>
        <p:spPr>
          <a:xfrm>
            <a:off x="4282880" y="364210"/>
            <a:ext cx="7003188" cy="946688"/>
          </a:xfrm>
        </p:spPr>
        <p:txBody>
          <a:bodyPr/>
          <a:lstStyle>
            <a:lvl1pPr marL="0" indent="0">
              <a:buNone/>
              <a:defRPr sz="3000">
                <a:solidFill>
                  <a:schemeClr val="bg1"/>
                </a:solidFill>
              </a:defRPr>
            </a:lvl1pPr>
            <a:lvl2pPr marL="228600" indent="0">
              <a:buNone/>
              <a:defRPr/>
            </a:lvl2pPr>
          </a:lstStyle>
          <a:p>
            <a:pPr lvl="0"/>
            <a:r>
              <a:rPr lang="en-US"/>
              <a:t>Click to edit Master text styles</a:t>
            </a:r>
          </a:p>
        </p:txBody>
      </p:sp>
      <p:sp>
        <p:nvSpPr>
          <p:cNvPr id="3" name="Content Placeholder 2:5"/>
          <p:cNvSpPr>
            <a:spLocks noGrp="1"/>
          </p:cNvSpPr>
          <p:nvPr>
            <p:ph idx="1"/>
          </p:nvPr>
        </p:nvSpPr>
        <p:spPr>
          <a:xfrm>
            <a:off x="457201" y="1600200"/>
            <a:ext cx="2919748" cy="4572000"/>
          </a:xfrm>
        </p:spPr>
        <p:txBody>
          <a:bodyPr/>
          <a:lstStyle>
            <a:lvl1pPr>
              <a:defRPr sz="1800"/>
            </a:lvl1pPr>
            <a:lvl2pPr>
              <a:defRPr sz="1400"/>
            </a:lvl2pPr>
          </a:lstStyle>
          <a:p>
            <a:pPr lvl="0"/>
            <a:r>
              <a:rPr lang="en-US"/>
              <a:t>Click to edit Master text styles</a:t>
            </a:r>
          </a:p>
          <a:p>
            <a:pPr lvl="1"/>
            <a:r>
              <a:rPr lang="en-US"/>
              <a:t>Second level</a:t>
            </a:r>
          </a:p>
        </p:txBody>
      </p:sp>
      <p:sp>
        <p:nvSpPr>
          <p:cNvPr id="2" name="Title 1"/>
          <p:cNvSpPr>
            <a:spLocks noGrp="1"/>
          </p:cNvSpPr>
          <p:nvPr>
            <p:ph type="title"/>
          </p:nvPr>
        </p:nvSpPr>
        <p:spPr>
          <a:xfrm>
            <a:off x="457200" y="411480"/>
            <a:ext cx="2919748" cy="899418"/>
          </a:xfrm>
        </p:spPr>
        <p:txBody>
          <a:bodyPr/>
          <a:lstStyle>
            <a:lvl1pPr>
              <a:defRPr sz="2400"/>
            </a:lvl1pPr>
          </a:lstStyle>
          <a:p>
            <a:r>
              <a:rPr lang="en-US"/>
              <a:t>Click to edit Master title style</a:t>
            </a:r>
            <a:endParaRPr lang="en-US" dirty="0"/>
          </a:p>
        </p:txBody>
      </p:sp>
    </p:spTree>
    <p:extLst>
      <p:ext uri="{BB962C8B-B14F-4D97-AF65-F5344CB8AC3E}">
        <p14:creationId xmlns:p14="http://schemas.microsoft.com/office/powerpoint/2010/main" val="2912607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2:5 navy block">
    <p:spTree>
      <p:nvGrpSpPr>
        <p:cNvPr id="1" name=""/>
        <p:cNvGrpSpPr/>
        <p:nvPr/>
      </p:nvGrpSpPr>
      <p:grpSpPr>
        <a:xfrm>
          <a:off x="0" y="0"/>
          <a:ext cx="0" cy="0"/>
          <a:chOff x="0" y="0"/>
          <a:chExt cx="0" cy="0"/>
        </a:xfrm>
      </p:grpSpPr>
      <p:sp>
        <p:nvSpPr>
          <p:cNvPr id="11" name="Teal banner"/>
          <p:cNvSpPr/>
          <p:nvPr userDrawn="1"/>
        </p:nvSpPr>
        <p:spPr>
          <a:xfrm>
            <a:off x="3825680" y="0"/>
            <a:ext cx="8366320"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312184" y="6553200"/>
            <a:ext cx="7422616"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1" y="6172200"/>
            <a:ext cx="2911278"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13" name="Sidebar Placeholder"/>
          <p:cNvSpPr>
            <a:spLocks noGrp="1"/>
          </p:cNvSpPr>
          <p:nvPr>
            <p:ph sz="quarter" idx="15"/>
          </p:nvPr>
        </p:nvSpPr>
        <p:spPr>
          <a:xfrm>
            <a:off x="4282876" y="1295400"/>
            <a:ext cx="7451924" cy="5181600"/>
          </a:xfrm>
        </p:spPr>
        <p:txBody>
          <a:bodyPr anchor="ctr"/>
          <a:lstStyle>
            <a:lvl1pPr marL="0" indent="0">
              <a:buFontTx/>
              <a:buNone/>
              <a:defRPr b="1">
                <a:solidFill>
                  <a:schemeClr val="bg1"/>
                </a:solidFill>
              </a:defRPr>
            </a:lvl1pPr>
          </a:lstStyle>
          <a:p>
            <a:pPr lvl="0"/>
            <a:r>
              <a:rPr lang="en-US"/>
              <a:t>Click to edit Master text styles</a:t>
            </a:r>
          </a:p>
        </p:txBody>
      </p:sp>
      <p:sp>
        <p:nvSpPr>
          <p:cNvPr id="5" name="Sidebar title"/>
          <p:cNvSpPr>
            <a:spLocks noGrp="1"/>
          </p:cNvSpPr>
          <p:nvPr>
            <p:ph type="body" sz="quarter" idx="16"/>
          </p:nvPr>
        </p:nvSpPr>
        <p:spPr>
          <a:xfrm>
            <a:off x="4282879" y="356462"/>
            <a:ext cx="7451921" cy="938939"/>
          </a:xfrm>
        </p:spPr>
        <p:txBody>
          <a:bodyPr/>
          <a:lstStyle>
            <a:lvl1pPr marL="0" indent="0">
              <a:buNone/>
              <a:defRPr sz="3000">
                <a:solidFill>
                  <a:schemeClr val="bg1"/>
                </a:solidFill>
              </a:defRPr>
            </a:lvl1pPr>
          </a:lstStyle>
          <a:p>
            <a:pPr lvl="0"/>
            <a:r>
              <a:rPr lang="en-US"/>
              <a:t>Click to edit Master text styles</a:t>
            </a:r>
          </a:p>
        </p:txBody>
      </p:sp>
      <p:sp>
        <p:nvSpPr>
          <p:cNvPr id="3" name="Content Placeholder 2:5"/>
          <p:cNvSpPr>
            <a:spLocks noGrp="1"/>
          </p:cNvSpPr>
          <p:nvPr>
            <p:ph idx="1"/>
          </p:nvPr>
        </p:nvSpPr>
        <p:spPr>
          <a:xfrm>
            <a:off x="457200" y="1600200"/>
            <a:ext cx="2911278" cy="4572000"/>
          </a:xfrm>
        </p:spPr>
        <p:txBody>
          <a:bodyPr/>
          <a:lstStyle>
            <a:lvl1pPr>
              <a:defRPr sz="1800"/>
            </a:lvl1pPr>
            <a:lvl2pPr>
              <a:defRPr sz="1400"/>
            </a:lvl2pPr>
          </a:lstStyle>
          <a:p>
            <a:pPr lvl="0"/>
            <a:r>
              <a:rPr lang="en-US"/>
              <a:t>Click to edit Master text styles</a:t>
            </a:r>
          </a:p>
          <a:p>
            <a:pPr lvl="1"/>
            <a:r>
              <a:rPr lang="en-US"/>
              <a:t>Second level</a:t>
            </a:r>
          </a:p>
        </p:txBody>
      </p:sp>
      <p:sp>
        <p:nvSpPr>
          <p:cNvPr id="2" name="Title 1"/>
          <p:cNvSpPr>
            <a:spLocks noGrp="1"/>
          </p:cNvSpPr>
          <p:nvPr>
            <p:ph type="title"/>
          </p:nvPr>
        </p:nvSpPr>
        <p:spPr>
          <a:xfrm>
            <a:off x="457200" y="411480"/>
            <a:ext cx="2911278" cy="883920"/>
          </a:xfrm>
        </p:spPr>
        <p:txBody>
          <a:bodyPr/>
          <a:lstStyle>
            <a:lvl1pPr>
              <a:defRPr sz="2400"/>
            </a:lvl1pPr>
          </a:lstStyle>
          <a:p>
            <a:r>
              <a:rPr lang="en-US"/>
              <a:t>Click to edit Master title style</a:t>
            </a:r>
            <a:endParaRPr lang="en-US" dirty="0"/>
          </a:p>
        </p:txBody>
      </p:sp>
    </p:spTree>
    <p:extLst>
      <p:ext uri="{BB962C8B-B14F-4D97-AF65-F5344CB8AC3E}">
        <p14:creationId xmlns:p14="http://schemas.microsoft.com/office/powerpoint/2010/main" val="3203349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3:4 blue block">
    <p:spTree>
      <p:nvGrpSpPr>
        <p:cNvPr id="1" name=""/>
        <p:cNvGrpSpPr/>
        <p:nvPr/>
      </p:nvGrpSpPr>
      <p:grpSpPr>
        <a:xfrm>
          <a:off x="0" y="0"/>
          <a:ext cx="0" cy="0"/>
          <a:chOff x="0" y="0"/>
          <a:chExt cx="0" cy="0"/>
        </a:xfrm>
      </p:grpSpPr>
      <p:sp>
        <p:nvSpPr>
          <p:cNvPr id="11" name="Left banner"/>
          <p:cNvSpPr/>
          <p:nvPr userDrawn="1"/>
        </p:nvSpPr>
        <p:spPr>
          <a:xfrm>
            <a:off x="1" y="0"/>
            <a:ext cx="5137212"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200" y="6553200"/>
            <a:ext cx="4680013"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5594412" y="6172200"/>
            <a:ext cx="6140388"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12" name="Sidebar Placeholder"/>
          <p:cNvSpPr>
            <a:spLocks noGrp="1"/>
          </p:cNvSpPr>
          <p:nvPr>
            <p:ph sz="quarter" idx="15"/>
          </p:nvPr>
        </p:nvSpPr>
        <p:spPr>
          <a:xfrm>
            <a:off x="457200" y="1600200"/>
            <a:ext cx="4222813" cy="4572000"/>
          </a:xfrm>
        </p:spPr>
        <p:txBody>
          <a:bodyPr anchor="t"/>
          <a:lstStyle>
            <a:lvl1pPr marL="0" indent="0">
              <a:buFontTx/>
              <a:buNone/>
              <a:defRPr b="1">
                <a:solidFill>
                  <a:schemeClr val="bg1"/>
                </a:solidFill>
              </a:defRPr>
            </a:lvl1pPr>
          </a:lstStyle>
          <a:p>
            <a:pPr lvl="0"/>
            <a:r>
              <a:rPr lang="en-US"/>
              <a:t>Click to edit Master text styles</a:t>
            </a:r>
          </a:p>
        </p:txBody>
      </p:sp>
      <p:sp>
        <p:nvSpPr>
          <p:cNvPr id="5" name="Sidebar title"/>
          <p:cNvSpPr>
            <a:spLocks noGrp="1"/>
          </p:cNvSpPr>
          <p:nvPr>
            <p:ph type="body" sz="quarter" idx="16"/>
          </p:nvPr>
        </p:nvSpPr>
        <p:spPr>
          <a:xfrm>
            <a:off x="457200" y="410706"/>
            <a:ext cx="4222813" cy="884694"/>
          </a:xfrm>
        </p:spPr>
        <p:txBody>
          <a:bodyPr/>
          <a:lstStyle>
            <a:lvl1pPr marL="0" indent="0">
              <a:lnSpc>
                <a:spcPct val="90000"/>
              </a:lnSpc>
              <a:spcBef>
                <a:spcPts val="0"/>
              </a:spcBef>
              <a:spcAft>
                <a:spcPts val="0"/>
              </a:spcAft>
              <a:buNone/>
              <a:defRPr sz="3000">
                <a:solidFill>
                  <a:schemeClr val="bg1"/>
                </a:solidFill>
              </a:defRPr>
            </a:lvl1pPr>
          </a:lstStyle>
          <a:p>
            <a:pPr lvl="0"/>
            <a:r>
              <a:rPr lang="en-US"/>
              <a:t>Click to edit Master text styles</a:t>
            </a:r>
          </a:p>
        </p:txBody>
      </p:sp>
      <p:sp>
        <p:nvSpPr>
          <p:cNvPr id="3" name="Content Placeholder 3:4"/>
          <p:cNvSpPr>
            <a:spLocks noGrp="1"/>
          </p:cNvSpPr>
          <p:nvPr>
            <p:ph idx="1"/>
          </p:nvPr>
        </p:nvSpPr>
        <p:spPr>
          <a:xfrm>
            <a:off x="5594412" y="1600200"/>
            <a:ext cx="6140387" cy="45720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5594412" y="411480"/>
            <a:ext cx="6140387" cy="883920"/>
          </a:xfrm>
        </p:spPr>
        <p:txBody>
          <a:bodyPr/>
          <a:lstStyle>
            <a:lvl1pPr>
              <a:defRPr>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2577497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3:4 teal block">
    <p:spTree>
      <p:nvGrpSpPr>
        <p:cNvPr id="1" name=""/>
        <p:cNvGrpSpPr/>
        <p:nvPr/>
      </p:nvGrpSpPr>
      <p:grpSpPr>
        <a:xfrm>
          <a:off x="0" y="0"/>
          <a:ext cx="0" cy="0"/>
          <a:chOff x="0" y="0"/>
          <a:chExt cx="0" cy="0"/>
        </a:xfrm>
      </p:grpSpPr>
      <p:sp>
        <p:nvSpPr>
          <p:cNvPr id="13" name="Navy edge"/>
          <p:cNvSpPr/>
          <p:nvPr userDrawn="1"/>
        </p:nvSpPr>
        <p:spPr>
          <a:xfrm>
            <a:off x="11734800" y="0"/>
            <a:ext cx="457201"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6" name="Slide Number Placeholder 5"/>
          <p:cNvSpPr>
            <a:spLocks noGrp="1"/>
          </p:cNvSpPr>
          <p:nvPr>
            <p:ph type="sldNum" sz="quarter" idx="12"/>
          </p:nvPr>
        </p:nvSpPr>
        <p:spPr>
          <a:xfrm>
            <a:off x="11734798" y="6553200"/>
            <a:ext cx="457201" cy="304800"/>
          </a:xfrm>
        </p:spPr>
        <p:txBody>
          <a:bodyPr/>
          <a:lstStyle/>
          <a:p>
            <a:fld id="{2D55A223-BDE3-4662-BD05-6BDBDD27824A}" type="slidenum">
              <a:rPr lang="en-US" smtClean="0"/>
              <a:pPr/>
              <a:t>‹#›</a:t>
            </a:fld>
            <a:endParaRPr lang="en-US" dirty="0"/>
          </a:p>
        </p:txBody>
      </p:sp>
      <p:sp>
        <p:nvSpPr>
          <p:cNvPr id="11" name="Teal banner"/>
          <p:cNvSpPr/>
          <p:nvPr userDrawn="1"/>
        </p:nvSpPr>
        <p:spPr>
          <a:xfrm>
            <a:off x="5440615" y="0"/>
            <a:ext cx="6294184" cy="685800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9" name="Disclaimer"/>
          <p:cNvSpPr>
            <a:spLocks noGrp="1"/>
          </p:cNvSpPr>
          <p:nvPr>
            <p:ph type="body" sz="quarter" idx="14"/>
          </p:nvPr>
        </p:nvSpPr>
        <p:spPr>
          <a:xfrm>
            <a:off x="457200" y="6553200"/>
            <a:ext cx="4526214"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0" y="6172200"/>
            <a:ext cx="4526212"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12" name="Sidebar Placeholder"/>
          <p:cNvSpPr>
            <a:spLocks noGrp="1"/>
          </p:cNvSpPr>
          <p:nvPr>
            <p:ph sz="quarter" idx="15"/>
          </p:nvPr>
        </p:nvSpPr>
        <p:spPr>
          <a:xfrm>
            <a:off x="5897813" y="1600200"/>
            <a:ext cx="5379786" cy="4782844"/>
          </a:xfrm>
        </p:spPr>
        <p:txBody>
          <a:bodyPr anchor="t"/>
          <a:lstStyle>
            <a:lvl1pPr marL="0" indent="0">
              <a:buFontTx/>
              <a:buNone/>
              <a:defRPr b="1">
                <a:solidFill>
                  <a:schemeClr val="bg1"/>
                </a:solidFill>
              </a:defRPr>
            </a:lvl1pPr>
          </a:lstStyle>
          <a:p>
            <a:pPr lvl="0"/>
            <a:r>
              <a:rPr lang="en-US"/>
              <a:t>Click to edit Master text styles</a:t>
            </a:r>
          </a:p>
        </p:txBody>
      </p:sp>
      <p:sp>
        <p:nvSpPr>
          <p:cNvPr id="5" name="Sidebar title"/>
          <p:cNvSpPr>
            <a:spLocks noGrp="1"/>
          </p:cNvSpPr>
          <p:nvPr>
            <p:ph type="body" sz="quarter" idx="16"/>
          </p:nvPr>
        </p:nvSpPr>
        <p:spPr>
          <a:xfrm>
            <a:off x="5897813" y="410707"/>
            <a:ext cx="5379786" cy="884693"/>
          </a:xfrm>
        </p:spPr>
        <p:txBody>
          <a:bodyPr/>
          <a:lstStyle>
            <a:lvl1pPr marL="0" indent="0">
              <a:lnSpc>
                <a:spcPct val="90000"/>
              </a:lnSpc>
              <a:spcBef>
                <a:spcPts val="0"/>
              </a:spcBef>
              <a:spcAft>
                <a:spcPts val="0"/>
              </a:spcAft>
              <a:buNone/>
              <a:defRPr sz="3000">
                <a:solidFill>
                  <a:schemeClr val="bg1"/>
                </a:solidFill>
              </a:defRPr>
            </a:lvl1pPr>
          </a:lstStyle>
          <a:p>
            <a:pPr lvl="0"/>
            <a:r>
              <a:rPr lang="en-US"/>
              <a:t>Click to edit Master text styles</a:t>
            </a:r>
          </a:p>
        </p:txBody>
      </p:sp>
      <p:sp>
        <p:nvSpPr>
          <p:cNvPr id="3" name="Content Placeholder 3:4"/>
          <p:cNvSpPr>
            <a:spLocks noGrp="1"/>
          </p:cNvSpPr>
          <p:nvPr>
            <p:ph idx="1"/>
          </p:nvPr>
        </p:nvSpPr>
        <p:spPr>
          <a:xfrm>
            <a:off x="457200" y="1600200"/>
            <a:ext cx="4526214" cy="45720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457199" y="420358"/>
            <a:ext cx="4526213" cy="875042"/>
          </a:xfrm>
        </p:spPr>
        <p:txBody>
          <a:bodyPr/>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3955261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3:4 navy block">
    <p:spTree>
      <p:nvGrpSpPr>
        <p:cNvPr id="1" name=""/>
        <p:cNvGrpSpPr/>
        <p:nvPr/>
      </p:nvGrpSpPr>
      <p:grpSpPr>
        <a:xfrm>
          <a:off x="0" y="0"/>
          <a:ext cx="0" cy="0"/>
          <a:chOff x="0" y="0"/>
          <a:chExt cx="0" cy="0"/>
        </a:xfrm>
      </p:grpSpPr>
      <p:sp>
        <p:nvSpPr>
          <p:cNvPr id="13" name="Navy banner"/>
          <p:cNvSpPr/>
          <p:nvPr userDrawn="1"/>
        </p:nvSpPr>
        <p:spPr>
          <a:xfrm>
            <a:off x="5440617" y="0"/>
            <a:ext cx="6751384"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200" y="6553200"/>
            <a:ext cx="4524160"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0" y="6172200"/>
            <a:ext cx="4524160"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12" name="Sidebar Placeholder"/>
          <p:cNvSpPr>
            <a:spLocks noGrp="1"/>
          </p:cNvSpPr>
          <p:nvPr>
            <p:ph sz="quarter" idx="15"/>
          </p:nvPr>
        </p:nvSpPr>
        <p:spPr>
          <a:xfrm>
            <a:off x="5897817" y="1295400"/>
            <a:ext cx="5836983" cy="5181600"/>
          </a:xfrm>
        </p:spPr>
        <p:txBody>
          <a:bodyPr anchor="ctr"/>
          <a:lstStyle>
            <a:lvl1pPr marL="0" indent="0">
              <a:buFontTx/>
              <a:buNone/>
              <a:defRPr b="1">
                <a:solidFill>
                  <a:schemeClr val="bg1"/>
                </a:solidFill>
              </a:defRPr>
            </a:lvl1pPr>
          </a:lstStyle>
          <a:p>
            <a:pPr lvl="0"/>
            <a:r>
              <a:rPr lang="en-US"/>
              <a:t>Click to edit Master text styles</a:t>
            </a:r>
          </a:p>
        </p:txBody>
      </p:sp>
      <p:sp>
        <p:nvSpPr>
          <p:cNvPr id="5" name="Sidebar title"/>
          <p:cNvSpPr>
            <a:spLocks noGrp="1"/>
          </p:cNvSpPr>
          <p:nvPr>
            <p:ph type="body" sz="quarter" idx="16"/>
          </p:nvPr>
        </p:nvSpPr>
        <p:spPr>
          <a:xfrm>
            <a:off x="5897818" y="411164"/>
            <a:ext cx="5835956" cy="884237"/>
          </a:xfrm>
        </p:spPr>
        <p:txBody>
          <a:bodyPr/>
          <a:lstStyle>
            <a:lvl1pPr marL="0" indent="0">
              <a:lnSpc>
                <a:spcPct val="90000"/>
              </a:lnSpc>
              <a:spcBef>
                <a:spcPts val="0"/>
              </a:spcBef>
              <a:spcAft>
                <a:spcPts val="0"/>
              </a:spcAft>
              <a:buNone/>
              <a:defRPr sz="3000">
                <a:solidFill>
                  <a:schemeClr val="bg1"/>
                </a:solidFill>
              </a:defRPr>
            </a:lvl1pPr>
          </a:lstStyle>
          <a:p>
            <a:pPr lvl="0"/>
            <a:r>
              <a:rPr lang="en-US"/>
              <a:t>Click to edit Master text styles</a:t>
            </a:r>
          </a:p>
        </p:txBody>
      </p:sp>
      <p:sp>
        <p:nvSpPr>
          <p:cNvPr id="3" name="Content Placeholder 3:4"/>
          <p:cNvSpPr>
            <a:spLocks noGrp="1"/>
          </p:cNvSpPr>
          <p:nvPr>
            <p:ph idx="1"/>
          </p:nvPr>
        </p:nvSpPr>
        <p:spPr>
          <a:xfrm>
            <a:off x="457198" y="1600200"/>
            <a:ext cx="4524162" cy="4572000"/>
          </a:xfrm>
        </p:spPr>
        <p:txBody>
          <a:bodyPr/>
          <a:lstStyle>
            <a:lvl1pPr>
              <a:defRPr sz="22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457201" y="411480"/>
            <a:ext cx="4524162" cy="883920"/>
          </a:xfrm>
        </p:spPr>
        <p:txBody>
          <a:bodyPr/>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1561209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ead in to Titl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734798" y="6553200"/>
            <a:ext cx="457201"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200" y="6553200"/>
            <a:ext cx="11277598"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0" y="6172200"/>
            <a:ext cx="11277600"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2"/>
          <p:cNvSpPr>
            <a:spLocks noGrp="1"/>
          </p:cNvSpPr>
          <p:nvPr>
            <p:ph idx="1"/>
          </p:nvPr>
        </p:nvSpPr>
        <p:spPr>
          <a:xfrm>
            <a:off x="457201" y="1600200"/>
            <a:ext cx="11277599" cy="45720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457201" y="761905"/>
            <a:ext cx="11277599" cy="474119"/>
          </a:xfrm>
        </p:spPr>
        <p:txBody>
          <a:bodyPr/>
          <a:lstStyle>
            <a:lvl1pPr>
              <a:defRPr/>
            </a:lvl1pPr>
          </a:lstStyle>
          <a:p>
            <a:r>
              <a:rPr lang="en-US"/>
              <a:t>Click to edit Master title style</a:t>
            </a:r>
            <a:endParaRPr lang="en-US" dirty="0"/>
          </a:p>
        </p:txBody>
      </p:sp>
      <p:sp>
        <p:nvSpPr>
          <p:cNvPr id="8" name="Lead in"/>
          <p:cNvSpPr>
            <a:spLocks noGrp="1"/>
          </p:cNvSpPr>
          <p:nvPr>
            <p:ph type="body" sz="quarter" idx="15"/>
          </p:nvPr>
        </p:nvSpPr>
        <p:spPr>
          <a:xfrm>
            <a:off x="457200" y="395210"/>
            <a:ext cx="11277599" cy="349872"/>
          </a:xfrm>
        </p:spPr>
        <p:txBody>
          <a:bodyPr/>
          <a:lstStyle>
            <a:lvl1pPr marL="0" indent="0">
              <a:buFontTx/>
              <a:buNone/>
              <a:defRPr sz="2000" b="1">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11763812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4:3 blue block">
    <p:spTree>
      <p:nvGrpSpPr>
        <p:cNvPr id="1" name=""/>
        <p:cNvGrpSpPr/>
        <p:nvPr/>
      </p:nvGrpSpPr>
      <p:grpSpPr>
        <a:xfrm>
          <a:off x="0" y="0"/>
          <a:ext cx="0" cy="0"/>
          <a:chOff x="0" y="0"/>
          <a:chExt cx="0" cy="0"/>
        </a:xfrm>
      </p:grpSpPr>
      <p:sp>
        <p:nvSpPr>
          <p:cNvPr id="11" name="Left banner"/>
          <p:cNvSpPr/>
          <p:nvPr userDrawn="1"/>
        </p:nvSpPr>
        <p:spPr>
          <a:xfrm>
            <a:off x="1" y="0"/>
            <a:ext cx="6753019"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6" name="Slide Number Placeholder 5"/>
          <p:cNvSpPr>
            <a:spLocks noGrp="1"/>
          </p:cNvSpPr>
          <p:nvPr>
            <p:ph type="sldNum" sz="quarter" idx="12"/>
          </p:nvPr>
        </p:nvSpPr>
        <p:spPr>
          <a:xfrm>
            <a:off x="11734798" y="6553200"/>
            <a:ext cx="457201"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201" y="6553200"/>
            <a:ext cx="5838618"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7210218" y="6172200"/>
            <a:ext cx="4524582"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12" name="Sidebar Placeholder"/>
          <p:cNvSpPr>
            <a:spLocks noGrp="1"/>
          </p:cNvSpPr>
          <p:nvPr>
            <p:ph sz="quarter" idx="15"/>
          </p:nvPr>
        </p:nvSpPr>
        <p:spPr>
          <a:xfrm>
            <a:off x="457201" y="1295398"/>
            <a:ext cx="5838620" cy="4876801"/>
          </a:xfrm>
        </p:spPr>
        <p:txBody>
          <a:bodyPr anchor="ctr"/>
          <a:lstStyle>
            <a:lvl1pPr marL="0" indent="0">
              <a:buFontTx/>
              <a:buNone/>
              <a:defRPr b="1">
                <a:solidFill>
                  <a:schemeClr val="bg1"/>
                </a:solidFill>
              </a:defRPr>
            </a:lvl1pPr>
          </a:lstStyle>
          <a:p>
            <a:pPr lvl="0"/>
            <a:r>
              <a:rPr lang="en-US"/>
              <a:t>Click to edit Master text styles</a:t>
            </a:r>
          </a:p>
        </p:txBody>
      </p:sp>
      <p:sp>
        <p:nvSpPr>
          <p:cNvPr id="5" name="Sidebar title"/>
          <p:cNvSpPr>
            <a:spLocks noGrp="1"/>
          </p:cNvSpPr>
          <p:nvPr>
            <p:ph type="body" sz="quarter" idx="16"/>
          </p:nvPr>
        </p:nvSpPr>
        <p:spPr>
          <a:xfrm>
            <a:off x="457201" y="402957"/>
            <a:ext cx="5838620" cy="892443"/>
          </a:xfrm>
        </p:spPr>
        <p:txBody>
          <a:bodyPr/>
          <a:lstStyle>
            <a:lvl1pPr marL="0" indent="0">
              <a:lnSpc>
                <a:spcPct val="90000"/>
              </a:lnSpc>
              <a:spcBef>
                <a:spcPts val="0"/>
              </a:spcBef>
              <a:spcAft>
                <a:spcPts val="0"/>
              </a:spcAft>
              <a:buNone/>
              <a:defRPr sz="3000">
                <a:solidFill>
                  <a:schemeClr val="bg1"/>
                </a:solidFill>
              </a:defRPr>
            </a:lvl1pPr>
          </a:lstStyle>
          <a:p>
            <a:pPr lvl="0"/>
            <a:r>
              <a:rPr lang="en-US"/>
              <a:t>Click to edit Master text styles</a:t>
            </a:r>
          </a:p>
        </p:txBody>
      </p:sp>
      <p:sp>
        <p:nvSpPr>
          <p:cNvPr id="3" name="Content Placeholder 4:3"/>
          <p:cNvSpPr>
            <a:spLocks noGrp="1"/>
          </p:cNvSpPr>
          <p:nvPr>
            <p:ph idx="1"/>
          </p:nvPr>
        </p:nvSpPr>
        <p:spPr>
          <a:xfrm>
            <a:off x="7210219" y="1295400"/>
            <a:ext cx="4524581" cy="48768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7210220" y="411480"/>
            <a:ext cx="4524580" cy="883920"/>
          </a:xfrm>
        </p:spPr>
        <p:txBody>
          <a:bodyPr/>
          <a:lstStyle>
            <a:lvl1pPr>
              <a:defRPr>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394211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4:3 teal block">
    <p:spTree>
      <p:nvGrpSpPr>
        <p:cNvPr id="1" name=""/>
        <p:cNvGrpSpPr/>
        <p:nvPr/>
      </p:nvGrpSpPr>
      <p:grpSpPr>
        <a:xfrm>
          <a:off x="0" y="0"/>
          <a:ext cx="0" cy="0"/>
          <a:chOff x="0" y="0"/>
          <a:chExt cx="0" cy="0"/>
        </a:xfrm>
      </p:grpSpPr>
      <p:sp>
        <p:nvSpPr>
          <p:cNvPr id="13" name="Navy edge"/>
          <p:cNvSpPr/>
          <p:nvPr userDrawn="1"/>
        </p:nvSpPr>
        <p:spPr>
          <a:xfrm>
            <a:off x="11734800" y="0"/>
            <a:ext cx="457201"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11" name="Teal banner"/>
          <p:cNvSpPr/>
          <p:nvPr userDrawn="1"/>
        </p:nvSpPr>
        <p:spPr>
          <a:xfrm>
            <a:off x="7067227" y="0"/>
            <a:ext cx="4667572" cy="685800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201" y="6553200"/>
            <a:ext cx="6152824"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lvl="0"/>
            <a:r>
              <a:rPr lang="en-US"/>
              <a:t>Click to edit Master text styles</a:t>
            </a:r>
          </a:p>
        </p:txBody>
      </p:sp>
      <p:sp>
        <p:nvSpPr>
          <p:cNvPr id="7" name="Footnote"/>
          <p:cNvSpPr>
            <a:spLocks noGrp="1"/>
          </p:cNvSpPr>
          <p:nvPr>
            <p:ph type="body" sz="quarter" idx="13"/>
          </p:nvPr>
        </p:nvSpPr>
        <p:spPr>
          <a:xfrm>
            <a:off x="457200" y="6172200"/>
            <a:ext cx="6152825"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4:3"/>
          <p:cNvSpPr>
            <a:spLocks noGrp="1"/>
          </p:cNvSpPr>
          <p:nvPr>
            <p:ph idx="1"/>
          </p:nvPr>
        </p:nvSpPr>
        <p:spPr>
          <a:xfrm>
            <a:off x="457200" y="1295400"/>
            <a:ext cx="6152826" cy="48768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457200" y="411480"/>
            <a:ext cx="6152826" cy="883920"/>
          </a:xfrm>
        </p:spPr>
        <p:txBody>
          <a:bodyPr/>
          <a:lstStyle>
            <a:lvl1pPr>
              <a:defRPr/>
            </a:lvl1pPr>
          </a:lstStyle>
          <a:p>
            <a:r>
              <a:rPr lang="en-US"/>
              <a:t>Click to edit Master title style</a:t>
            </a:r>
            <a:endParaRPr lang="en-US" dirty="0"/>
          </a:p>
        </p:txBody>
      </p:sp>
      <p:sp>
        <p:nvSpPr>
          <p:cNvPr id="12" name="Sidebar Placeholder"/>
          <p:cNvSpPr>
            <a:spLocks noGrp="1"/>
          </p:cNvSpPr>
          <p:nvPr>
            <p:ph sz="quarter" idx="15"/>
          </p:nvPr>
        </p:nvSpPr>
        <p:spPr>
          <a:xfrm>
            <a:off x="7524426" y="1295400"/>
            <a:ext cx="3756133" cy="4876800"/>
          </a:xfrm>
        </p:spPr>
        <p:txBody>
          <a:bodyPr anchor="t"/>
          <a:lstStyle>
            <a:lvl1pPr marL="0" indent="0">
              <a:buFontTx/>
              <a:buNone/>
              <a:defRPr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799132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4:3 navy block">
    <p:spTree>
      <p:nvGrpSpPr>
        <p:cNvPr id="1" name=""/>
        <p:cNvGrpSpPr/>
        <p:nvPr/>
      </p:nvGrpSpPr>
      <p:grpSpPr>
        <a:xfrm>
          <a:off x="0" y="0"/>
          <a:ext cx="0" cy="0"/>
          <a:chOff x="0" y="0"/>
          <a:chExt cx="0" cy="0"/>
        </a:xfrm>
      </p:grpSpPr>
      <p:sp>
        <p:nvSpPr>
          <p:cNvPr id="13" name="Navy edge"/>
          <p:cNvSpPr/>
          <p:nvPr userDrawn="1"/>
        </p:nvSpPr>
        <p:spPr>
          <a:xfrm>
            <a:off x="7054789" y="0"/>
            <a:ext cx="5137212"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200" y="6553200"/>
            <a:ext cx="6152822"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1" y="6172200"/>
            <a:ext cx="6152822"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12" name="Sidebar Placeholder"/>
          <p:cNvSpPr>
            <a:spLocks noGrp="1"/>
          </p:cNvSpPr>
          <p:nvPr>
            <p:ph sz="quarter" idx="15"/>
          </p:nvPr>
        </p:nvSpPr>
        <p:spPr>
          <a:xfrm>
            <a:off x="7511990" y="1295400"/>
            <a:ext cx="4222810" cy="5181600"/>
          </a:xfrm>
        </p:spPr>
        <p:txBody>
          <a:bodyPr anchor="t"/>
          <a:lstStyle>
            <a:lvl1pPr marL="0" indent="0">
              <a:buFontTx/>
              <a:buNone/>
              <a:defRPr b="1">
                <a:solidFill>
                  <a:schemeClr val="bg1"/>
                </a:solidFill>
              </a:defRPr>
            </a:lvl1pPr>
          </a:lstStyle>
          <a:p>
            <a:pPr lvl="0"/>
            <a:r>
              <a:rPr lang="en-US"/>
              <a:t>Click to edit Master text styles</a:t>
            </a:r>
          </a:p>
        </p:txBody>
      </p:sp>
      <p:sp>
        <p:nvSpPr>
          <p:cNvPr id="3" name="Content Placeholder 4:3"/>
          <p:cNvSpPr>
            <a:spLocks noGrp="1"/>
          </p:cNvSpPr>
          <p:nvPr>
            <p:ph idx="1"/>
          </p:nvPr>
        </p:nvSpPr>
        <p:spPr>
          <a:xfrm>
            <a:off x="457200" y="1295400"/>
            <a:ext cx="6152825" cy="48768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457200" y="411480"/>
            <a:ext cx="6152827" cy="883920"/>
          </a:xfrm>
        </p:spPr>
        <p:txBody>
          <a:bodyPr/>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3985976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5:2 blue block">
    <p:spTree>
      <p:nvGrpSpPr>
        <p:cNvPr id="1" name=""/>
        <p:cNvGrpSpPr/>
        <p:nvPr/>
      </p:nvGrpSpPr>
      <p:grpSpPr>
        <a:xfrm>
          <a:off x="0" y="0"/>
          <a:ext cx="0" cy="0"/>
          <a:chOff x="0" y="0"/>
          <a:chExt cx="0" cy="0"/>
        </a:xfrm>
      </p:grpSpPr>
      <p:sp>
        <p:nvSpPr>
          <p:cNvPr id="11" name="Left banner"/>
          <p:cNvSpPr/>
          <p:nvPr userDrawn="1"/>
        </p:nvSpPr>
        <p:spPr>
          <a:xfrm>
            <a:off x="1" y="0"/>
            <a:ext cx="8361723"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6" name="Slide Number Placeholder 5"/>
          <p:cNvSpPr>
            <a:spLocks noGrp="1"/>
          </p:cNvSpPr>
          <p:nvPr>
            <p:ph type="sldNum" sz="quarter" idx="12"/>
          </p:nvPr>
        </p:nvSpPr>
        <p:spPr>
          <a:xfrm>
            <a:off x="11734802" y="6553200"/>
            <a:ext cx="457198"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197" y="6553200"/>
            <a:ext cx="7444593"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8818922" y="6172200"/>
            <a:ext cx="2915878"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12" name="Sidebar Placeholder"/>
          <p:cNvSpPr>
            <a:spLocks noGrp="1"/>
          </p:cNvSpPr>
          <p:nvPr>
            <p:ph sz="quarter" idx="15"/>
          </p:nvPr>
        </p:nvSpPr>
        <p:spPr>
          <a:xfrm>
            <a:off x="457201" y="1295400"/>
            <a:ext cx="7444594" cy="5181600"/>
          </a:xfrm>
        </p:spPr>
        <p:txBody>
          <a:bodyPr anchor="ctr"/>
          <a:lstStyle>
            <a:lvl1pPr marL="0" indent="0">
              <a:buFontTx/>
              <a:buNone/>
              <a:defRPr b="1">
                <a:solidFill>
                  <a:schemeClr val="bg1"/>
                </a:solidFill>
              </a:defRPr>
            </a:lvl1pPr>
          </a:lstStyle>
          <a:p>
            <a:pPr lvl="0"/>
            <a:r>
              <a:rPr lang="en-US"/>
              <a:t>Click to edit Master text styles</a:t>
            </a:r>
          </a:p>
        </p:txBody>
      </p:sp>
      <p:sp>
        <p:nvSpPr>
          <p:cNvPr id="5" name="Sidebar title"/>
          <p:cNvSpPr>
            <a:spLocks noGrp="1"/>
          </p:cNvSpPr>
          <p:nvPr>
            <p:ph type="body" sz="quarter" idx="16"/>
          </p:nvPr>
        </p:nvSpPr>
        <p:spPr>
          <a:xfrm>
            <a:off x="457200" y="411164"/>
            <a:ext cx="7444595" cy="884237"/>
          </a:xfrm>
        </p:spPr>
        <p:txBody>
          <a:bodyPr/>
          <a:lstStyle>
            <a:lvl1pPr marL="0" indent="0">
              <a:lnSpc>
                <a:spcPct val="90000"/>
              </a:lnSpc>
              <a:spcBef>
                <a:spcPts val="0"/>
              </a:spcBef>
              <a:spcAft>
                <a:spcPts val="0"/>
              </a:spcAft>
              <a:buNone/>
              <a:defRPr sz="3000">
                <a:solidFill>
                  <a:schemeClr val="bg1"/>
                </a:solidFill>
              </a:defRPr>
            </a:lvl1pPr>
          </a:lstStyle>
          <a:p>
            <a:pPr lvl="0"/>
            <a:r>
              <a:rPr lang="en-US"/>
              <a:t>Click to edit Master text styles</a:t>
            </a:r>
          </a:p>
        </p:txBody>
      </p:sp>
      <p:sp>
        <p:nvSpPr>
          <p:cNvPr id="3" name="Content Placeholder 5:2"/>
          <p:cNvSpPr>
            <a:spLocks noGrp="1"/>
          </p:cNvSpPr>
          <p:nvPr>
            <p:ph idx="1"/>
          </p:nvPr>
        </p:nvSpPr>
        <p:spPr>
          <a:xfrm>
            <a:off x="8818922" y="1600200"/>
            <a:ext cx="2915877" cy="4572000"/>
          </a:xfrm>
        </p:spPr>
        <p:txBody>
          <a:bodyPr/>
          <a:lstStyle>
            <a:lvl1pPr marL="0" indent="0">
              <a:buNone/>
              <a:defRPr sz="1800"/>
            </a:lvl1pPr>
          </a:lstStyle>
          <a:p>
            <a:pPr lvl="0"/>
            <a:r>
              <a:rPr lang="en-US"/>
              <a:t>Click to edit Master text styles</a:t>
            </a:r>
          </a:p>
        </p:txBody>
      </p:sp>
      <p:sp>
        <p:nvSpPr>
          <p:cNvPr id="2" name="Title 1"/>
          <p:cNvSpPr>
            <a:spLocks noGrp="1"/>
          </p:cNvSpPr>
          <p:nvPr>
            <p:ph type="title"/>
          </p:nvPr>
        </p:nvSpPr>
        <p:spPr>
          <a:xfrm>
            <a:off x="8818924" y="411480"/>
            <a:ext cx="2915876" cy="883920"/>
          </a:xfrm>
        </p:spPr>
        <p:txBody>
          <a:bodyPr/>
          <a:lstStyle>
            <a:lvl1pPr>
              <a:defRPr sz="2400">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2920644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5:2 teal block">
    <p:spTree>
      <p:nvGrpSpPr>
        <p:cNvPr id="1" name=""/>
        <p:cNvGrpSpPr/>
        <p:nvPr/>
      </p:nvGrpSpPr>
      <p:grpSpPr>
        <a:xfrm>
          <a:off x="0" y="0"/>
          <a:ext cx="0" cy="0"/>
          <a:chOff x="0" y="0"/>
          <a:chExt cx="0" cy="0"/>
        </a:xfrm>
      </p:grpSpPr>
      <p:sp>
        <p:nvSpPr>
          <p:cNvPr id="10" name="Bottom banner - teal"/>
          <p:cNvSpPr/>
          <p:nvPr userDrawn="1"/>
        </p:nvSpPr>
        <p:spPr>
          <a:xfrm>
            <a:off x="8659657" y="6556248"/>
            <a:ext cx="2922743" cy="301752"/>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13" name="Navy edge"/>
          <p:cNvSpPr/>
          <p:nvPr userDrawn="1"/>
        </p:nvSpPr>
        <p:spPr>
          <a:xfrm>
            <a:off x="11734800" y="0"/>
            <a:ext cx="457201"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11" name="Teal banner"/>
          <p:cNvSpPr/>
          <p:nvPr userDrawn="1"/>
        </p:nvSpPr>
        <p:spPr>
          <a:xfrm>
            <a:off x="8659657" y="0"/>
            <a:ext cx="3075142" cy="685800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200" y="6553200"/>
            <a:ext cx="7745255"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0" y="6172200"/>
            <a:ext cx="7745255"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12" name="Sidebar Placeholder"/>
          <p:cNvSpPr>
            <a:spLocks noGrp="1"/>
          </p:cNvSpPr>
          <p:nvPr>
            <p:ph sz="quarter" idx="15"/>
          </p:nvPr>
        </p:nvSpPr>
        <p:spPr>
          <a:xfrm>
            <a:off x="9116857" y="1295400"/>
            <a:ext cx="2160742" cy="4876800"/>
          </a:xfrm>
        </p:spPr>
        <p:txBody>
          <a:bodyPr anchor="t"/>
          <a:lstStyle>
            <a:lvl1pPr marL="0" indent="0">
              <a:buFontTx/>
              <a:buNone/>
              <a:defRPr b="1">
                <a:solidFill>
                  <a:schemeClr val="bg1"/>
                </a:solidFill>
              </a:defRPr>
            </a:lvl1pPr>
          </a:lstStyle>
          <a:p>
            <a:pPr lvl="0"/>
            <a:r>
              <a:rPr lang="en-US"/>
              <a:t>Click to edit Master text styles</a:t>
            </a:r>
          </a:p>
        </p:txBody>
      </p:sp>
      <p:sp>
        <p:nvSpPr>
          <p:cNvPr id="3" name="Content Placeholder 5:2"/>
          <p:cNvSpPr>
            <a:spLocks noGrp="1"/>
          </p:cNvSpPr>
          <p:nvPr>
            <p:ph idx="1"/>
          </p:nvPr>
        </p:nvSpPr>
        <p:spPr>
          <a:xfrm>
            <a:off x="457201" y="1295400"/>
            <a:ext cx="7745256" cy="4876800"/>
          </a:xfrm>
        </p:spPr>
        <p:txBody>
          <a:bodyPr/>
          <a:lstStyle>
            <a:lvl1pPr marL="0" indent="0">
              <a:buNone/>
              <a:defRPr sz="2000"/>
            </a:lvl1pPr>
          </a:lstStyle>
          <a:p>
            <a:pPr lvl="0"/>
            <a:r>
              <a:rPr lang="en-US"/>
              <a:t>Click to edit Master text styles</a:t>
            </a:r>
          </a:p>
        </p:txBody>
      </p:sp>
      <p:sp>
        <p:nvSpPr>
          <p:cNvPr id="2" name="Title 1"/>
          <p:cNvSpPr>
            <a:spLocks noGrp="1"/>
          </p:cNvSpPr>
          <p:nvPr>
            <p:ph type="title"/>
          </p:nvPr>
        </p:nvSpPr>
        <p:spPr>
          <a:xfrm>
            <a:off x="457200" y="411480"/>
            <a:ext cx="7745258" cy="883920"/>
          </a:xfrm>
        </p:spPr>
        <p:txBody>
          <a:bodyPr/>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489032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5:2 navy block">
    <p:spTree>
      <p:nvGrpSpPr>
        <p:cNvPr id="1" name=""/>
        <p:cNvGrpSpPr/>
        <p:nvPr/>
      </p:nvGrpSpPr>
      <p:grpSpPr>
        <a:xfrm>
          <a:off x="0" y="0"/>
          <a:ext cx="0" cy="0"/>
          <a:chOff x="0" y="0"/>
          <a:chExt cx="0" cy="0"/>
        </a:xfrm>
      </p:grpSpPr>
      <p:sp>
        <p:nvSpPr>
          <p:cNvPr id="11" name="Teal banner"/>
          <p:cNvSpPr/>
          <p:nvPr userDrawn="1"/>
        </p:nvSpPr>
        <p:spPr>
          <a:xfrm>
            <a:off x="8659657" y="0"/>
            <a:ext cx="3532343"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200" y="6553200"/>
            <a:ext cx="7745256" cy="304800"/>
          </a:xfrm>
        </p:spPr>
        <p:txBody>
          <a:bodyPr anchor="ctr" anchorCtr="0"/>
          <a:lstStyle>
            <a:lvl1pPr marL="0" indent="0">
              <a:spcBef>
                <a:spcPts val="0"/>
              </a:spcBef>
              <a:spcAft>
                <a:spcPts val="200"/>
              </a:spcAft>
              <a:buFontTx/>
              <a:buNone/>
              <a:defRPr lang="en-US" sz="600" kern="600" baseline="0" dirty="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0" y="6172200"/>
            <a:ext cx="7745256"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12" name="Sidebar Placeholder"/>
          <p:cNvSpPr>
            <a:spLocks noGrp="1"/>
          </p:cNvSpPr>
          <p:nvPr>
            <p:ph sz="quarter" idx="15"/>
          </p:nvPr>
        </p:nvSpPr>
        <p:spPr>
          <a:xfrm>
            <a:off x="9116858" y="1295400"/>
            <a:ext cx="2617942" cy="4876800"/>
          </a:xfrm>
        </p:spPr>
        <p:txBody>
          <a:bodyPr anchor="t"/>
          <a:lstStyle>
            <a:lvl1pPr marL="0" indent="0">
              <a:buFontTx/>
              <a:buNone/>
              <a:defRPr b="1">
                <a:solidFill>
                  <a:schemeClr val="bg1"/>
                </a:solidFill>
              </a:defRPr>
            </a:lvl1pPr>
          </a:lstStyle>
          <a:p>
            <a:pPr lvl="0"/>
            <a:r>
              <a:rPr lang="en-US"/>
              <a:t>Click to edit Master text styles</a:t>
            </a:r>
          </a:p>
        </p:txBody>
      </p:sp>
      <p:sp>
        <p:nvSpPr>
          <p:cNvPr id="3" name="Content Placeholder 5:2"/>
          <p:cNvSpPr>
            <a:spLocks noGrp="1"/>
          </p:cNvSpPr>
          <p:nvPr>
            <p:ph idx="1"/>
          </p:nvPr>
        </p:nvSpPr>
        <p:spPr>
          <a:xfrm>
            <a:off x="457200" y="1295400"/>
            <a:ext cx="7745257" cy="4876800"/>
          </a:xfrm>
        </p:spPr>
        <p:txBody>
          <a:bodyPr/>
          <a:lstStyle>
            <a:lvl1pPr marL="0" indent="0">
              <a:buNone/>
              <a:defRPr sz="2000"/>
            </a:lvl1pPr>
          </a:lstStyle>
          <a:p>
            <a:pPr lvl="0"/>
            <a:r>
              <a:rPr lang="en-US"/>
              <a:t>Click to edit Master text styles</a:t>
            </a:r>
          </a:p>
        </p:txBody>
      </p:sp>
      <p:sp>
        <p:nvSpPr>
          <p:cNvPr id="2" name="Title 1"/>
          <p:cNvSpPr>
            <a:spLocks noGrp="1"/>
          </p:cNvSpPr>
          <p:nvPr>
            <p:ph type="title"/>
          </p:nvPr>
        </p:nvSpPr>
        <p:spPr>
          <a:xfrm>
            <a:off x="457200" y="411480"/>
            <a:ext cx="7745259" cy="883920"/>
          </a:xfrm>
        </p:spPr>
        <p:txBody>
          <a:bodyPr/>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3895826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3:4 left bleed">
    <p:spTree>
      <p:nvGrpSpPr>
        <p:cNvPr id="1" name=""/>
        <p:cNvGrpSpPr/>
        <p:nvPr/>
      </p:nvGrpSpPr>
      <p:grpSpPr>
        <a:xfrm>
          <a:off x="0" y="0"/>
          <a:ext cx="0" cy="0"/>
          <a:chOff x="0" y="0"/>
          <a:chExt cx="0" cy="0"/>
        </a:xfrm>
      </p:grpSpPr>
      <p:sp>
        <p:nvSpPr>
          <p:cNvPr id="11" name="Left banner" hidden="1"/>
          <p:cNvSpPr/>
          <p:nvPr userDrawn="1"/>
        </p:nvSpPr>
        <p:spPr>
          <a:xfrm>
            <a:off x="1" y="0"/>
            <a:ext cx="5137212"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5602816" y="6553200"/>
            <a:ext cx="6131984"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5602816" y="6172200"/>
            <a:ext cx="6131983"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3:4"/>
          <p:cNvSpPr>
            <a:spLocks noGrp="1"/>
          </p:cNvSpPr>
          <p:nvPr>
            <p:ph idx="1"/>
          </p:nvPr>
        </p:nvSpPr>
        <p:spPr>
          <a:xfrm>
            <a:off x="5602817" y="1600200"/>
            <a:ext cx="6131983" cy="45720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5602818" y="411480"/>
            <a:ext cx="6131982" cy="883920"/>
          </a:xfrm>
        </p:spPr>
        <p:txBody>
          <a:bodyPr/>
          <a:lstStyle>
            <a:lvl1pPr>
              <a:defRPr>
                <a:solidFill>
                  <a:schemeClr val="tx2"/>
                </a:solidFill>
              </a:defRPr>
            </a:lvl1pPr>
          </a:lstStyle>
          <a:p>
            <a:r>
              <a:rPr lang="en-US"/>
              <a:t>Click to edit Master title style</a:t>
            </a:r>
            <a:endParaRPr lang="en-US" dirty="0"/>
          </a:p>
        </p:txBody>
      </p:sp>
      <p:sp>
        <p:nvSpPr>
          <p:cNvPr id="13" name="Picture Placeholder 12">
            <a:extLst>
              <a:ext uri="{FF2B5EF4-FFF2-40B4-BE49-F238E27FC236}">
                <a16:creationId xmlns:a16="http://schemas.microsoft.com/office/drawing/2014/main" id="{FFADF28F-76D9-46ED-AC79-DC37679E4631}"/>
              </a:ext>
            </a:extLst>
          </p:cNvPr>
          <p:cNvSpPr>
            <a:spLocks noGrp="1"/>
          </p:cNvSpPr>
          <p:nvPr>
            <p:ph type="pic" sz="quarter" idx="15"/>
          </p:nvPr>
        </p:nvSpPr>
        <p:spPr>
          <a:xfrm>
            <a:off x="1" y="0"/>
            <a:ext cx="5145617" cy="6858000"/>
          </a:xfrm>
          <a:solidFill>
            <a:schemeClr val="bg2"/>
          </a:solidFill>
        </p:spPr>
        <p:txBody>
          <a:bodyPr/>
          <a:lstStyle/>
          <a:p>
            <a:r>
              <a:rPr lang="en-US" dirty="0"/>
              <a:t>Click icon to add picture</a:t>
            </a:r>
          </a:p>
        </p:txBody>
      </p:sp>
      <p:sp>
        <p:nvSpPr>
          <p:cNvPr id="5" name="Text Placeholder 4">
            <a:extLst>
              <a:ext uri="{FF2B5EF4-FFF2-40B4-BE49-F238E27FC236}">
                <a16:creationId xmlns:a16="http://schemas.microsoft.com/office/drawing/2014/main" id="{61769A3A-DACB-4914-A89D-06555B4A9ADC}"/>
              </a:ext>
            </a:extLst>
          </p:cNvPr>
          <p:cNvSpPr>
            <a:spLocks noGrp="1"/>
          </p:cNvSpPr>
          <p:nvPr>
            <p:ph type="body" sz="quarter" idx="16"/>
          </p:nvPr>
        </p:nvSpPr>
        <p:spPr>
          <a:xfrm>
            <a:off x="457200" y="457200"/>
            <a:ext cx="4217988" cy="2971800"/>
          </a:xfrm>
        </p:spPr>
        <p:txBody>
          <a:bodyPr anchor="ctr"/>
          <a:lstStyle>
            <a:lvl1pPr marL="0" indent="0">
              <a:buNone/>
              <a:defRPr sz="2400"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378311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3:4 left bleed - no bar">
    <p:spTree>
      <p:nvGrpSpPr>
        <p:cNvPr id="1" name=""/>
        <p:cNvGrpSpPr/>
        <p:nvPr/>
      </p:nvGrpSpPr>
      <p:grpSpPr>
        <a:xfrm>
          <a:off x="0" y="0"/>
          <a:ext cx="0" cy="0"/>
          <a:chOff x="0" y="0"/>
          <a:chExt cx="0" cy="0"/>
        </a:xfrm>
      </p:grpSpPr>
      <p:sp>
        <p:nvSpPr>
          <p:cNvPr id="4" name="white bar">
            <a:extLst>
              <a:ext uri="{FF2B5EF4-FFF2-40B4-BE49-F238E27FC236}">
                <a16:creationId xmlns:a16="http://schemas.microsoft.com/office/drawing/2014/main" id="{3F224A1F-5932-4494-BF41-AC2154518C6D}"/>
              </a:ext>
            </a:extLst>
          </p:cNvPr>
          <p:cNvSpPr/>
          <p:nvPr userDrawn="1"/>
        </p:nvSpPr>
        <p:spPr>
          <a:xfrm>
            <a:off x="0" y="6553200"/>
            <a:ext cx="12192000" cy="31242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5602816" y="6553200"/>
            <a:ext cx="6131984" cy="304800"/>
          </a:xfrm>
        </p:spPr>
        <p:txBody>
          <a:bodyPr anchor="ctr" anchorCtr="0"/>
          <a:lstStyle>
            <a:lvl1pPr marL="0" indent="0">
              <a:spcBef>
                <a:spcPts val="0"/>
              </a:spcBef>
              <a:spcAft>
                <a:spcPts val="200"/>
              </a:spcAft>
              <a:buFontTx/>
              <a:buNone/>
              <a:defRPr lang="en-US" sz="600" kern="600" baseline="0" smtClean="0">
                <a:solidFill>
                  <a:schemeClr val="tx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5602816" y="6172200"/>
            <a:ext cx="6131983"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3:4"/>
          <p:cNvSpPr>
            <a:spLocks noGrp="1"/>
          </p:cNvSpPr>
          <p:nvPr>
            <p:ph idx="1"/>
          </p:nvPr>
        </p:nvSpPr>
        <p:spPr>
          <a:xfrm>
            <a:off x="5602817" y="1600200"/>
            <a:ext cx="6131983" cy="45720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5602818" y="411480"/>
            <a:ext cx="6131982" cy="883920"/>
          </a:xfrm>
        </p:spPr>
        <p:txBody>
          <a:bodyPr/>
          <a:lstStyle>
            <a:lvl1pPr>
              <a:defRPr>
                <a:solidFill>
                  <a:schemeClr val="tx2"/>
                </a:solidFill>
              </a:defRPr>
            </a:lvl1pPr>
          </a:lstStyle>
          <a:p>
            <a:r>
              <a:rPr lang="en-US"/>
              <a:t>Click to edit Master title style</a:t>
            </a:r>
            <a:endParaRPr lang="en-US" dirty="0"/>
          </a:p>
        </p:txBody>
      </p:sp>
      <p:sp>
        <p:nvSpPr>
          <p:cNvPr id="13" name="Picture Placeholder 12">
            <a:extLst>
              <a:ext uri="{FF2B5EF4-FFF2-40B4-BE49-F238E27FC236}">
                <a16:creationId xmlns:a16="http://schemas.microsoft.com/office/drawing/2014/main" id="{FFADF28F-76D9-46ED-AC79-DC37679E4631}"/>
              </a:ext>
            </a:extLst>
          </p:cNvPr>
          <p:cNvSpPr>
            <a:spLocks noGrp="1"/>
          </p:cNvSpPr>
          <p:nvPr>
            <p:ph type="pic" sz="quarter" idx="15"/>
          </p:nvPr>
        </p:nvSpPr>
        <p:spPr>
          <a:xfrm>
            <a:off x="1" y="0"/>
            <a:ext cx="5145617" cy="6858000"/>
          </a:xfrm>
          <a:solidFill>
            <a:schemeClr val="bg2"/>
          </a:solidFill>
        </p:spPr>
        <p:txBody>
          <a:bodyPr/>
          <a:lstStyle/>
          <a:p>
            <a:r>
              <a:rPr lang="en-US" dirty="0"/>
              <a:t>Click icon to add picture</a:t>
            </a:r>
          </a:p>
        </p:txBody>
      </p:sp>
      <p:sp>
        <p:nvSpPr>
          <p:cNvPr id="8" name="Text Placeholder 7">
            <a:extLst>
              <a:ext uri="{FF2B5EF4-FFF2-40B4-BE49-F238E27FC236}">
                <a16:creationId xmlns:a16="http://schemas.microsoft.com/office/drawing/2014/main" id="{07B3444C-1BDF-4A32-851B-A76FF5A30535}"/>
              </a:ext>
            </a:extLst>
          </p:cNvPr>
          <p:cNvSpPr>
            <a:spLocks noGrp="1"/>
          </p:cNvSpPr>
          <p:nvPr>
            <p:ph type="body" sz="quarter" idx="16"/>
          </p:nvPr>
        </p:nvSpPr>
        <p:spPr>
          <a:xfrm>
            <a:off x="457200" y="457200"/>
            <a:ext cx="4217988" cy="2971800"/>
          </a:xfrm>
        </p:spPr>
        <p:txBody>
          <a:bodyPr anchor="ctr"/>
          <a:lstStyle>
            <a:lvl1pPr marL="0" indent="0">
              <a:buNone/>
              <a:defRPr sz="2400"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563144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4:3 bleed right">
    <p:spTree>
      <p:nvGrpSpPr>
        <p:cNvPr id="1" name=""/>
        <p:cNvGrpSpPr/>
        <p:nvPr/>
      </p:nvGrpSpPr>
      <p:grpSpPr>
        <a:xfrm>
          <a:off x="0" y="0"/>
          <a:ext cx="0" cy="0"/>
          <a:chOff x="0" y="0"/>
          <a:chExt cx="0" cy="0"/>
        </a:xfrm>
      </p:grpSpPr>
      <p:sp>
        <p:nvSpPr>
          <p:cNvPr id="8" name="Bottom banner - navy blue" hidden="1"/>
          <p:cNvSpPr/>
          <p:nvPr userDrawn="1"/>
        </p:nvSpPr>
        <p:spPr>
          <a:xfrm>
            <a:off x="7054789" y="6556248"/>
            <a:ext cx="5137212" cy="301752"/>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13" name="Navy edge" hidden="1"/>
          <p:cNvSpPr/>
          <p:nvPr userDrawn="1"/>
        </p:nvSpPr>
        <p:spPr>
          <a:xfrm>
            <a:off x="7054789" y="0"/>
            <a:ext cx="5137212"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9" name="Disclaimer"/>
          <p:cNvSpPr>
            <a:spLocks noGrp="1"/>
          </p:cNvSpPr>
          <p:nvPr>
            <p:ph type="body" sz="quarter" idx="14"/>
          </p:nvPr>
        </p:nvSpPr>
        <p:spPr>
          <a:xfrm>
            <a:off x="457201" y="6553200"/>
            <a:ext cx="6140450"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1" y="6172200"/>
            <a:ext cx="6140450"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4:3"/>
          <p:cNvSpPr>
            <a:spLocks noGrp="1"/>
          </p:cNvSpPr>
          <p:nvPr>
            <p:ph idx="1"/>
          </p:nvPr>
        </p:nvSpPr>
        <p:spPr>
          <a:xfrm>
            <a:off x="457200" y="1295400"/>
            <a:ext cx="6140451" cy="48768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457200" y="411480"/>
            <a:ext cx="6140451" cy="883920"/>
          </a:xfrm>
        </p:spPr>
        <p:txBody>
          <a:bodyPr/>
          <a:lstStyle>
            <a:lvl1pPr>
              <a:defRPr/>
            </a:lvl1pPr>
          </a:lstStyle>
          <a:p>
            <a:r>
              <a:rPr lang="en-US"/>
              <a:t>Click to edit Master title style</a:t>
            </a:r>
            <a:endParaRPr lang="en-US" dirty="0"/>
          </a:p>
        </p:txBody>
      </p:sp>
      <p:sp>
        <p:nvSpPr>
          <p:cNvPr id="5" name="Picture Placeholder 4">
            <a:extLst>
              <a:ext uri="{FF2B5EF4-FFF2-40B4-BE49-F238E27FC236}">
                <a16:creationId xmlns:a16="http://schemas.microsoft.com/office/drawing/2014/main" id="{9D8F35EF-2C34-4579-89A0-A9D077E40BC1}"/>
              </a:ext>
            </a:extLst>
          </p:cNvPr>
          <p:cNvSpPr>
            <a:spLocks noGrp="1"/>
          </p:cNvSpPr>
          <p:nvPr>
            <p:ph type="pic" sz="quarter" idx="15"/>
          </p:nvPr>
        </p:nvSpPr>
        <p:spPr>
          <a:xfrm>
            <a:off x="7054851" y="0"/>
            <a:ext cx="5137149" cy="6858000"/>
          </a:xfrm>
          <a:solidFill>
            <a:schemeClr val="bg2"/>
          </a:solidFill>
        </p:spPr>
        <p:txBody>
          <a:bodyPr/>
          <a:lstStyle/>
          <a:p>
            <a:r>
              <a:rPr lang="en-US" dirty="0"/>
              <a:t>Click icon to add picture</a:t>
            </a:r>
          </a:p>
        </p:txBody>
      </p:sp>
      <p:sp>
        <p:nvSpPr>
          <p:cNvPr id="6" name="Slide Number Placeholder 5"/>
          <p:cNvSpPr>
            <a:spLocks noGrp="1"/>
          </p:cNvSpPr>
          <p:nvPr>
            <p:ph type="sldNum" sz="quarter" idx="12"/>
          </p:nvPr>
        </p:nvSpPr>
        <p:spPr/>
        <p:txBody>
          <a:bodyPr/>
          <a:lstStyle/>
          <a:p>
            <a:fld id="{2D55A223-BDE3-4662-BD05-6BDBDD27824A}" type="slidenum">
              <a:rPr lang="en-US" smtClean="0"/>
              <a:pPr/>
              <a:t>‹#›</a:t>
            </a:fld>
            <a:endParaRPr lang="en-US" dirty="0"/>
          </a:p>
        </p:txBody>
      </p:sp>
    </p:spTree>
    <p:extLst>
      <p:ext uri="{BB962C8B-B14F-4D97-AF65-F5344CB8AC3E}">
        <p14:creationId xmlns:p14="http://schemas.microsoft.com/office/powerpoint/2010/main" val="1937646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4:3 bleed right - no bar">
    <p:spTree>
      <p:nvGrpSpPr>
        <p:cNvPr id="1" name=""/>
        <p:cNvGrpSpPr/>
        <p:nvPr/>
      </p:nvGrpSpPr>
      <p:grpSpPr>
        <a:xfrm>
          <a:off x="0" y="0"/>
          <a:ext cx="0" cy="0"/>
          <a:chOff x="0" y="0"/>
          <a:chExt cx="0" cy="0"/>
        </a:xfrm>
      </p:grpSpPr>
      <p:sp>
        <p:nvSpPr>
          <p:cNvPr id="11" name="white bar">
            <a:extLst>
              <a:ext uri="{FF2B5EF4-FFF2-40B4-BE49-F238E27FC236}">
                <a16:creationId xmlns:a16="http://schemas.microsoft.com/office/drawing/2014/main" id="{0F0BCE80-7F1F-483B-BD42-0020F747814B}"/>
              </a:ext>
            </a:extLst>
          </p:cNvPr>
          <p:cNvSpPr/>
          <p:nvPr userDrawn="1"/>
        </p:nvSpPr>
        <p:spPr>
          <a:xfrm>
            <a:off x="4234" y="6553200"/>
            <a:ext cx="12187766" cy="31242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9" name="Disclaimer"/>
          <p:cNvSpPr>
            <a:spLocks noGrp="1"/>
          </p:cNvSpPr>
          <p:nvPr>
            <p:ph type="body" sz="quarter" idx="14"/>
          </p:nvPr>
        </p:nvSpPr>
        <p:spPr>
          <a:xfrm>
            <a:off x="457201" y="6553200"/>
            <a:ext cx="6140450" cy="304800"/>
          </a:xfrm>
        </p:spPr>
        <p:txBody>
          <a:bodyPr anchor="ctr" anchorCtr="0"/>
          <a:lstStyle>
            <a:lvl1pPr marL="0" indent="0">
              <a:spcBef>
                <a:spcPts val="0"/>
              </a:spcBef>
              <a:spcAft>
                <a:spcPts val="200"/>
              </a:spcAft>
              <a:buFontTx/>
              <a:buNone/>
              <a:defRPr lang="en-US" sz="600" kern="600" baseline="0" smtClean="0">
                <a:solidFill>
                  <a:schemeClr val="tx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1" y="6172200"/>
            <a:ext cx="6140450"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4:3"/>
          <p:cNvSpPr>
            <a:spLocks noGrp="1"/>
          </p:cNvSpPr>
          <p:nvPr>
            <p:ph idx="1"/>
          </p:nvPr>
        </p:nvSpPr>
        <p:spPr>
          <a:xfrm>
            <a:off x="457200" y="1295400"/>
            <a:ext cx="6140451" cy="48768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457200" y="411480"/>
            <a:ext cx="6140451" cy="883920"/>
          </a:xfrm>
        </p:spPr>
        <p:txBody>
          <a:bodyPr/>
          <a:lstStyle>
            <a:lvl1pPr>
              <a:defRPr/>
            </a:lvl1pPr>
          </a:lstStyle>
          <a:p>
            <a:r>
              <a:rPr lang="en-US"/>
              <a:t>Click to edit Master title style</a:t>
            </a:r>
            <a:endParaRPr lang="en-US" dirty="0"/>
          </a:p>
        </p:txBody>
      </p:sp>
      <p:sp>
        <p:nvSpPr>
          <p:cNvPr id="5" name="Picture Placeholder 4">
            <a:extLst>
              <a:ext uri="{FF2B5EF4-FFF2-40B4-BE49-F238E27FC236}">
                <a16:creationId xmlns:a16="http://schemas.microsoft.com/office/drawing/2014/main" id="{9D8F35EF-2C34-4579-89A0-A9D077E40BC1}"/>
              </a:ext>
            </a:extLst>
          </p:cNvPr>
          <p:cNvSpPr>
            <a:spLocks noGrp="1"/>
          </p:cNvSpPr>
          <p:nvPr>
            <p:ph type="pic" sz="quarter" idx="15"/>
          </p:nvPr>
        </p:nvSpPr>
        <p:spPr>
          <a:xfrm>
            <a:off x="7054851" y="0"/>
            <a:ext cx="5137149" cy="6858000"/>
          </a:xfrm>
          <a:solidFill>
            <a:schemeClr val="bg2"/>
          </a:solidFill>
        </p:spPr>
        <p:txBody>
          <a:bodyPr/>
          <a:lstStyle/>
          <a:p>
            <a:r>
              <a:rPr lang="en-US" dirty="0"/>
              <a:t>Click icon to add picture</a:t>
            </a:r>
          </a:p>
        </p:txBody>
      </p:sp>
      <p:sp>
        <p:nvSpPr>
          <p:cNvPr id="6" name="Slide Number Placeholder 5"/>
          <p:cNvSpPr>
            <a:spLocks noGrp="1"/>
          </p:cNvSpPr>
          <p:nvPr>
            <p:ph type="sldNum" sz="quarter" idx="12"/>
          </p:nvPr>
        </p:nvSpPr>
        <p:spPr/>
        <p:txBody>
          <a:bodyPr/>
          <a:lstStyle/>
          <a:p>
            <a:fld id="{2D55A223-BDE3-4662-BD05-6BDBDD27824A}" type="slidenum">
              <a:rPr lang="en-US" smtClean="0"/>
              <a:pPr/>
              <a:t>‹#›</a:t>
            </a:fld>
            <a:endParaRPr lang="en-US" dirty="0"/>
          </a:p>
        </p:txBody>
      </p:sp>
    </p:spTree>
    <p:extLst>
      <p:ext uri="{BB962C8B-B14F-4D97-AF65-F5344CB8AC3E}">
        <p14:creationId xmlns:p14="http://schemas.microsoft.com/office/powerpoint/2010/main" val="4009171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with subhea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734798" y="6553200"/>
            <a:ext cx="457201"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200" y="6553200"/>
            <a:ext cx="11277598"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0" y="6172200"/>
            <a:ext cx="11277600"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2"/>
          <p:cNvSpPr>
            <a:spLocks noGrp="1"/>
          </p:cNvSpPr>
          <p:nvPr>
            <p:ph idx="1"/>
          </p:nvPr>
        </p:nvSpPr>
        <p:spPr>
          <a:xfrm>
            <a:off x="457201" y="1600200"/>
            <a:ext cx="11277599" cy="45720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457201" y="407884"/>
            <a:ext cx="11277599" cy="474119"/>
          </a:xfrm>
        </p:spPr>
        <p:txBody>
          <a:bodyPr/>
          <a:lstStyle>
            <a:lvl1pPr>
              <a:defRPr/>
            </a:lvl1pPr>
          </a:lstStyle>
          <a:p>
            <a:r>
              <a:rPr lang="en-US"/>
              <a:t>Click to edit Master title style</a:t>
            </a:r>
            <a:endParaRPr lang="en-US" dirty="0"/>
          </a:p>
        </p:txBody>
      </p:sp>
      <p:sp>
        <p:nvSpPr>
          <p:cNvPr id="8" name="Lead in"/>
          <p:cNvSpPr>
            <a:spLocks noGrp="1"/>
          </p:cNvSpPr>
          <p:nvPr>
            <p:ph type="body" sz="quarter" idx="15"/>
          </p:nvPr>
        </p:nvSpPr>
        <p:spPr>
          <a:xfrm>
            <a:off x="457200" y="836531"/>
            <a:ext cx="11277599" cy="402953"/>
          </a:xfrm>
        </p:spPr>
        <p:txBody>
          <a:bodyPr/>
          <a:lstStyle>
            <a:lvl1pPr marL="0" indent="0">
              <a:buFontTx/>
              <a:buNone/>
              <a:defRPr sz="2000" b="1">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194638482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4:3 bleed left">
    <p:spTree>
      <p:nvGrpSpPr>
        <p:cNvPr id="1" name=""/>
        <p:cNvGrpSpPr/>
        <p:nvPr/>
      </p:nvGrpSpPr>
      <p:grpSpPr>
        <a:xfrm>
          <a:off x="0" y="0"/>
          <a:ext cx="0" cy="0"/>
          <a:chOff x="0" y="0"/>
          <a:chExt cx="0" cy="0"/>
        </a:xfrm>
      </p:grpSpPr>
      <p:sp>
        <p:nvSpPr>
          <p:cNvPr id="11" name="Left banner" hidden="1"/>
          <p:cNvSpPr/>
          <p:nvPr userDrawn="1"/>
        </p:nvSpPr>
        <p:spPr>
          <a:xfrm>
            <a:off x="1" y="0"/>
            <a:ext cx="6753019"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7209360" y="6553200"/>
            <a:ext cx="4525439"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7209360" y="6172200"/>
            <a:ext cx="4525439"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4:3"/>
          <p:cNvSpPr>
            <a:spLocks noGrp="1"/>
          </p:cNvSpPr>
          <p:nvPr>
            <p:ph idx="1"/>
          </p:nvPr>
        </p:nvSpPr>
        <p:spPr>
          <a:xfrm>
            <a:off x="7209364" y="1295400"/>
            <a:ext cx="4525435" cy="48768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7209368" y="411480"/>
            <a:ext cx="4525431" cy="883920"/>
          </a:xfrm>
        </p:spPr>
        <p:txBody>
          <a:bodyPr/>
          <a:lstStyle>
            <a:lvl1pPr>
              <a:defRPr>
                <a:solidFill>
                  <a:schemeClr val="tx2"/>
                </a:solidFill>
              </a:defRPr>
            </a:lvl1pPr>
          </a:lstStyle>
          <a:p>
            <a:r>
              <a:rPr lang="en-US"/>
              <a:t>Click to edit Master title style</a:t>
            </a:r>
            <a:endParaRPr lang="en-US" dirty="0"/>
          </a:p>
        </p:txBody>
      </p:sp>
      <p:sp>
        <p:nvSpPr>
          <p:cNvPr id="13" name="Picture Placeholder 12">
            <a:extLst>
              <a:ext uri="{FF2B5EF4-FFF2-40B4-BE49-F238E27FC236}">
                <a16:creationId xmlns:a16="http://schemas.microsoft.com/office/drawing/2014/main" id="{C1D30819-540D-4B44-BCD9-1516B6F4A784}"/>
              </a:ext>
            </a:extLst>
          </p:cNvPr>
          <p:cNvSpPr>
            <a:spLocks noGrp="1"/>
          </p:cNvSpPr>
          <p:nvPr>
            <p:ph type="pic" sz="quarter" idx="16"/>
          </p:nvPr>
        </p:nvSpPr>
        <p:spPr>
          <a:xfrm>
            <a:off x="1" y="0"/>
            <a:ext cx="6752167" cy="6858000"/>
          </a:xfrm>
          <a:solidFill>
            <a:schemeClr val="bg2"/>
          </a:solidFill>
        </p:spPr>
        <p:txBody>
          <a:bodyPr/>
          <a:lstStyle/>
          <a:p>
            <a:r>
              <a:rPr lang="en-US" dirty="0"/>
              <a:t>Click icon to add picture</a:t>
            </a:r>
          </a:p>
        </p:txBody>
      </p:sp>
      <p:sp>
        <p:nvSpPr>
          <p:cNvPr id="5" name="Text Placeholder 4">
            <a:extLst>
              <a:ext uri="{FF2B5EF4-FFF2-40B4-BE49-F238E27FC236}">
                <a16:creationId xmlns:a16="http://schemas.microsoft.com/office/drawing/2014/main" id="{5D0F78DA-D6EA-41ED-9384-FB8882A36876}"/>
              </a:ext>
            </a:extLst>
          </p:cNvPr>
          <p:cNvSpPr>
            <a:spLocks noGrp="1"/>
          </p:cNvSpPr>
          <p:nvPr>
            <p:ph type="body" sz="quarter" idx="17"/>
          </p:nvPr>
        </p:nvSpPr>
        <p:spPr>
          <a:xfrm>
            <a:off x="457200" y="457200"/>
            <a:ext cx="5840413" cy="2971800"/>
          </a:xfrm>
        </p:spPr>
        <p:txBody>
          <a:bodyPr anchor="ctr"/>
          <a:lstStyle>
            <a:lvl1pPr marL="0" indent="0">
              <a:buNone/>
              <a:defRPr sz="2400"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147657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4:3 bleed left - no bar">
    <p:spTree>
      <p:nvGrpSpPr>
        <p:cNvPr id="1" name=""/>
        <p:cNvGrpSpPr/>
        <p:nvPr/>
      </p:nvGrpSpPr>
      <p:grpSpPr>
        <a:xfrm>
          <a:off x="0" y="0"/>
          <a:ext cx="0" cy="0"/>
          <a:chOff x="0" y="0"/>
          <a:chExt cx="0" cy="0"/>
        </a:xfrm>
      </p:grpSpPr>
      <p:sp>
        <p:nvSpPr>
          <p:cNvPr id="10" name="white bar">
            <a:extLst>
              <a:ext uri="{FF2B5EF4-FFF2-40B4-BE49-F238E27FC236}">
                <a16:creationId xmlns:a16="http://schemas.microsoft.com/office/drawing/2014/main" id="{1EE4489B-F3DE-4D17-BC9E-BC550CFAF7EE}"/>
              </a:ext>
            </a:extLst>
          </p:cNvPr>
          <p:cNvSpPr/>
          <p:nvPr userDrawn="1"/>
        </p:nvSpPr>
        <p:spPr>
          <a:xfrm>
            <a:off x="0" y="6553200"/>
            <a:ext cx="12192000" cy="31242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7209360" y="6553200"/>
            <a:ext cx="4525439" cy="304800"/>
          </a:xfrm>
        </p:spPr>
        <p:txBody>
          <a:bodyPr anchor="ctr" anchorCtr="0"/>
          <a:lstStyle>
            <a:lvl1pPr marL="0" indent="0">
              <a:spcBef>
                <a:spcPts val="0"/>
              </a:spcBef>
              <a:spcAft>
                <a:spcPts val="200"/>
              </a:spcAft>
              <a:buFontTx/>
              <a:buNone/>
              <a:defRPr lang="en-US" sz="600" kern="600" baseline="0" smtClean="0">
                <a:solidFill>
                  <a:schemeClr val="tx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7209360" y="6172200"/>
            <a:ext cx="4525439"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4:3"/>
          <p:cNvSpPr>
            <a:spLocks noGrp="1"/>
          </p:cNvSpPr>
          <p:nvPr>
            <p:ph idx="1"/>
          </p:nvPr>
        </p:nvSpPr>
        <p:spPr>
          <a:xfrm>
            <a:off x="7209364" y="1295400"/>
            <a:ext cx="4525435" cy="48768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7209368" y="411480"/>
            <a:ext cx="4525431" cy="883920"/>
          </a:xfrm>
        </p:spPr>
        <p:txBody>
          <a:bodyPr/>
          <a:lstStyle>
            <a:lvl1pPr>
              <a:defRPr>
                <a:solidFill>
                  <a:schemeClr val="tx2"/>
                </a:solidFill>
              </a:defRPr>
            </a:lvl1pPr>
          </a:lstStyle>
          <a:p>
            <a:r>
              <a:rPr lang="en-US"/>
              <a:t>Click to edit Master title style</a:t>
            </a:r>
            <a:endParaRPr lang="en-US" dirty="0"/>
          </a:p>
        </p:txBody>
      </p:sp>
      <p:sp>
        <p:nvSpPr>
          <p:cNvPr id="13" name="Picture Placeholder 12">
            <a:extLst>
              <a:ext uri="{FF2B5EF4-FFF2-40B4-BE49-F238E27FC236}">
                <a16:creationId xmlns:a16="http://schemas.microsoft.com/office/drawing/2014/main" id="{C1D30819-540D-4B44-BCD9-1516B6F4A784}"/>
              </a:ext>
            </a:extLst>
          </p:cNvPr>
          <p:cNvSpPr>
            <a:spLocks noGrp="1"/>
          </p:cNvSpPr>
          <p:nvPr>
            <p:ph type="pic" sz="quarter" idx="16"/>
          </p:nvPr>
        </p:nvSpPr>
        <p:spPr>
          <a:xfrm>
            <a:off x="1" y="0"/>
            <a:ext cx="6752167" cy="6858000"/>
          </a:xfrm>
          <a:solidFill>
            <a:schemeClr val="bg2"/>
          </a:solidFill>
        </p:spPr>
        <p:txBody>
          <a:bodyPr/>
          <a:lstStyle/>
          <a:p>
            <a:r>
              <a:rPr lang="en-US" dirty="0"/>
              <a:t>Click icon to add picture</a:t>
            </a:r>
          </a:p>
        </p:txBody>
      </p:sp>
      <p:sp>
        <p:nvSpPr>
          <p:cNvPr id="5" name="Text Placeholder 4">
            <a:extLst>
              <a:ext uri="{FF2B5EF4-FFF2-40B4-BE49-F238E27FC236}">
                <a16:creationId xmlns:a16="http://schemas.microsoft.com/office/drawing/2014/main" id="{5ACC01AA-FCF7-495C-AA1F-ABEDDD1A09C0}"/>
              </a:ext>
            </a:extLst>
          </p:cNvPr>
          <p:cNvSpPr>
            <a:spLocks noGrp="1"/>
          </p:cNvSpPr>
          <p:nvPr>
            <p:ph type="body" sz="quarter" idx="17"/>
          </p:nvPr>
        </p:nvSpPr>
        <p:spPr>
          <a:xfrm>
            <a:off x="457200" y="457200"/>
            <a:ext cx="5813425" cy="2971800"/>
          </a:xfrm>
        </p:spPr>
        <p:txBody>
          <a:bodyPr anchor="ctr"/>
          <a:lstStyle>
            <a:lvl1pPr marL="0" indent="0">
              <a:buNone/>
              <a:defRPr sz="2400"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171917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3:4 bleed right">
    <p:spTree>
      <p:nvGrpSpPr>
        <p:cNvPr id="1" name=""/>
        <p:cNvGrpSpPr/>
        <p:nvPr/>
      </p:nvGrpSpPr>
      <p:grpSpPr>
        <a:xfrm>
          <a:off x="0" y="0"/>
          <a:ext cx="0" cy="0"/>
          <a:chOff x="0" y="0"/>
          <a:chExt cx="0" cy="0"/>
        </a:xfrm>
      </p:grpSpPr>
      <p:sp>
        <p:nvSpPr>
          <p:cNvPr id="9" name="Disclaimer"/>
          <p:cNvSpPr>
            <a:spLocks noGrp="1"/>
          </p:cNvSpPr>
          <p:nvPr>
            <p:ph type="body" sz="quarter" idx="14"/>
          </p:nvPr>
        </p:nvSpPr>
        <p:spPr>
          <a:xfrm>
            <a:off x="457200" y="6553200"/>
            <a:ext cx="4525433"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1" y="6172200"/>
            <a:ext cx="4525432"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3:4"/>
          <p:cNvSpPr>
            <a:spLocks noGrp="1"/>
          </p:cNvSpPr>
          <p:nvPr>
            <p:ph idx="1"/>
          </p:nvPr>
        </p:nvSpPr>
        <p:spPr>
          <a:xfrm>
            <a:off x="457201" y="1600200"/>
            <a:ext cx="4525432" cy="4572000"/>
          </a:xfrm>
        </p:spPr>
        <p:txBody>
          <a:bodyPr/>
          <a:lstStyle>
            <a:lvl1pPr>
              <a:defRPr sz="22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457200" y="411480"/>
            <a:ext cx="4525432" cy="883920"/>
          </a:xfrm>
        </p:spPr>
        <p:txBody>
          <a:bodyPr/>
          <a:lstStyle>
            <a:lvl1pPr>
              <a:defRPr/>
            </a:lvl1pPr>
          </a:lstStyle>
          <a:p>
            <a:r>
              <a:rPr lang="en-US"/>
              <a:t>Click to edit Master title style</a:t>
            </a:r>
            <a:endParaRPr lang="en-US" dirty="0"/>
          </a:p>
        </p:txBody>
      </p:sp>
      <p:sp>
        <p:nvSpPr>
          <p:cNvPr id="10" name="Picture Placeholder 9">
            <a:extLst>
              <a:ext uri="{FF2B5EF4-FFF2-40B4-BE49-F238E27FC236}">
                <a16:creationId xmlns:a16="http://schemas.microsoft.com/office/drawing/2014/main" id="{B50ECE6C-C9D7-4451-9941-8F2DA1FA4F0E}"/>
              </a:ext>
            </a:extLst>
          </p:cNvPr>
          <p:cNvSpPr>
            <a:spLocks noGrp="1"/>
          </p:cNvSpPr>
          <p:nvPr>
            <p:ph type="pic" sz="quarter" idx="16"/>
          </p:nvPr>
        </p:nvSpPr>
        <p:spPr>
          <a:xfrm>
            <a:off x="5439834" y="0"/>
            <a:ext cx="6752167" cy="6858000"/>
          </a:xfrm>
          <a:solidFill>
            <a:schemeClr val="bg2"/>
          </a:solidFill>
        </p:spPr>
        <p:txBody>
          <a:bodyPr/>
          <a:lstStyle/>
          <a:p>
            <a:r>
              <a:rPr lang="en-US" dirty="0"/>
              <a:t>Click icon to add picture</a:t>
            </a:r>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Tree>
    <p:extLst>
      <p:ext uri="{BB962C8B-B14F-4D97-AF65-F5344CB8AC3E}">
        <p14:creationId xmlns:p14="http://schemas.microsoft.com/office/powerpoint/2010/main" val="1216149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3:4 bleed right - no bar">
    <p:spTree>
      <p:nvGrpSpPr>
        <p:cNvPr id="1" name=""/>
        <p:cNvGrpSpPr/>
        <p:nvPr/>
      </p:nvGrpSpPr>
      <p:grpSpPr>
        <a:xfrm>
          <a:off x="0" y="0"/>
          <a:ext cx="0" cy="0"/>
          <a:chOff x="0" y="0"/>
          <a:chExt cx="0" cy="0"/>
        </a:xfrm>
      </p:grpSpPr>
      <p:sp>
        <p:nvSpPr>
          <p:cNvPr id="8" name="white bar">
            <a:extLst>
              <a:ext uri="{FF2B5EF4-FFF2-40B4-BE49-F238E27FC236}">
                <a16:creationId xmlns:a16="http://schemas.microsoft.com/office/drawing/2014/main" id="{53C9C854-FF1A-4707-8179-BE777D93871F}"/>
              </a:ext>
            </a:extLst>
          </p:cNvPr>
          <p:cNvSpPr/>
          <p:nvPr userDrawn="1"/>
        </p:nvSpPr>
        <p:spPr>
          <a:xfrm>
            <a:off x="0" y="6553200"/>
            <a:ext cx="12192000" cy="31242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9" name="Disclaimer"/>
          <p:cNvSpPr>
            <a:spLocks noGrp="1"/>
          </p:cNvSpPr>
          <p:nvPr>
            <p:ph type="body" sz="quarter" idx="14"/>
          </p:nvPr>
        </p:nvSpPr>
        <p:spPr>
          <a:xfrm>
            <a:off x="457200" y="6553200"/>
            <a:ext cx="4525433" cy="304800"/>
          </a:xfrm>
        </p:spPr>
        <p:txBody>
          <a:bodyPr anchor="ctr" anchorCtr="0"/>
          <a:lstStyle>
            <a:lvl1pPr marL="0" indent="0">
              <a:spcBef>
                <a:spcPts val="0"/>
              </a:spcBef>
              <a:spcAft>
                <a:spcPts val="200"/>
              </a:spcAft>
              <a:buFontTx/>
              <a:buNone/>
              <a:defRPr lang="en-US" sz="600" kern="600" baseline="0" smtClean="0">
                <a:solidFill>
                  <a:schemeClr val="tx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1" y="6172200"/>
            <a:ext cx="4525432"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3:4"/>
          <p:cNvSpPr>
            <a:spLocks noGrp="1"/>
          </p:cNvSpPr>
          <p:nvPr>
            <p:ph idx="1"/>
          </p:nvPr>
        </p:nvSpPr>
        <p:spPr>
          <a:xfrm>
            <a:off x="457201" y="1600200"/>
            <a:ext cx="4525432" cy="4572000"/>
          </a:xfrm>
        </p:spPr>
        <p:txBody>
          <a:bodyPr/>
          <a:lstStyle>
            <a:lvl1pPr>
              <a:defRPr sz="22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457200" y="411480"/>
            <a:ext cx="4525432" cy="883920"/>
          </a:xfrm>
        </p:spPr>
        <p:txBody>
          <a:bodyPr/>
          <a:lstStyle>
            <a:lvl1pPr>
              <a:defRPr/>
            </a:lvl1pPr>
          </a:lstStyle>
          <a:p>
            <a:r>
              <a:rPr lang="en-US"/>
              <a:t>Click to edit Master title style</a:t>
            </a:r>
            <a:endParaRPr lang="en-US" dirty="0"/>
          </a:p>
        </p:txBody>
      </p:sp>
      <p:sp>
        <p:nvSpPr>
          <p:cNvPr id="10" name="Picture Placeholder 9">
            <a:extLst>
              <a:ext uri="{FF2B5EF4-FFF2-40B4-BE49-F238E27FC236}">
                <a16:creationId xmlns:a16="http://schemas.microsoft.com/office/drawing/2014/main" id="{B50ECE6C-C9D7-4451-9941-8F2DA1FA4F0E}"/>
              </a:ext>
            </a:extLst>
          </p:cNvPr>
          <p:cNvSpPr>
            <a:spLocks noGrp="1"/>
          </p:cNvSpPr>
          <p:nvPr>
            <p:ph type="pic" sz="quarter" idx="16"/>
          </p:nvPr>
        </p:nvSpPr>
        <p:spPr>
          <a:xfrm>
            <a:off x="5439834" y="0"/>
            <a:ext cx="6752167" cy="6858000"/>
          </a:xfrm>
          <a:solidFill>
            <a:schemeClr val="bg2"/>
          </a:solidFill>
        </p:spPr>
        <p:txBody>
          <a:bodyPr/>
          <a:lstStyle/>
          <a:p>
            <a:r>
              <a:rPr lang="en-US" dirty="0"/>
              <a:t>Click icon to add picture</a:t>
            </a:r>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Tree>
    <p:extLst>
      <p:ext uri="{BB962C8B-B14F-4D97-AF65-F5344CB8AC3E}">
        <p14:creationId xmlns:p14="http://schemas.microsoft.com/office/powerpoint/2010/main" val="3203981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Blank - white patch">
    <p:spTree>
      <p:nvGrpSpPr>
        <p:cNvPr id="1" name=""/>
        <p:cNvGrpSpPr/>
        <p:nvPr/>
      </p:nvGrpSpPr>
      <p:grpSpPr>
        <a:xfrm>
          <a:off x="0" y="0"/>
          <a:ext cx="0" cy="0"/>
          <a:chOff x="0" y="0"/>
          <a:chExt cx="0" cy="0"/>
        </a:xfrm>
      </p:grpSpPr>
      <p:sp>
        <p:nvSpPr>
          <p:cNvPr id="5" name="Bottom banner - navy blue"/>
          <p:cNvSpPr/>
          <p:nvPr userDrawn="1"/>
        </p:nvSpPr>
        <p:spPr>
          <a:xfrm>
            <a:off x="0" y="6556248"/>
            <a:ext cx="12192000" cy="30175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3" name="Slide Number Placeholder">
            <a:extLst>
              <a:ext uri="{FF2B5EF4-FFF2-40B4-BE49-F238E27FC236}">
                <a16:creationId xmlns:a16="http://schemas.microsoft.com/office/drawing/2014/main" id="{92298A1C-839F-4427-9351-65C7FF0AA589}"/>
              </a:ext>
            </a:extLst>
          </p:cNvPr>
          <p:cNvSpPr>
            <a:spLocks noGrp="1"/>
          </p:cNvSpPr>
          <p:nvPr>
            <p:ph type="sldNum" sz="quarter" idx="10"/>
          </p:nvPr>
        </p:nvSpPr>
        <p:spPr>
          <a:xfrm>
            <a:off x="11734800" y="6553200"/>
            <a:ext cx="457200" cy="304800"/>
          </a:xfrm>
        </p:spPr>
        <p:txBody>
          <a:bodyPr/>
          <a:lstStyle/>
          <a:p>
            <a:fld id="{1384FA50-8B36-4B06-A05C-1E58CBA999B5}" type="slidenum">
              <a:rPr lang="en-US" smtClean="0"/>
              <a:pPr/>
              <a:t>‹#›</a:t>
            </a:fld>
            <a:endParaRPr lang="en-US" dirty="0"/>
          </a:p>
        </p:txBody>
      </p:sp>
    </p:spTree>
    <p:extLst>
      <p:ext uri="{BB962C8B-B14F-4D97-AF65-F5344CB8AC3E}">
        <p14:creationId xmlns:p14="http://schemas.microsoft.com/office/powerpoint/2010/main" val="1883657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38_Title and Content - bulle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B5419A9-B25A-4D29-B6A5-A677D90984BE}"/>
              </a:ext>
            </a:extLst>
          </p:cNvPr>
          <p:cNvSpPr/>
          <p:nvPr userDrawn="1"/>
        </p:nvSpPr>
        <p:spPr>
          <a:xfrm>
            <a:off x="5029201" y="0"/>
            <a:ext cx="7162799"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pic>
        <p:nvPicPr>
          <p:cNvPr id="17" name="Picture 16" descr="Graphical user interface&#10;&#10;Description automatically generated">
            <a:extLst>
              <a:ext uri="{FF2B5EF4-FFF2-40B4-BE49-F238E27FC236}">
                <a16:creationId xmlns:a16="http://schemas.microsoft.com/office/drawing/2014/main" id="{3F184AE4-63D8-4283-B1D0-4689A848137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525" y="0"/>
            <a:ext cx="5027676" cy="6858000"/>
          </a:xfrm>
          <a:prstGeom prst="rect">
            <a:avLst/>
          </a:prstGeom>
        </p:spPr>
      </p:pic>
      <p:sp>
        <p:nvSpPr>
          <p:cNvPr id="6" name="Slide Number Placeholder 5"/>
          <p:cNvSpPr>
            <a:spLocks noGrp="1"/>
          </p:cNvSpPr>
          <p:nvPr>
            <p:ph type="sldNum" sz="quarter" idx="12"/>
          </p:nvPr>
        </p:nvSpPr>
        <p:spPr/>
        <p:txBody>
          <a:bodyPr/>
          <a:lstStyle>
            <a:lvl1pPr>
              <a:defRPr>
                <a:solidFill>
                  <a:schemeClr val="tx1"/>
                </a:solidFill>
              </a:defRPr>
            </a:lvl1pPr>
          </a:lstStyle>
          <a:p>
            <a:fld id="{2D55A223-BDE3-4662-BD05-6BDBDD27824A}" type="slidenum">
              <a:rPr lang="en-US" smtClean="0">
                <a:solidFill>
                  <a:srgbClr val="1E1E1E"/>
                </a:solidFill>
              </a:rPr>
              <a:pPr/>
              <a:t>‹#›</a:t>
            </a:fld>
            <a:endParaRPr lang="en-US" dirty="0">
              <a:solidFill>
                <a:srgbClr val="1E1E1E"/>
              </a:solidFill>
            </a:endParaRPr>
          </a:p>
        </p:txBody>
      </p:sp>
      <p:sp>
        <p:nvSpPr>
          <p:cNvPr id="2" name="Title 1"/>
          <p:cNvSpPr>
            <a:spLocks noGrp="1"/>
          </p:cNvSpPr>
          <p:nvPr>
            <p:ph type="title"/>
          </p:nvPr>
        </p:nvSpPr>
        <p:spPr>
          <a:xfrm>
            <a:off x="609643" y="2783991"/>
            <a:ext cx="3886158" cy="1290019"/>
          </a:xfrm>
        </p:spPr>
        <p:txBody>
          <a:bodyPr anchor="ctr" anchorCtr="0"/>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365805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16_Title and Content - bulle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732448C-FBF1-47C5-9DC5-41A511904560}"/>
              </a:ext>
            </a:extLst>
          </p:cNvPr>
          <p:cNvSpPr/>
          <p:nvPr userDrawn="1"/>
        </p:nvSpPr>
        <p:spPr>
          <a:xfrm>
            <a:off x="0" y="6484620"/>
            <a:ext cx="12192000" cy="37338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6" name="Slide Number Placeholder 5"/>
          <p:cNvSpPr>
            <a:spLocks noGrp="1"/>
          </p:cNvSpPr>
          <p:nvPr>
            <p:ph type="sldNum" sz="quarter" idx="12"/>
          </p:nvPr>
        </p:nvSpPr>
        <p:spPr>
          <a:xfrm>
            <a:off x="11582400" y="6553200"/>
            <a:ext cx="609600" cy="304800"/>
          </a:xfrm>
        </p:spPr>
        <p:txBody>
          <a:bodyPr/>
          <a:lstStyle>
            <a:lvl1pPr>
              <a:defRPr>
                <a:solidFill>
                  <a:srgbClr val="BFBFBF"/>
                </a:solidFill>
              </a:defRPr>
            </a:lvl1pPr>
          </a:lstStyle>
          <a:p>
            <a:fld id="{2D55A223-BDE3-4662-BD05-6BDBDD27824A}" type="slidenum">
              <a:rPr lang="en-US" smtClean="0"/>
              <a:pPr/>
              <a:t>‹#›</a:t>
            </a:fld>
            <a:endParaRPr lang="en-US" dirty="0"/>
          </a:p>
        </p:txBody>
      </p:sp>
      <p:sp>
        <p:nvSpPr>
          <p:cNvPr id="7" name="Footnote"/>
          <p:cNvSpPr>
            <a:spLocks noGrp="1"/>
          </p:cNvSpPr>
          <p:nvPr>
            <p:ph type="body" sz="quarter" idx="13"/>
          </p:nvPr>
        </p:nvSpPr>
        <p:spPr>
          <a:xfrm>
            <a:off x="473414" y="6398514"/>
            <a:ext cx="3974976" cy="312420"/>
          </a:xfrm>
        </p:spPr>
        <p:txBody>
          <a:bodyPr anchor="b"/>
          <a:lstStyle>
            <a:lvl1pPr marL="0" indent="0">
              <a:spcBef>
                <a:spcPts val="0"/>
              </a:spcBef>
              <a:spcAft>
                <a:spcPts val="300"/>
              </a:spcAft>
              <a:buFontTx/>
              <a:buNone/>
              <a:defRPr sz="800"/>
            </a:lvl1pPr>
          </a:lstStyle>
          <a:p>
            <a:pPr lvl="0"/>
            <a:r>
              <a:rPr lang="en-US" dirty="0"/>
              <a:t>Edit Master text styles</a:t>
            </a:r>
          </a:p>
        </p:txBody>
      </p:sp>
      <p:sp>
        <p:nvSpPr>
          <p:cNvPr id="3" name="Content Placeholder 2"/>
          <p:cNvSpPr>
            <a:spLocks noGrp="1"/>
          </p:cNvSpPr>
          <p:nvPr>
            <p:ph idx="1"/>
          </p:nvPr>
        </p:nvSpPr>
        <p:spPr>
          <a:xfrm>
            <a:off x="473413" y="2264832"/>
            <a:ext cx="5707253" cy="3809998"/>
          </a:xfrm>
        </p:spPr>
        <p:txBody>
          <a:bodyPr/>
          <a:lstStyle>
            <a:lvl1pPr>
              <a:defRPr sz="2000"/>
            </a:lvl1pPr>
            <a:lvl2pPr>
              <a:defRPr sz="1400"/>
            </a:lvl2pPr>
          </a:lstStyle>
          <a:p>
            <a:pPr lvl="0"/>
            <a:r>
              <a:rPr lang="en-US" dirty="0"/>
              <a:t>Edit Master text styles</a:t>
            </a:r>
          </a:p>
          <a:p>
            <a:pPr lvl="1"/>
            <a:r>
              <a:rPr lang="en-US" dirty="0"/>
              <a:t>Second level</a:t>
            </a:r>
          </a:p>
        </p:txBody>
      </p:sp>
      <p:sp>
        <p:nvSpPr>
          <p:cNvPr id="2" name="Title 1"/>
          <p:cNvSpPr>
            <a:spLocks noGrp="1"/>
          </p:cNvSpPr>
          <p:nvPr>
            <p:ph type="title"/>
          </p:nvPr>
        </p:nvSpPr>
        <p:spPr>
          <a:xfrm>
            <a:off x="473413" y="411480"/>
            <a:ext cx="5514792" cy="876300"/>
          </a:xfrm>
        </p:spPr>
        <p:txBody>
          <a:bodyPr/>
          <a:lstStyle>
            <a:lvl1pPr>
              <a:defRPr/>
            </a:lvl1pPr>
          </a:lstStyle>
          <a:p>
            <a:r>
              <a:rPr lang="en-US" dirty="0"/>
              <a:t>Click to edit Master title style</a:t>
            </a:r>
          </a:p>
        </p:txBody>
      </p:sp>
    </p:spTree>
    <p:extLst>
      <p:ext uri="{BB962C8B-B14F-4D97-AF65-F5344CB8AC3E}">
        <p14:creationId xmlns:p14="http://schemas.microsoft.com/office/powerpoint/2010/main" val="3661875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36_Title and Content - bulle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732448C-FBF1-47C5-9DC5-41A511904560}"/>
              </a:ext>
            </a:extLst>
          </p:cNvPr>
          <p:cNvSpPr/>
          <p:nvPr userDrawn="1"/>
        </p:nvSpPr>
        <p:spPr>
          <a:xfrm>
            <a:off x="0" y="6484620"/>
            <a:ext cx="12192000" cy="37338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2" name="Title 1"/>
          <p:cNvSpPr>
            <a:spLocks noGrp="1"/>
          </p:cNvSpPr>
          <p:nvPr>
            <p:ph type="title"/>
          </p:nvPr>
        </p:nvSpPr>
        <p:spPr>
          <a:xfrm>
            <a:off x="473414" y="1739537"/>
            <a:ext cx="2308697" cy="1689463"/>
          </a:xfrm>
        </p:spPr>
        <p:txBody>
          <a:bodyPr anchor="ctr" anchorCtr="0"/>
          <a:lstStyle>
            <a:lvl1pPr>
              <a:defRPr/>
            </a:lvl1pPr>
          </a:lstStyle>
          <a:p>
            <a:r>
              <a:rPr lang="en-US" dirty="0"/>
              <a:t>Click to edit Master title style</a:t>
            </a:r>
          </a:p>
        </p:txBody>
      </p:sp>
      <p:sp>
        <p:nvSpPr>
          <p:cNvPr id="6" name="Slide Number Placeholder 5"/>
          <p:cNvSpPr>
            <a:spLocks noGrp="1"/>
          </p:cNvSpPr>
          <p:nvPr>
            <p:ph type="sldNum" sz="quarter" idx="12"/>
          </p:nvPr>
        </p:nvSpPr>
        <p:spPr>
          <a:xfrm>
            <a:off x="11582400" y="6553200"/>
            <a:ext cx="609600" cy="304800"/>
          </a:xfrm>
        </p:spPr>
        <p:txBody>
          <a:bodyPr/>
          <a:lstStyle>
            <a:lvl1pPr>
              <a:defRPr>
                <a:solidFill>
                  <a:schemeClr val="tx1"/>
                </a:solidFill>
              </a:defRPr>
            </a:lvl1pPr>
          </a:lstStyle>
          <a:p>
            <a:fld id="{2D55A223-BDE3-4662-BD05-6BDBDD27824A}" type="slidenum">
              <a:rPr lang="en-US" smtClean="0"/>
              <a:pPr/>
              <a:t>‹#›</a:t>
            </a:fld>
            <a:endParaRPr lang="en-US" dirty="0"/>
          </a:p>
        </p:txBody>
      </p:sp>
    </p:spTree>
    <p:extLst>
      <p:ext uri="{BB962C8B-B14F-4D97-AF65-F5344CB8AC3E}">
        <p14:creationId xmlns:p14="http://schemas.microsoft.com/office/powerpoint/2010/main" val="1504746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37_Title and Content - bulle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732448C-FBF1-47C5-9DC5-41A511904560}"/>
              </a:ext>
            </a:extLst>
          </p:cNvPr>
          <p:cNvSpPr/>
          <p:nvPr userDrawn="1"/>
        </p:nvSpPr>
        <p:spPr>
          <a:xfrm>
            <a:off x="0" y="6484620"/>
            <a:ext cx="12192000" cy="37338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2" name="Title 1"/>
          <p:cNvSpPr>
            <a:spLocks noGrp="1"/>
          </p:cNvSpPr>
          <p:nvPr>
            <p:ph type="title"/>
          </p:nvPr>
        </p:nvSpPr>
        <p:spPr>
          <a:xfrm>
            <a:off x="473414" y="2492757"/>
            <a:ext cx="2836945" cy="1051305"/>
          </a:xfrm>
        </p:spPr>
        <p:txBody>
          <a:bodyPr anchor="b" anchorCtr="0"/>
          <a:lstStyle>
            <a:lvl1pPr>
              <a:defRPr/>
            </a:lvl1pPr>
          </a:lstStyle>
          <a:p>
            <a:r>
              <a:rPr lang="en-US" dirty="0"/>
              <a:t>Click to edit Master title style</a:t>
            </a:r>
          </a:p>
        </p:txBody>
      </p:sp>
      <p:sp>
        <p:nvSpPr>
          <p:cNvPr id="6" name="Slide Number Placeholder 5"/>
          <p:cNvSpPr>
            <a:spLocks noGrp="1"/>
          </p:cNvSpPr>
          <p:nvPr>
            <p:ph type="sldNum" sz="quarter" idx="12"/>
          </p:nvPr>
        </p:nvSpPr>
        <p:spPr>
          <a:xfrm>
            <a:off x="11582400" y="6553200"/>
            <a:ext cx="609600" cy="304800"/>
          </a:xfrm>
        </p:spPr>
        <p:txBody>
          <a:bodyPr/>
          <a:lstStyle>
            <a:lvl1pPr>
              <a:defRPr>
                <a:solidFill>
                  <a:schemeClr val="tx1"/>
                </a:solidFill>
              </a:defRPr>
            </a:lvl1pPr>
          </a:lstStyle>
          <a:p>
            <a:fld id="{2D55A223-BDE3-4662-BD05-6BDBDD27824A}" type="slidenum">
              <a:rPr lang="en-US" smtClean="0"/>
              <a:pPr/>
              <a:t>‹#›</a:t>
            </a:fld>
            <a:endParaRPr lang="en-US" dirty="0"/>
          </a:p>
        </p:txBody>
      </p:sp>
      <p:sp>
        <p:nvSpPr>
          <p:cNvPr id="5" name="Content Placeholder 2">
            <a:extLst>
              <a:ext uri="{FF2B5EF4-FFF2-40B4-BE49-F238E27FC236}">
                <a16:creationId xmlns:a16="http://schemas.microsoft.com/office/drawing/2014/main" id="{8AEE2B82-7971-4BFA-A573-C0BE3128DB4A}"/>
              </a:ext>
            </a:extLst>
          </p:cNvPr>
          <p:cNvSpPr>
            <a:spLocks noGrp="1"/>
          </p:cNvSpPr>
          <p:nvPr>
            <p:ph idx="1"/>
          </p:nvPr>
        </p:nvSpPr>
        <p:spPr>
          <a:xfrm>
            <a:off x="473414" y="4003216"/>
            <a:ext cx="2836945" cy="1689463"/>
          </a:xfrm>
        </p:spPr>
        <p:txBody>
          <a:bodyPr/>
          <a:lstStyle>
            <a:lvl1pPr>
              <a:defRPr sz="1800"/>
            </a:lvl1pPr>
            <a:lvl2pPr>
              <a:defRPr sz="1400"/>
            </a:lvl2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2204757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14_Title and Content - bulle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732448C-FBF1-47C5-9DC5-41A511904560}"/>
              </a:ext>
            </a:extLst>
          </p:cNvPr>
          <p:cNvSpPr/>
          <p:nvPr userDrawn="1"/>
        </p:nvSpPr>
        <p:spPr>
          <a:xfrm>
            <a:off x="0" y="6484620"/>
            <a:ext cx="12192000" cy="37338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6" name="Slide Number Placeholder 5"/>
          <p:cNvSpPr>
            <a:spLocks noGrp="1"/>
          </p:cNvSpPr>
          <p:nvPr>
            <p:ph type="sldNum" sz="quarter" idx="12"/>
          </p:nvPr>
        </p:nvSpPr>
        <p:spPr>
          <a:xfrm>
            <a:off x="11582400" y="6553200"/>
            <a:ext cx="609600" cy="304800"/>
          </a:xfrm>
        </p:spPr>
        <p:txBody>
          <a:bodyPr/>
          <a:lstStyle>
            <a:lvl1pPr>
              <a:defRPr>
                <a:solidFill>
                  <a:srgbClr val="BFBFBF"/>
                </a:solidFill>
              </a:defRPr>
            </a:lvl1pPr>
          </a:lstStyle>
          <a:p>
            <a:fld id="{2D55A223-BDE3-4662-BD05-6BDBDD27824A}" type="slidenum">
              <a:rPr lang="en-US" smtClean="0"/>
              <a:pPr/>
              <a:t>‹#›</a:t>
            </a:fld>
            <a:endParaRPr lang="en-US" dirty="0"/>
          </a:p>
        </p:txBody>
      </p:sp>
      <p:sp>
        <p:nvSpPr>
          <p:cNvPr id="7" name="Footnote"/>
          <p:cNvSpPr>
            <a:spLocks noGrp="1"/>
          </p:cNvSpPr>
          <p:nvPr>
            <p:ph type="body" sz="quarter" idx="13"/>
          </p:nvPr>
        </p:nvSpPr>
        <p:spPr>
          <a:xfrm>
            <a:off x="473414" y="6398514"/>
            <a:ext cx="11185186" cy="312420"/>
          </a:xfrm>
        </p:spPr>
        <p:txBody>
          <a:bodyPr anchor="b"/>
          <a:lstStyle>
            <a:lvl1pPr marL="0" indent="0">
              <a:spcBef>
                <a:spcPts val="0"/>
              </a:spcBef>
              <a:spcAft>
                <a:spcPts val="300"/>
              </a:spcAft>
              <a:buFontTx/>
              <a:buNone/>
              <a:defRPr sz="800"/>
            </a:lvl1pPr>
          </a:lstStyle>
          <a:p>
            <a:pPr lvl="0"/>
            <a:r>
              <a:rPr lang="en-US" dirty="0"/>
              <a:t>Edit Master text styles</a:t>
            </a:r>
          </a:p>
        </p:txBody>
      </p:sp>
      <p:sp>
        <p:nvSpPr>
          <p:cNvPr id="3" name="Content Placeholder 2"/>
          <p:cNvSpPr>
            <a:spLocks noGrp="1"/>
          </p:cNvSpPr>
          <p:nvPr>
            <p:ph idx="1"/>
          </p:nvPr>
        </p:nvSpPr>
        <p:spPr>
          <a:xfrm>
            <a:off x="473414" y="1231900"/>
            <a:ext cx="11247120" cy="4876800"/>
          </a:xfrm>
        </p:spPr>
        <p:txBody>
          <a:bodyPr/>
          <a:lstStyle>
            <a:lvl1pPr>
              <a:defRPr sz="2000"/>
            </a:lvl1pPr>
            <a:lvl2pPr>
              <a:defRPr sz="1400"/>
            </a:lvl2pPr>
          </a:lstStyle>
          <a:p>
            <a:pPr lvl="0"/>
            <a:r>
              <a:rPr lang="en-US" dirty="0"/>
              <a:t>Edit Master text styles</a:t>
            </a:r>
          </a:p>
          <a:p>
            <a:pPr lvl="1"/>
            <a:r>
              <a:rPr lang="en-US" dirty="0"/>
              <a:t>Second level</a:t>
            </a:r>
          </a:p>
        </p:txBody>
      </p:sp>
      <p:sp>
        <p:nvSpPr>
          <p:cNvPr id="2" name="Title 1"/>
          <p:cNvSpPr>
            <a:spLocks noGrp="1"/>
          </p:cNvSpPr>
          <p:nvPr>
            <p:ph type="title"/>
          </p:nvPr>
        </p:nvSpPr>
        <p:spPr>
          <a:xfrm>
            <a:off x="473414" y="411480"/>
            <a:ext cx="11247120" cy="876300"/>
          </a:xfrm>
        </p:spPr>
        <p:txBody>
          <a:bodyPr/>
          <a:lstStyle>
            <a:lvl1pPr>
              <a:defRPr/>
            </a:lvl1pPr>
          </a:lstStyle>
          <a:p>
            <a:r>
              <a:rPr lang="en-US" dirty="0"/>
              <a:t>Click to edit Master title style</a:t>
            </a:r>
          </a:p>
        </p:txBody>
      </p:sp>
    </p:spTree>
    <p:extLst>
      <p:ext uri="{BB962C8B-B14F-4D97-AF65-F5344CB8AC3E}">
        <p14:creationId xmlns:p14="http://schemas.microsoft.com/office/powerpoint/2010/main" val="2622849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734800" y="6553200"/>
            <a:ext cx="457200" cy="304800"/>
          </a:xfrm>
        </p:spPr>
        <p:txBody>
          <a:bodyPr/>
          <a:lstStyle/>
          <a:p>
            <a:fld id="{1384FA50-8B36-4B06-A05C-1E58CBA999B5}" type="slidenum">
              <a:rPr lang="en-US" smtClean="0"/>
              <a:pPr/>
              <a:t>‹#›</a:t>
            </a:fld>
            <a:endParaRPr lang="en-US" dirty="0"/>
          </a:p>
        </p:txBody>
      </p:sp>
      <p:sp>
        <p:nvSpPr>
          <p:cNvPr id="7" name="Disclaimer"/>
          <p:cNvSpPr>
            <a:spLocks noGrp="1"/>
          </p:cNvSpPr>
          <p:nvPr>
            <p:ph type="body" sz="quarter" idx="14"/>
          </p:nvPr>
        </p:nvSpPr>
        <p:spPr>
          <a:xfrm>
            <a:off x="457200" y="6553200"/>
            <a:ext cx="11277600"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9" name="Footnote"/>
          <p:cNvSpPr>
            <a:spLocks noGrp="1"/>
          </p:cNvSpPr>
          <p:nvPr>
            <p:ph type="body" sz="quarter" idx="13"/>
          </p:nvPr>
        </p:nvSpPr>
        <p:spPr>
          <a:xfrm>
            <a:off x="457200" y="6172200"/>
            <a:ext cx="11277600" cy="30480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118644138"/>
      </p:ext>
    </p:extLst>
  </p:cSld>
  <p:clrMapOvr>
    <a:masterClrMapping/>
  </p:clrMapOvr>
  <p:hf hdr="0" ftr="0" dt="0"/>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39_Title and Content - bulle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732448C-FBF1-47C5-9DC5-41A511904560}"/>
              </a:ext>
            </a:extLst>
          </p:cNvPr>
          <p:cNvSpPr/>
          <p:nvPr userDrawn="1"/>
        </p:nvSpPr>
        <p:spPr>
          <a:xfrm>
            <a:off x="0" y="6484620"/>
            <a:ext cx="12192000" cy="37338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2" name="Title 1"/>
          <p:cNvSpPr>
            <a:spLocks noGrp="1"/>
          </p:cNvSpPr>
          <p:nvPr>
            <p:ph type="title"/>
          </p:nvPr>
        </p:nvSpPr>
        <p:spPr>
          <a:xfrm>
            <a:off x="473414" y="1918541"/>
            <a:ext cx="2836945" cy="1051305"/>
          </a:xfrm>
        </p:spPr>
        <p:txBody>
          <a:bodyPr anchor="b" anchorCtr="0"/>
          <a:lstStyle>
            <a:lvl1pPr>
              <a:defRPr/>
            </a:lvl1pPr>
          </a:lstStyle>
          <a:p>
            <a:r>
              <a:rPr lang="en-US" dirty="0"/>
              <a:t>Click to edit Master title style</a:t>
            </a:r>
          </a:p>
        </p:txBody>
      </p:sp>
      <p:sp>
        <p:nvSpPr>
          <p:cNvPr id="6" name="Slide Number Placeholder 5"/>
          <p:cNvSpPr>
            <a:spLocks noGrp="1"/>
          </p:cNvSpPr>
          <p:nvPr>
            <p:ph type="sldNum" sz="quarter" idx="12"/>
          </p:nvPr>
        </p:nvSpPr>
        <p:spPr>
          <a:xfrm>
            <a:off x="11582400" y="6553200"/>
            <a:ext cx="609600" cy="304800"/>
          </a:xfrm>
        </p:spPr>
        <p:txBody>
          <a:bodyPr/>
          <a:lstStyle>
            <a:lvl1pPr>
              <a:defRPr>
                <a:solidFill>
                  <a:schemeClr val="tx1"/>
                </a:solidFill>
              </a:defRPr>
            </a:lvl1pPr>
          </a:lstStyle>
          <a:p>
            <a:fld id="{2D55A223-BDE3-4662-BD05-6BDBDD27824A}" type="slidenum">
              <a:rPr lang="en-US" smtClean="0"/>
              <a:pPr/>
              <a:t>‹#›</a:t>
            </a:fld>
            <a:endParaRPr lang="en-US" dirty="0"/>
          </a:p>
        </p:txBody>
      </p:sp>
      <p:sp>
        <p:nvSpPr>
          <p:cNvPr id="5" name="Content Placeholder 2">
            <a:extLst>
              <a:ext uri="{FF2B5EF4-FFF2-40B4-BE49-F238E27FC236}">
                <a16:creationId xmlns:a16="http://schemas.microsoft.com/office/drawing/2014/main" id="{8AEE2B82-7971-4BFA-A573-C0BE3128DB4A}"/>
              </a:ext>
            </a:extLst>
          </p:cNvPr>
          <p:cNvSpPr>
            <a:spLocks noGrp="1"/>
          </p:cNvSpPr>
          <p:nvPr>
            <p:ph idx="1"/>
          </p:nvPr>
        </p:nvSpPr>
        <p:spPr>
          <a:xfrm>
            <a:off x="473414" y="3429000"/>
            <a:ext cx="2836945" cy="1689463"/>
          </a:xfrm>
        </p:spPr>
        <p:txBody>
          <a:bodyPr/>
          <a:lstStyle>
            <a:lvl1pPr>
              <a:defRPr sz="1800"/>
            </a:lvl1pPr>
            <a:lvl2pPr>
              <a:defRPr sz="1400"/>
            </a:lvl2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139112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 footer bars">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734800" y="6553200"/>
            <a:ext cx="457200" cy="304800"/>
          </a:xfrm>
        </p:spPr>
        <p:txBody>
          <a:bodyPr/>
          <a:lstStyle/>
          <a:p>
            <a:fld id="{1384FA50-8B36-4B06-A05C-1E58CBA999B5}" type="slidenum">
              <a:rPr lang="en-US" smtClean="0"/>
              <a:pPr/>
              <a:t>‹#›</a:t>
            </a:fld>
            <a:endParaRPr lang="en-US" dirty="0"/>
          </a:p>
        </p:txBody>
      </p:sp>
      <p:sp>
        <p:nvSpPr>
          <p:cNvPr id="6" name="Disclaimer"/>
          <p:cNvSpPr>
            <a:spLocks noGrp="1"/>
          </p:cNvSpPr>
          <p:nvPr>
            <p:ph type="body" sz="quarter" idx="14"/>
          </p:nvPr>
        </p:nvSpPr>
        <p:spPr>
          <a:xfrm>
            <a:off x="457200" y="6553200"/>
            <a:ext cx="11277600"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0" y="6172200"/>
            <a:ext cx="11277600" cy="304800"/>
          </a:xfrm>
        </p:spPr>
        <p:txBody>
          <a:bodyPr anchor="b"/>
          <a:lstStyle>
            <a:lvl1pPr marL="0" indent="0">
              <a:spcBef>
                <a:spcPts val="0"/>
              </a:spcBef>
              <a:spcAft>
                <a:spcPts val="300"/>
              </a:spcAft>
              <a:buFontTx/>
              <a:buNone/>
              <a:defRPr sz="800"/>
            </a:lvl1pPr>
          </a:lstStyle>
          <a:p>
            <a:pPr lvl="0"/>
            <a:r>
              <a:rPr lang="en-US"/>
              <a:t>Click to edit Master text styles</a:t>
            </a:r>
          </a:p>
        </p:txBody>
      </p:sp>
    </p:spTree>
    <p:extLst>
      <p:ext uri="{BB962C8B-B14F-4D97-AF65-F5344CB8AC3E}">
        <p14:creationId xmlns:p14="http://schemas.microsoft.com/office/powerpoint/2010/main" val="4116785233"/>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column - bullet">
    <p:spTree>
      <p:nvGrpSpPr>
        <p:cNvPr id="1" name=""/>
        <p:cNvGrpSpPr/>
        <p:nvPr/>
      </p:nvGrpSpPr>
      <p:grpSpPr>
        <a:xfrm>
          <a:off x="0" y="0"/>
          <a:ext cx="0" cy="0"/>
          <a:chOff x="0" y="0"/>
          <a:chExt cx="0" cy="0"/>
        </a:xfrm>
      </p:grpSpPr>
      <p:sp>
        <p:nvSpPr>
          <p:cNvPr id="3" name="Slide Number Placeholder">
            <a:extLst>
              <a:ext uri="{FF2B5EF4-FFF2-40B4-BE49-F238E27FC236}">
                <a16:creationId xmlns:a16="http://schemas.microsoft.com/office/drawing/2014/main" id="{D0112E8C-9140-4241-AFE9-55D61D5A7B4C}"/>
              </a:ext>
            </a:extLst>
          </p:cNvPr>
          <p:cNvSpPr>
            <a:spLocks noGrp="1"/>
          </p:cNvSpPr>
          <p:nvPr>
            <p:ph type="sldNum" sz="quarter" idx="10"/>
          </p:nvPr>
        </p:nvSpPr>
        <p:spPr>
          <a:xfrm>
            <a:off x="11734800" y="6553200"/>
            <a:ext cx="457200" cy="304800"/>
          </a:xfrm>
        </p:spPr>
        <p:txBody>
          <a:bodyPr/>
          <a:lstStyle/>
          <a:p>
            <a:fld id="{1384FA50-8B36-4B06-A05C-1E58CBA999B5}" type="slidenum">
              <a:rPr lang="en-US" smtClean="0"/>
              <a:pPr/>
              <a:t>‹#›</a:t>
            </a:fld>
            <a:endParaRPr lang="en-US" dirty="0"/>
          </a:p>
        </p:txBody>
      </p:sp>
      <p:sp>
        <p:nvSpPr>
          <p:cNvPr id="11" name="Footnote">
            <a:extLst>
              <a:ext uri="{FF2B5EF4-FFF2-40B4-BE49-F238E27FC236}">
                <a16:creationId xmlns:a16="http://schemas.microsoft.com/office/drawing/2014/main" id="{7808F040-4092-4649-84D2-69DDF9D33281}"/>
              </a:ext>
            </a:extLst>
          </p:cNvPr>
          <p:cNvSpPr>
            <a:spLocks noGrp="1"/>
          </p:cNvSpPr>
          <p:nvPr>
            <p:ph type="body" sz="quarter" idx="15"/>
          </p:nvPr>
        </p:nvSpPr>
        <p:spPr>
          <a:xfrm>
            <a:off x="457200" y="6172200"/>
            <a:ext cx="11277600"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7" name="Content column 2">
            <a:extLst>
              <a:ext uri="{FF2B5EF4-FFF2-40B4-BE49-F238E27FC236}">
                <a16:creationId xmlns:a16="http://schemas.microsoft.com/office/drawing/2014/main" id="{59C927B7-DC22-45A5-A285-37A185AAF1C2}"/>
              </a:ext>
            </a:extLst>
          </p:cNvPr>
          <p:cNvSpPr>
            <a:spLocks noGrp="1"/>
          </p:cNvSpPr>
          <p:nvPr>
            <p:ph sz="quarter" idx="12"/>
          </p:nvPr>
        </p:nvSpPr>
        <p:spPr>
          <a:xfrm>
            <a:off x="6324600" y="1760118"/>
            <a:ext cx="5410200" cy="4412082"/>
          </a:xfrm>
        </p:spPr>
        <p:txBody>
          <a:bodyPr/>
          <a:lstStyle>
            <a:lvl1pPr marL="182880" indent="-182880">
              <a:defRPr sz="1800"/>
            </a:lvl1pPr>
            <a:lvl2pPr marL="365760">
              <a:defRPr sz="1400"/>
            </a:lvl2pPr>
          </a:lstStyle>
          <a:p>
            <a:pPr lvl="0"/>
            <a:r>
              <a:rPr lang="en-US"/>
              <a:t>Click to edit Master text styles</a:t>
            </a:r>
          </a:p>
          <a:p>
            <a:pPr lvl="1"/>
            <a:r>
              <a:rPr lang="en-US"/>
              <a:t>Second level</a:t>
            </a:r>
          </a:p>
        </p:txBody>
      </p:sp>
      <p:sp>
        <p:nvSpPr>
          <p:cNvPr id="10" name="Subhead column 2">
            <a:extLst>
              <a:ext uri="{FF2B5EF4-FFF2-40B4-BE49-F238E27FC236}">
                <a16:creationId xmlns:a16="http://schemas.microsoft.com/office/drawing/2014/main" id="{B53E7A69-82A1-45AC-934A-CD2002226069}"/>
              </a:ext>
            </a:extLst>
          </p:cNvPr>
          <p:cNvSpPr>
            <a:spLocks noGrp="1"/>
          </p:cNvSpPr>
          <p:nvPr>
            <p:ph type="body" sz="quarter" idx="14"/>
          </p:nvPr>
        </p:nvSpPr>
        <p:spPr>
          <a:xfrm>
            <a:off x="6324600" y="1302918"/>
            <a:ext cx="5410200" cy="294544"/>
          </a:xfrm>
        </p:spPr>
        <p:txBody>
          <a:bodyPr/>
          <a:lstStyle>
            <a:lvl1pPr marL="0" indent="0">
              <a:buNone/>
              <a:defRPr sz="2000" b="1">
                <a:solidFill>
                  <a:schemeClr val="accent1"/>
                </a:solidFill>
              </a:defRPr>
            </a:lvl1pPr>
          </a:lstStyle>
          <a:p>
            <a:pPr lvl="0"/>
            <a:r>
              <a:rPr lang="en-US"/>
              <a:t>Click to edit Master text styles</a:t>
            </a:r>
          </a:p>
        </p:txBody>
      </p:sp>
      <p:sp>
        <p:nvSpPr>
          <p:cNvPr id="5" name="Content column 1">
            <a:extLst>
              <a:ext uri="{FF2B5EF4-FFF2-40B4-BE49-F238E27FC236}">
                <a16:creationId xmlns:a16="http://schemas.microsoft.com/office/drawing/2014/main" id="{009E452A-84E4-43EF-B398-0C311560FF23}"/>
              </a:ext>
            </a:extLst>
          </p:cNvPr>
          <p:cNvSpPr>
            <a:spLocks noGrp="1"/>
          </p:cNvSpPr>
          <p:nvPr>
            <p:ph sz="quarter" idx="11"/>
          </p:nvPr>
        </p:nvSpPr>
        <p:spPr>
          <a:xfrm>
            <a:off x="457200" y="1760118"/>
            <a:ext cx="5410200" cy="4412082"/>
          </a:xfrm>
        </p:spPr>
        <p:txBody>
          <a:bodyPr/>
          <a:lstStyle>
            <a:lvl1pPr marL="182880" indent="-182880">
              <a:defRPr sz="1800"/>
            </a:lvl1pPr>
            <a:lvl2pPr marL="365760">
              <a:defRPr sz="1400"/>
            </a:lvl2pPr>
          </a:lstStyle>
          <a:p>
            <a:pPr lvl="0"/>
            <a:r>
              <a:rPr lang="en-US"/>
              <a:t>Click to edit Master text styles</a:t>
            </a:r>
          </a:p>
          <a:p>
            <a:pPr lvl="1"/>
            <a:r>
              <a:rPr lang="en-US"/>
              <a:t>Second level</a:t>
            </a:r>
          </a:p>
        </p:txBody>
      </p:sp>
      <p:sp>
        <p:nvSpPr>
          <p:cNvPr id="9" name="Subhead column 1">
            <a:extLst>
              <a:ext uri="{FF2B5EF4-FFF2-40B4-BE49-F238E27FC236}">
                <a16:creationId xmlns:a16="http://schemas.microsoft.com/office/drawing/2014/main" id="{60FA2D24-A457-4C87-94AC-FD8D235F3C54}"/>
              </a:ext>
            </a:extLst>
          </p:cNvPr>
          <p:cNvSpPr>
            <a:spLocks noGrp="1"/>
          </p:cNvSpPr>
          <p:nvPr>
            <p:ph type="body" sz="quarter" idx="13"/>
          </p:nvPr>
        </p:nvSpPr>
        <p:spPr>
          <a:xfrm>
            <a:off x="457199" y="1302918"/>
            <a:ext cx="5410199" cy="294544"/>
          </a:xfrm>
        </p:spPr>
        <p:txBody>
          <a:bodyPr/>
          <a:lstStyle>
            <a:lvl1pPr marL="0" indent="0">
              <a:buNone/>
              <a:defRPr sz="2000" b="1">
                <a:solidFill>
                  <a:schemeClr val="accent1"/>
                </a:solidFill>
              </a:defRPr>
            </a:lvl1pPr>
          </a:lstStyle>
          <a:p>
            <a:pPr lvl="0"/>
            <a:r>
              <a:rPr lang="en-US"/>
              <a:t>Click to edit Master text styles</a:t>
            </a:r>
          </a:p>
        </p:txBody>
      </p:sp>
      <p:sp>
        <p:nvSpPr>
          <p:cNvPr id="2" name="Title 1">
            <a:extLst>
              <a:ext uri="{FF2B5EF4-FFF2-40B4-BE49-F238E27FC236}">
                <a16:creationId xmlns:a16="http://schemas.microsoft.com/office/drawing/2014/main" id="{F821437A-7397-48D8-BB56-40C2E5A194D9}"/>
              </a:ext>
            </a:extLst>
          </p:cNvPr>
          <p:cNvSpPr>
            <a:spLocks noGrp="1"/>
          </p:cNvSpPr>
          <p:nvPr>
            <p:ph type="title"/>
          </p:nvPr>
        </p:nvSpPr>
        <p:spPr>
          <a:xfrm>
            <a:off x="457200" y="411480"/>
            <a:ext cx="11277600" cy="731520"/>
          </a:xfrm>
        </p:spPr>
        <p:txBody>
          <a:bodyPr/>
          <a:lstStyle/>
          <a:p>
            <a:r>
              <a:rPr lang="en-US"/>
              <a:t>Click to edit Master title style</a:t>
            </a:r>
            <a:endParaRPr lang="en-US" dirty="0"/>
          </a:p>
        </p:txBody>
      </p:sp>
    </p:spTree>
    <p:extLst>
      <p:ext uri="{BB962C8B-B14F-4D97-AF65-F5344CB8AC3E}">
        <p14:creationId xmlns:p14="http://schemas.microsoft.com/office/powerpoint/2010/main" val="40050990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column layout">
    <p:spTree>
      <p:nvGrpSpPr>
        <p:cNvPr id="1" name=""/>
        <p:cNvGrpSpPr/>
        <p:nvPr/>
      </p:nvGrpSpPr>
      <p:grpSpPr>
        <a:xfrm>
          <a:off x="0" y="0"/>
          <a:ext cx="0" cy="0"/>
          <a:chOff x="0" y="0"/>
          <a:chExt cx="0" cy="0"/>
        </a:xfrm>
      </p:grpSpPr>
      <p:sp>
        <p:nvSpPr>
          <p:cNvPr id="3" name="Slide Number Placeholder">
            <a:extLst>
              <a:ext uri="{FF2B5EF4-FFF2-40B4-BE49-F238E27FC236}">
                <a16:creationId xmlns:a16="http://schemas.microsoft.com/office/drawing/2014/main" id="{D0112E8C-9140-4241-AFE9-55D61D5A7B4C}"/>
              </a:ext>
            </a:extLst>
          </p:cNvPr>
          <p:cNvSpPr>
            <a:spLocks noGrp="1"/>
          </p:cNvSpPr>
          <p:nvPr>
            <p:ph type="sldNum" sz="quarter" idx="10"/>
          </p:nvPr>
        </p:nvSpPr>
        <p:spPr>
          <a:xfrm>
            <a:off x="11734800" y="6553200"/>
            <a:ext cx="457200" cy="304800"/>
          </a:xfrm>
        </p:spPr>
        <p:txBody>
          <a:bodyPr/>
          <a:lstStyle/>
          <a:p>
            <a:fld id="{1384FA50-8B36-4B06-A05C-1E58CBA999B5}" type="slidenum">
              <a:rPr lang="en-US" smtClean="0"/>
              <a:pPr/>
              <a:t>‹#›</a:t>
            </a:fld>
            <a:endParaRPr lang="en-US" dirty="0"/>
          </a:p>
        </p:txBody>
      </p:sp>
      <p:sp>
        <p:nvSpPr>
          <p:cNvPr id="7" name="Content column 3">
            <a:extLst>
              <a:ext uri="{FF2B5EF4-FFF2-40B4-BE49-F238E27FC236}">
                <a16:creationId xmlns:a16="http://schemas.microsoft.com/office/drawing/2014/main" id="{59C927B7-DC22-45A5-A285-37A185AAF1C2}"/>
              </a:ext>
            </a:extLst>
          </p:cNvPr>
          <p:cNvSpPr>
            <a:spLocks noGrp="1"/>
          </p:cNvSpPr>
          <p:nvPr>
            <p:ph sz="quarter" idx="12"/>
          </p:nvPr>
        </p:nvSpPr>
        <p:spPr>
          <a:xfrm>
            <a:off x="8321040" y="1760095"/>
            <a:ext cx="3413760" cy="4243466"/>
          </a:xfrm>
        </p:spPr>
        <p:txBody>
          <a:bodyPr/>
          <a:lstStyle>
            <a:lvl1pPr marL="137160" indent="-137160">
              <a:defRPr lang="en-US" sz="1600" kern="600" baseline="0" dirty="0" smtClean="0">
                <a:solidFill>
                  <a:schemeClr val="tx1"/>
                </a:solidFill>
                <a:latin typeface="+mn-lt"/>
                <a:ea typeface="+mn-ea"/>
                <a:cs typeface="+mn-cs"/>
              </a:defRPr>
            </a:lvl1pPr>
            <a:lvl2pPr marL="429768" indent="-182880">
              <a:defRPr lang="en-US" sz="1200" kern="600" baseline="0" dirty="0">
                <a:solidFill>
                  <a:schemeClr val="tx1"/>
                </a:solidFill>
                <a:latin typeface="+mn-lt"/>
                <a:ea typeface="+mn-ea"/>
                <a:cs typeface="+mn-cs"/>
              </a:defRPr>
            </a:lvl2pPr>
          </a:lstStyle>
          <a:p>
            <a:pPr marL="182880" lvl="0" indent="-182880" algn="l" defTabSz="685800" rtl="0" eaLnBrk="1" latinLnBrk="0" hangingPunct="1">
              <a:lnSpc>
                <a:spcPct val="100000"/>
              </a:lnSpc>
              <a:spcBef>
                <a:spcPts val="600"/>
              </a:spcBef>
              <a:spcAft>
                <a:spcPts val="600"/>
              </a:spcAft>
              <a:buClr>
                <a:schemeClr val="tx2"/>
              </a:buClr>
            </a:pPr>
            <a:r>
              <a:rPr lang="en-US"/>
              <a:t>Click to edit Master text styles</a:t>
            </a:r>
          </a:p>
        </p:txBody>
      </p:sp>
      <p:sp>
        <p:nvSpPr>
          <p:cNvPr id="10" name="Subhead column 3">
            <a:extLst>
              <a:ext uri="{FF2B5EF4-FFF2-40B4-BE49-F238E27FC236}">
                <a16:creationId xmlns:a16="http://schemas.microsoft.com/office/drawing/2014/main" id="{B53E7A69-82A1-45AC-934A-CD2002226069}"/>
              </a:ext>
            </a:extLst>
          </p:cNvPr>
          <p:cNvSpPr>
            <a:spLocks noGrp="1"/>
          </p:cNvSpPr>
          <p:nvPr>
            <p:ph type="body" sz="quarter" idx="14"/>
          </p:nvPr>
        </p:nvSpPr>
        <p:spPr>
          <a:xfrm>
            <a:off x="8321040" y="1302895"/>
            <a:ext cx="3414315" cy="283288"/>
          </a:xfrm>
        </p:spPr>
        <p:txBody>
          <a:bodyPr/>
          <a:lstStyle>
            <a:lvl1pPr marL="0" indent="0">
              <a:buNone/>
              <a:defRPr sz="1800" b="1">
                <a:solidFill>
                  <a:schemeClr val="accent1"/>
                </a:solidFill>
              </a:defRPr>
            </a:lvl1pPr>
          </a:lstStyle>
          <a:p>
            <a:pPr lvl="0"/>
            <a:r>
              <a:rPr lang="en-US"/>
              <a:t>Click to edit Master text styles</a:t>
            </a:r>
          </a:p>
        </p:txBody>
      </p:sp>
      <p:sp>
        <p:nvSpPr>
          <p:cNvPr id="11" name="Content column 2">
            <a:extLst>
              <a:ext uri="{FF2B5EF4-FFF2-40B4-BE49-F238E27FC236}">
                <a16:creationId xmlns:a16="http://schemas.microsoft.com/office/drawing/2014/main" id="{50F4007A-2B51-495B-9098-41014B9DA444}"/>
              </a:ext>
            </a:extLst>
          </p:cNvPr>
          <p:cNvSpPr>
            <a:spLocks noGrp="1"/>
          </p:cNvSpPr>
          <p:nvPr>
            <p:ph sz="quarter" idx="15"/>
          </p:nvPr>
        </p:nvSpPr>
        <p:spPr>
          <a:xfrm>
            <a:off x="4389120" y="1760095"/>
            <a:ext cx="3413760" cy="4243466"/>
          </a:xfrm>
        </p:spPr>
        <p:txBody>
          <a:bodyPr/>
          <a:lstStyle>
            <a:lvl1pPr marL="137160" indent="-137160">
              <a:buFont typeface="Arial" panose="020B0604020202020204" pitchFamily="34" charset="0"/>
              <a:buChar char="•"/>
              <a:defRPr sz="1600"/>
            </a:lvl1pPr>
            <a:lvl2pPr marL="365760" indent="-182880">
              <a:buClr>
                <a:schemeClr val="tx2"/>
              </a:buClr>
              <a:buFont typeface="Arial" panose="020B0604020202020204" pitchFamily="34" charset="0"/>
              <a:buChar char="•"/>
              <a:defRPr sz="1200"/>
            </a:lvl2pPr>
          </a:lstStyle>
          <a:p>
            <a:pPr lvl="0"/>
            <a:r>
              <a:rPr lang="en-US"/>
              <a:t>Click to edit Master text styles</a:t>
            </a:r>
          </a:p>
        </p:txBody>
      </p:sp>
      <p:sp>
        <p:nvSpPr>
          <p:cNvPr id="14" name="Subhead column 2">
            <a:extLst>
              <a:ext uri="{FF2B5EF4-FFF2-40B4-BE49-F238E27FC236}">
                <a16:creationId xmlns:a16="http://schemas.microsoft.com/office/drawing/2014/main" id="{D9D06CC3-1F0E-4E5A-9F66-40642724DB3F}"/>
              </a:ext>
            </a:extLst>
          </p:cNvPr>
          <p:cNvSpPr>
            <a:spLocks noGrp="1"/>
          </p:cNvSpPr>
          <p:nvPr>
            <p:ph type="body" sz="quarter" idx="16"/>
          </p:nvPr>
        </p:nvSpPr>
        <p:spPr>
          <a:xfrm>
            <a:off x="4389120" y="1302895"/>
            <a:ext cx="3413760" cy="283288"/>
          </a:xfrm>
        </p:spPr>
        <p:txBody>
          <a:bodyPr/>
          <a:lstStyle>
            <a:lvl1pPr marL="0" indent="0">
              <a:buNone/>
              <a:defRPr sz="1800" b="1">
                <a:solidFill>
                  <a:schemeClr val="accent1"/>
                </a:solidFill>
              </a:defRPr>
            </a:lvl1pPr>
          </a:lstStyle>
          <a:p>
            <a:pPr lvl="0"/>
            <a:r>
              <a:rPr lang="en-US"/>
              <a:t>Click to edit Master text styles</a:t>
            </a:r>
          </a:p>
        </p:txBody>
      </p:sp>
      <p:sp>
        <p:nvSpPr>
          <p:cNvPr id="5" name="Content column 1">
            <a:extLst>
              <a:ext uri="{FF2B5EF4-FFF2-40B4-BE49-F238E27FC236}">
                <a16:creationId xmlns:a16="http://schemas.microsoft.com/office/drawing/2014/main" id="{009E452A-84E4-43EF-B398-0C311560FF23}"/>
              </a:ext>
            </a:extLst>
          </p:cNvPr>
          <p:cNvSpPr>
            <a:spLocks noGrp="1"/>
          </p:cNvSpPr>
          <p:nvPr>
            <p:ph sz="quarter" idx="11"/>
          </p:nvPr>
        </p:nvSpPr>
        <p:spPr>
          <a:xfrm>
            <a:off x="457200" y="1760095"/>
            <a:ext cx="3413760" cy="4243466"/>
          </a:xfrm>
        </p:spPr>
        <p:txBody>
          <a:bodyPr/>
          <a:lstStyle>
            <a:lvl1pPr marL="137160" indent="-137160">
              <a:buFont typeface="Arial" panose="020B0604020202020204" pitchFamily="34" charset="0"/>
              <a:buChar char="•"/>
              <a:defRPr sz="1600"/>
            </a:lvl1pPr>
            <a:lvl2pPr marL="365760" indent="-182880">
              <a:buClr>
                <a:schemeClr val="tx2"/>
              </a:buClr>
              <a:buFont typeface="Arial" panose="020B0604020202020204" pitchFamily="34" charset="0"/>
              <a:buChar char="•"/>
              <a:defRPr sz="1200"/>
            </a:lvl2pPr>
          </a:lstStyle>
          <a:p>
            <a:pPr lvl="0"/>
            <a:r>
              <a:rPr lang="en-US"/>
              <a:t>Click to edit Master text styles</a:t>
            </a:r>
          </a:p>
        </p:txBody>
      </p:sp>
      <p:sp>
        <p:nvSpPr>
          <p:cNvPr id="9" name="Subhead column 1">
            <a:extLst>
              <a:ext uri="{FF2B5EF4-FFF2-40B4-BE49-F238E27FC236}">
                <a16:creationId xmlns:a16="http://schemas.microsoft.com/office/drawing/2014/main" id="{60FA2D24-A457-4C87-94AC-FD8D235F3C54}"/>
              </a:ext>
            </a:extLst>
          </p:cNvPr>
          <p:cNvSpPr>
            <a:spLocks noGrp="1"/>
          </p:cNvSpPr>
          <p:nvPr>
            <p:ph type="body" sz="quarter" idx="13"/>
          </p:nvPr>
        </p:nvSpPr>
        <p:spPr>
          <a:xfrm>
            <a:off x="457200" y="1302895"/>
            <a:ext cx="3413760" cy="283288"/>
          </a:xfrm>
        </p:spPr>
        <p:txBody>
          <a:bodyPr/>
          <a:lstStyle>
            <a:lvl1pPr marL="0" indent="0">
              <a:buNone/>
              <a:defRPr sz="1800" b="1">
                <a:solidFill>
                  <a:schemeClr val="accent1"/>
                </a:solidFill>
              </a:defRPr>
            </a:lvl1pPr>
          </a:lstStyle>
          <a:p>
            <a:pPr lvl="0"/>
            <a:r>
              <a:rPr lang="en-US"/>
              <a:t>Click to edit Master text styles</a:t>
            </a:r>
          </a:p>
        </p:txBody>
      </p:sp>
      <p:sp>
        <p:nvSpPr>
          <p:cNvPr id="2" name="Title 1">
            <a:extLst>
              <a:ext uri="{FF2B5EF4-FFF2-40B4-BE49-F238E27FC236}">
                <a16:creationId xmlns:a16="http://schemas.microsoft.com/office/drawing/2014/main" id="{F821437A-7397-48D8-BB56-40C2E5A194D9}"/>
              </a:ext>
            </a:extLst>
          </p:cNvPr>
          <p:cNvSpPr>
            <a:spLocks noGrp="1"/>
          </p:cNvSpPr>
          <p:nvPr>
            <p:ph type="title"/>
          </p:nvPr>
        </p:nvSpPr>
        <p:spPr>
          <a:xfrm>
            <a:off x="457200" y="411480"/>
            <a:ext cx="11277600" cy="731520"/>
          </a:xfrm>
        </p:spPr>
        <p:txBody>
          <a:bodyPr/>
          <a:lstStyle/>
          <a:p>
            <a:r>
              <a:rPr lang="en-US"/>
              <a:t>Click to edit Master title style</a:t>
            </a:r>
          </a:p>
        </p:txBody>
      </p:sp>
      <p:sp>
        <p:nvSpPr>
          <p:cNvPr id="15" name="Footnote">
            <a:extLst>
              <a:ext uri="{FF2B5EF4-FFF2-40B4-BE49-F238E27FC236}">
                <a16:creationId xmlns:a16="http://schemas.microsoft.com/office/drawing/2014/main" id="{755526E3-4854-441A-B381-FE2BDC2C86C3}"/>
              </a:ext>
            </a:extLst>
          </p:cNvPr>
          <p:cNvSpPr>
            <a:spLocks noGrp="1"/>
          </p:cNvSpPr>
          <p:nvPr>
            <p:ph type="body" sz="quarter" idx="17"/>
          </p:nvPr>
        </p:nvSpPr>
        <p:spPr>
          <a:xfrm>
            <a:off x="457200" y="6172200"/>
            <a:ext cx="11277600" cy="312420"/>
          </a:xfrm>
        </p:spPr>
        <p:txBody>
          <a:bodyPr anchor="b"/>
          <a:lstStyle>
            <a:lvl1pPr marL="0" indent="0">
              <a:spcBef>
                <a:spcPts val="0"/>
              </a:spcBef>
              <a:spcAft>
                <a:spcPts val="300"/>
              </a:spcAft>
              <a:buFontTx/>
              <a:buNone/>
              <a:defRPr sz="800"/>
            </a:lvl1pPr>
          </a:lstStyle>
          <a:p>
            <a:pPr lvl="0"/>
            <a:r>
              <a:rPr lang="en-US"/>
              <a:t>Click to edit Master text styles</a:t>
            </a:r>
          </a:p>
        </p:txBody>
      </p:sp>
    </p:spTree>
    <p:extLst>
      <p:ext uri="{BB962C8B-B14F-4D97-AF65-F5344CB8AC3E}">
        <p14:creationId xmlns:p14="http://schemas.microsoft.com/office/powerpoint/2010/main" val="26490702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Headline in blue bar">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200" y="6553200"/>
            <a:ext cx="6282905" cy="304800"/>
          </a:xfrm>
        </p:spPr>
        <p:txBody>
          <a:bodyPr anchor="ctr" anchorCtr="0"/>
          <a:lstStyle>
            <a:lvl1pPr marL="0" indent="0">
              <a:spcBef>
                <a:spcPts val="0"/>
              </a:spcBef>
              <a:spcAft>
                <a:spcPts val="200"/>
              </a:spcAft>
              <a:buFontTx/>
              <a:buNone/>
              <a:defRPr lang="en-US" sz="600" kern="600" baseline="0" dirty="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0" y="6172200"/>
            <a:ext cx="11277600"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8" name="Top banner"/>
          <p:cNvSpPr/>
          <p:nvPr userDrawn="1"/>
        </p:nvSpPr>
        <p:spPr>
          <a:xfrm>
            <a:off x="0" y="1"/>
            <a:ext cx="12192000" cy="1174294"/>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3" name="Content Placeholder 2"/>
          <p:cNvSpPr>
            <a:spLocks noGrp="1"/>
          </p:cNvSpPr>
          <p:nvPr>
            <p:ph idx="1"/>
          </p:nvPr>
        </p:nvSpPr>
        <p:spPr>
          <a:xfrm>
            <a:off x="457200" y="1600200"/>
            <a:ext cx="11277600" cy="45720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457200" y="408549"/>
            <a:ext cx="11277600" cy="400344"/>
          </a:xfrm>
        </p:spPr>
        <p:txBody>
          <a:bodyPr anchor="t"/>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9805037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1_Ancillary and Additional Solutions Divider">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4000"/>
                    </a14:imgEffect>
                  </a14:imgLayer>
                </a14:imgProps>
              </a:ext>
              <a:ext uri="{28A0092B-C50C-407E-A947-70E740481C1C}">
                <a14:useLocalDpi xmlns:a14="http://schemas.microsoft.com/office/drawing/2010/main"/>
              </a:ext>
            </a:extLst>
          </a:blip>
          <a:srcRect l="5362" t="17437" r="17650"/>
          <a:stretch/>
        </p:blipFill>
        <p:spPr>
          <a:xfrm>
            <a:off x="0" y="-1"/>
            <a:ext cx="12192000" cy="6537325"/>
          </a:xfrm>
          <a:prstGeom prst="rect">
            <a:avLst/>
          </a:prstGeom>
        </p:spPr>
      </p:pic>
      <p:sp>
        <p:nvSpPr>
          <p:cNvPr id="14" name="Rectangle 13"/>
          <p:cNvSpPr/>
          <p:nvPr userDrawn="1"/>
        </p:nvSpPr>
        <p:spPr>
          <a:xfrm>
            <a:off x="0" y="6537325"/>
            <a:ext cx="12192000" cy="320675"/>
          </a:xfrm>
          <a:prstGeom prst="rect">
            <a:avLst/>
          </a:prstGeom>
          <a:solidFill>
            <a:schemeClr val="bg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57200"/>
            <a:endParaRPr lang="en-US" sz="900" dirty="0">
              <a:solidFill>
                <a:srgbClr val="FFFFFF"/>
              </a:solidFill>
            </a:endParaRPr>
          </a:p>
        </p:txBody>
      </p:sp>
      <p:sp>
        <p:nvSpPr>
          <p:cNvPr id="11" name="Rectangle 10"/>
          <p:cNvSpPr/>
          <p:nvPr userDrawn="1"/>
        </p:nvSpPr>
        <p:spPr>
          <a:xfrm>
            <a:off x="2" y="5257800"/>
            <a:ext cx="12191999" cy="1279524"/>
          </a:xfrm>
          <a:prstGeom prst="rect">
            <a:avLst/>
          </a:prstGeom>
          <a:solidFill>
            <a:schemeClr val="tx2">
              <a:alpha val="84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57200"/>
            <a:endParaRPr lang="en-US" sz="2600" dirty="0">
              <a:solidFill>
                <a:srgbClr val="FFFFFF"/>
              </a:solidFill>
            </a:endParaRPr>
          </a:p>
        </p:txBody>
      </p:sp>
      <p:sp>
        <p:nvSpPr>
          <p:cNvPr id="12" name="Rectangle 11"/>
          <p:cNvSpPr/>
          <p:nvPr userDrawn="1"/>
        </p:nvSpPr>
        <p:spPr>
          <a:xfrm flipV="1">
            <a:off x="0" y="6409308"/>
            <a:ext cx="12192000" cy="128016"/>
          </a:xfrm>
          <a:prstGeom prst="rect">
            <a:avLst/>
          </a:prstGeom>
          <a:gradFill flip="none" rotWithShape="1">
            <a:gsLst>
              <a:gs pos="0">
                <a:schemeClr val="tx1">
                  <a:alpha val="20000"/>
                </a:schemeClr>
              </a:gs>
              <a:gs pos="100000">
                <a:schemeClr val="tx1">
                  <a:alpha val="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defTabSz="457200"/>
            <a:endParaRPr lang="en-US" sz="1800" dirty="0">
              <a:solidFill>
                <a:srgbClr val="FFFFFF"/>
              </a:solidFill>
            </a:endParaRPr>
          </a:p>
        </p:txBody>
      </p:sp>
      <p:sp>
        <p:nvSpPr>
          <p:cNvPr id="2" name="Title 1"/>
          <p:cNvSpPr>
            <a:spLocks noGrp="1"/>
          </p:cNvSpPr>
          <p:nvPr userDrawn="1">
            <p:ph type="title" hasCustomPrompt="1"/>
          </p:nvPr>
        </p:nvSpPr>
        <p:spPr>
          <a:xfrm>
            <a:off x="609600" y="5607883"/>
            <a:ext cx="10972800" cy="579358"/>
          </a:xfrm>
        </p:spPr>
        <p:txBody>
          <a:bodyPr anchor="ctr" anchorCtr="0"/>
          <a:lstStyle>
            <a:lvl1pPr algn="ctr">
              <a:defRPr>
                <a:solidFill>
                  <a:schemeClr val="bg1"/>
                </a:solidFill>
              </a:defRPr>
            </a:lvl1pPr>
          </a:lstStyle>
          <a:p>
            <a:r>
              <a:rPr lang="en-US" dirty="0"/>
              <a:t>CLICK TO EDIT MASTER TITLE STYLE</a:t>
            </a:r>
          </a:p>
        </p:txBody>
      </p:sp>
      <p:sp>
        <p:nvSpPr>
          <p:cNvPr id="17" name="Slide Number Placeholder 5"/>
          <p:cNvSpPr>
            <a:spLocks noGrp="1"/>
          </p:cNvSpPr>
          <p:nvPr userDrawn="1">
            <p:ph type="sldNum" sz="quarter" idx="12"/>
          </p:nvPr>
        </p:nvSpPr>
        <p:spPr>
          <a:xfrm>
            <a:off x="11582400" y="6547644"/>
            <a:ext cx="609600" cy="304800"/>
          </a:xfrm>
        </p:spPr>
        <p:txBody>
          <a:bodyPr/>
          <a:lstStyle>
            <a:lvl1pPr>
              <a:defRPr>
                <a:solidFill>
                  <a:schemeClr val="bg2">
                    <a:lumMod val="75000"/>
                  </a:schemeClr>
                </a:solidFill>
              </a:defRPr>
            </a:lvl1pPr>
          </a:lstStyle>
          <a:p>
            <a:fld id="{2D55A223-BDE3-4662-BD05-6BDBDD27824A}" type="slidenum">
              <a:rPr lang="en-US" smtClean="0">
                <a:solidFill>
                  <a:srgbClr val="B4C2CC">
                    <a:lumMod val="75000"/>
                  </a:srgbClr>
                </a:solidFill>
              </a:rPr>
              <a:pPr/>
              <a:t>‹#›</a:t>
            </a:fld>
            <a:endParaRPr lang="en-US" dirty="0">
              <a:solidFill>
                <a:srgbClr val="B4C2CC">
                  <a:lumMod val="75000"/>
                </a:srgbClr>
              </a:solidFill>
            </a:endParaRPr>
          </a:p>
        </p:txBody>
      </p:sp>
    </p:spTree>
    <p:extLst>
      <p:ext uri="{BB962C8B-B14F-4D97-AF65-F5344CB8AC3E}">
        <p14:creationId xmlns:p14="http://schemas.microsoft.com/office/powerpoint/2010/main" val="32105888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hoto on top - 1 column">
    <p:spTree>
      <p:nvGrpSpPr>
        <p:cNvPr id="1" name=""/>
        <p:cNvGrpSpPr/>
        <p:nvPr/>
      </p:nvGrpSpPr>
      <p:grpSpPr>
        <a:xfrm>
          <a:off x="0" y="0"/>
          <a:ext cx="0" cy="0"/>
          <a:chOff x="0" y="0"/>
          <a:chExt cx="0" cy="0"/>
        </a:xfrm>
      </p:grpSpPr>
      <p:sp>
        <p:nvSpPr>
          <p:cNvPr id="14" name="Bottom banner - navy blue">
            <a:extLst>
              <a:ext uri="{FF2B5EF4-FFF2-40B4-BE49-F238E27FC236}">
                <a16:creationId xmlns:a16="http://schemas.microsoft.com/office/drawing/2014/main" id="{DF636CDA-D628-4375-B722-955C096B28B3}"/>
              </a:ext>
            </a:extLst>
          </p:cNvPr>
          <p:cNvSpPr/>
          <p:nvPr userDrawn="1"/>
        </p:nvSpPr>
        <p:spPr>
          <a:xfrm>
            <a:off x="0" y="6556248"/>
            <a:ext cx="12192000" cy="30175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5" name="Picture Placeholder 4">
            <a:extLst>
              <a:ext uri="{FF2B5EF4-FFF2-40B4-BE49-F238E27FC236}">
                <a16:creationId xmlns:a16="http://schemas.microsoft.com/office/drawing/2014/main" id="{40B448C3-8F7F-4DB4-989F-3E1C8AAFEA52}"/>
              </a:ext>
            </a:extLst>
          </p:cNvPr>
          <p:cNvSpPr>
            <a:spLocks noGrp="1"/>
          </p:cNvSpPr>
          <p:nvPr>
            <p:ph type="pic" sz="quarter" idx="15"/>
          </p:nvPr>
        </p:nvSpPr>
        <p:spPr>
          <a:xfrm>
            <a:off x="0" y="0"/>
            <a:ext cx="12192000" cy="2273300"/>
          </a:xfrm>
          <a:gradFill>
            <a:gsLst>
              <a:gs pos="0">
                <a:schemeClr val="tx2">
                  <a:alpha val="80000"/>
                </a:schemeClr>
              </a:gs>
              <a:gs pos="50000">
                <a:schemeClr val="accent1">
                  <a:alpha val="80000"/>
                </a:schemeClr>
              </a:gs>
            </a:gsLst>
            <a:path path="circle">
              <a:fillToRect l="50000" t="50000" r="50000" b="50000"/>
            </a:path>
          </a:gradFill>
        </p:spPr>
        <p:txBody>
          <a:bodyPr/>
          <a:lstStyle/>
          <a:p>
            <a:r>
              <a:rPr lang="en-US" dirty="0"/>
              <a:t>Click icon to add picture</a:t>
            </a:r>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200" y="6553200"/>
            <a:ext cx="5638800" cy="304800"/>
          </a:xfrm>
        </p:spPr>
        <p:txBody>
          <a:bodyPr anchor="ctr" anchorCtr="0"/>
          <a:lstStyle>
            <a:lvl1pPr marL="0" indent="0">
              <a:spcBef>
                <a:spcPts val="0"/>
              </a:spcBef>
              <a:spcAft>
                <a:spcPts val="200"/>
              </a:spcAft>
              <a:buFontTx/>
              <a:buNone/>
              <a:defRPr sz="600" baseline="0">
                <a:solidFill>
                  <a:schemeClr val="tx1"/>
                </a:solidFill>
              </a:defRPr>
            </a:lvl1pPr>
          </a:lstStyle>
          <a:p>
            <a:pPr lvl="0"/>
            <a:r>
              <a:rPr lang="en-US"/>
              <a:t>Click to edit Master text styles</a:t>
            </a:r>
          </a:p>
        </p:txBody>
      </p:sp>
      <p:sp>
        <p:nvSpPr>
          <p:cNvPr id="7" name="Footnote"/>
          <p:cNvSpPr>
            <a:spLocks noGrp="1"/>
          </p:cNvSpPr>
          <p:nvPr>
            <p:ph type="body" sz="quarter" idx="13"/>
          </p:nvPr>
        </p:nvSpPr>
        <p:spPr>
          <a:xfrm>
            <a:off x="457200" y="6172200"/>
            <a:ext cx="11125200"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2"/>
          <p:cNvSpPr>
            <a:spLocks noGrp="1"/>
          </p:cNvSpPr>
          <p:nvPr>
            <p:ph idx="1"/>
          </p:nvPr>
        </p:nvSpPr>
        <p:spPr>
          <a:xfrm>
            <a:off x="457200" y="2684780"/>
            <a:ext cx="11277600" cy="3487420"/>
          </a:xfrm>
        </p:spPr>
        <p:txBody>
          <a:bodyPr/>
          <a:lstStyle>
            <a:lvl1pPr>
              <a:defRPr sz="2000"/>
            </a:lvl1pPr>
            <a:lvl2pPr>
              <a:defRPr sz="1400"/>
            </a:lvl2pPr>
          </a:lstStyle>
          <a:p>
            <a:pPr lvl="0"/>
            <a:r>
              <a:rPr lang="en-US"/>
              <a:t>Click to edit Master text styles</a:t>
            </a:r>
          </a:p>
          <a:p>
            <a:pPr lvl="1"/>
            <a:r>
              <a:rPr lang="en-US"/>
              <a:t>Second level</a:t>
            </a:r>
          </a:p>
        </p:txBody>
      </p:sp>
      <p:sp>
        <p:nvSpPr>
          <p:cNvPr id="2" name="Title 1"/>
          <p:cNvSpPr>
            <a:spLocks noGrp="1"/>
          </p:cNvSpPr>
          <p:nvPr>
            <p:ph type="title"/>
          </p:nvPr>
        </p:nvSpPr>
        <p:spPr>
          <a:xfrm>
            <a:off x="457200" y="722020"/>
            <a:ext cx="5638800" cy="590631"/>
          </a:xfrm>
        </p:spPr>
        <p:txBody>
          <a:bodyPr/>
          <a:lstStyle>
            <a:lvl1pPr>
              <a:defRPr>
                <a:solidFill>
                  <a:schemeClr val="bg1"/>
                </a:solidFill>
                <a:latin typeface="Arial Black" panose="020B0A04020102020204" pitchFamily="34" charset="0"/>
              </a:defRPr>
            </a:lvl1pPr>
          </a:lstStyle>
          <a:p>
            <a:r>
              <a:rPr lang="en-US"/>
              <a:t>Click to edit Master title style</a:t>
            </a:r>
            <a:endParaRPr lang="en-US" dirty="0"/>
          </a:p>
        </p:txBody>
      </p:sp>
      <p:sp>
        <p:nvSpPr>
          <p:cNvPr id="12" name="Text Placeholder 11">
            <a:extLst>
              <a:ext uri="{FF2B5EF4-FFF2-40B4-BE49-F238E27FC236}">
                <a16:creationId xmlns:a16="http://schemas.microsoft.com/office/drawing/2014/main" id="{61EAE70B-A428-475C-91DD-A3F996825F20}"/>
              </a:ext>
            </a:extLst>
          </p:cNvPr>
          <p:cNvSpPr>
            <a:spLocks noGrp="1"/>
          </p:cNvSpPr>
          <p:nvPr>
            <p:ph type="body" sz="quarter" idx="16"/>
          </p:nvPr>
        </p:nvSpPr>
        <p:spPr>
          <a:xfrm>
            <a:off x="457200" y="1600199"/>
            <a:ext cx="5638800" cy="522289"/>
          </a:xfrm>
        </p:spPr>
        <p:txBody>
          <a:bodyPr/>
          <a:lstStyle>
            <a:lvl1pPr marL="0" indent="0">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5613567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hoto on top - 2 columns">
    <p:spTree>
      <p:nvGrpSpPr>
        <p:cNvPr id="1" name=""/>
        <p:cNvGrpSpPr/>
        <p:nvPr/>
      </p:nvGrpSpPr>
      <p:grpSpPr>
        <a:xfrm>
          <a:off x="0" y="0"/>
          <a:ext cx="0" cy="0"/>
          <a:chOff x="0" y="0"/>
          <a:chExt cx="0" cy="0"/>
        </a:xfrm>
      </p:grpSpPr>
      <p:sp>
        <p:nvSpPr>
          <p:cNvPr id="14" name="Bottom banner - navy blue">
            <a:extLst>
              <a:ext uri="{FF2B5EF4-FFF2-40B4-BE49-F238E27FC236}">
                <a16:creationId xmlns:a16="http://schemas.microsoft.com/office/drawing/2014/main" id="{DF636CDA-D628-4375-B722-955C096B28B3}"/>
              </a:ext>
            </a:extLst>
          </p:cNvPr>
          <p:cNvSpPr/>
          <p:nvPr userDrawn="1"/>
        </p:nvSpPr>
        <p:spPr>
          <a:xfrm>
            <a:off x="0" y="6556248"/>
            <a:ext cx="12192000" cy="30175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5" name="Picture Placeholder 4">
            <a:extLst>
              <a:ext uri="{FF2B5EF4-FFF2-40B4-BE49-F238E27FC236}">
                <a16:creationId xmlns:a16="http://schemas.microsoft.com/office/drawing/2014/main" id="{40B448C3-8F7F-4DB4-989F-3E1C8AAFEA52}"/>
              </a:ext>
            </a:extLst>
          </p:cNvPr>
          <p:cNvSpPr>
            <a:spLocks noGrp="1"/>
          </p:cNvSpPr>
          <p:nvPr>
            <p:ph type="pic" sz="quarter" idx="15"/>
          </p:nvPr>
        </p:nvSpPr>
        <p:spPr>
          <a:xfrm>
            <a:off x="0" y="0"/>
            <a:ext cx="12192000" cy="2273300"/>
          </a:xfrm>
          <a:gradFill>
            <a:gsLst>
              <a:gs pos="0">
                <a:schemeClr val="tx2">
                  <a:alpha val="80000"/>
                </a:schemeClr>
              </a:gs>
              <a:gs pos="50000">
                <a:schemeClr val="accent1">
                  <a:alpha val="80000"/>
                </a:schemeClr>
              </a:gs>
            </a:gsLst>
            <a:path path="circle">
              <a:fillToRect l="50000" t="50000" r="50000" b="50000"/>
            </a:path>
          </a:gradFill>
        </p:spPr>
        <p:txBody>
          <a:bodyPr/>
          <a:lstStyle/>
          <a:p>
            <a:r>
              <a:rPr lang="en-US" dirty="0"/>
              <a:t>Click icon to add picture</a:t>
            </a:r>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200" y="6553200"/>
            <a:ext cx="11277600" cy="304800"/>
          </a:xfrm>
        </p:spPr>
        <p:txBody>
          <a:bodyPr anchor="ctr" anchorCtr="0"/>
          <a:lstStyle>
            <a:lvl1pPr marL="0" indent="0">
              <a:spcBef>
                <a:spcPts val="0"/>
              </a:spcBef>
              <a:spcAft>
                <a:spcPts val="200"/>
              </a:spcAft>
              <a:buFontTx/>
              <a:buNone/>
              <a:defRPr sz="600" baseline="0">
                <a:solidFill>
                  <a:schemeClr val="tx1"/>
                </a:solidFill>
              </a:defRPr>
            </a:lvl1pPr>
          </a:lstStyle>
          <a:p>
            <a:pPr lvl="0"/>
            <a:r>
              <a:rPr lang="en-US"/>
              <a:t>Click to edit Master text styles</a:t>
            </a:r>
          </a:p>
        </p:txBody>
      </p:sp>
      <p:sp>
        <p:nvSpPr>
          <p:cNvPr id="7" name="Footnote"/>
          <p:cNvSpPr>
            <a:spLocks noGrp="1"/>
          </p:cNvSpPr>
          <p:nvPr>
            <p:ph type="body" sz="quarter" idx="13"/>
          </p:nvPr>
        </p:nvSpPr>
        <p:spPr>
          <a:xfrm>
            <a:off x="457200" y="6172200"/>
            <a:ext cx="11277600"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2"/>
          <p:cNvSpPr>
            <a:spLocks noGrp="1"/>
          </p:cNvSpPr>
          <p:nvPr>
            <p:ph idx="1"/>
          </p:nvPr>
        </p:nvSpPr>
        <p:spPr>
          <a:xfrm>
            <a:off x="457200" y="2684780"/>
            <a:ext cx="5391509" cy="3487420"/>
          </a:xfrm>
        </p:spPr>
        <p:txBody>
          <a:bodyPr/>
          <a:lstStyle>
            <a:lvl1pPr>
              <a:defRPr sz="2000"/>
            </a:lvl1pPr>
            <a:lvl2pPr>
              <a:defRPr sz="1400"/>
            </a:lvl2pPr>
          </a:lstStyle>
          <a:p>
            <a:pPr lvl="0"/>
            <a:r>
              <a:rPr lang="en-US"/>
              <a:t>Click to edit Master text styles</a:t>
            </a:r>
          </a:p>
          <a:p>
            <a:pPr lvl="1"/>
            <a:r>
              <a:rPr lang="en-US"/>
              <a:t>Second level</a:t>
            </a:r>
          </a:p>
        </p:txBody>
      </p:sp>
      <p:sp>
        <p:nvSpPr>
          <p:cNvPr id="2" name="Title 1"/>
          <p:cNvSpPr>
            <a:spLocks noGrp="1"/>
          </p:cNvSpPr>
          <p:nvPr>
            <p:ph type="title" hasCustomPrompt="1"/>
          </p:nvPr>
        </p:nvSpPr>
        <p:spPr>
          <a:xfrm>
            <a:off x="457200" y="787818"/>
            <a:ext cx="5638800" cy="883920"/>
          </a:xfrm>
        </p:spPr>
        <p:txBody>
          <a:bodyPr/>
          <a:lstStyle>
            <a:lvl1pPr>
              <a:defRPr>
                <a:solidFill>
                  <a:schemeClr val="bg1"/>
                </a:solidFill>
                <a:latin typeface="Arial Black" panose="020B0A04020102020204" pitchFamily="34" charset="0"/>
              </a:defRPr>
            </a:lvl1pPr>
          </a:lstStyle>
          <a:p>
            <a:r>
              <a:rPr lang="en-US" dirty="0"/>
              <a:t>CLICK TO EDIT MASTER TITLE STYLE</a:t>
            </a:r>
          </a:p>
        </p:txBody>
      </p:sp>
      <p:sp>
        <p:nvSpPr>
          <p:cNvPr id="12" name="Text Placeholder 11">
            <a:extLst>
              <a:ext uri="{FF2B5EF4-FFF2-40B4-BE49-F238E27FC236}">
                <a16:creationId xmlns:a16="http://schemas.microsoft.com/office/drawing/2014/main" id="{61EAE70B-A428-475C-91DD-A3F996825F20}"/>
              </a:ext>
            </a:extLst>
          </p:cNvPr>
          <p:cNvSpPr>
            <a:spLocks noGrp="1"/>
          </p:cNvSpPr>
          <p:nvPr>
            <p:ph type="body" sz="quarter" idx="16"/>
          </p:nvPr>
        </p:nvSpPr>
        <p:spPr>
          <a:xfrm>
            <a:off x="457200" y="1600199"/>
            <a:ext cx="5638800" cy="522290"/>
          </a:xfrm>
        </p:spPr>
        <p:txBody>
          <a:bodyPr/>
          <a:lstStyle>
            <a:lvl1pPr marL="0" indent="0">
              <a:buNone/>
              <a:defRPr>
                <a:solidFill>
                  <a:schemeClr val="bg1"/>
                </a:solidFill>
              </a:defRPr>
            </a:lvl1pPr>
          </a:lstStyle>
          <a:p>
            <a:pPr lvl="0"/>
            <a:r>
              <a:rPr lang="en-US"/>
              <a:t>Click to edit Master text styles</a:t>
            </a:r>
          </a:p>
        </p:txBody>
      </p:sp>
      <p:sp>
        <p:nvSpPr>
          <p:cNvPr id="16" name="Content Placeholder 15">
            <a:extLst>
              <a:ext uri="{FF2B5EF4-FFF2-40B4-BE49-F238E27FC236}">
                <a16:creationId xmlns:a16="http://schemas.microsoft.com/office/drawing/2014/main" id="{850DDB92-0C07-4ACB-988D-09D91CE99F06}"/>
              </a:ext>
            </a:extLst>
          </p:cNvPr>
          <p:cNvSpPr>
            <a:spLocks noGrp="1"/>
          </p:cNvSpPr>
          <p:nvPr>
            <p:ph sz="quarter" idx="17"/>
          </p:nvPr>
        </p:nvSpPr>
        <p:spPr>
          <a:xfrm>
            <a:off x="6349042" y="2684463"/>
            <a:ext cx="5385758" cy="3487737"/>
          </a:xfrm>
        </p:spPr>
        <p:txBody>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1693525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op half picture">
    <p:spTree>
      <p:nvGrpSpPr>
        <p:cNvPr id="1" name=""/>
        <p:cNvGrpSpPr/>
        <p:nvPr/>
      </p:nvGrpSpPr>
      <p:grpSpPr>
        <a:xfrm>
          <a:off x="0" y="0"/>
          <a:ext cx="0" cy="0"/>
          <a:chOff x="0" y="0"/>
          <a:chExt cx="0" cy="0"/>
        </a:xfrm>
      </p:grpSpPr>
      <p:sp>
        <p:nvSpPr>
          <p:cNvPr id="13" name="Bottom banner - navy blue">
            <a:extLst>
              <a:ext uri="{FF2B5EF4-FFF2-40B4-BE49-F238E27FC236}">
                <a16:creationId xmlns:a16="http://schemas.microsoft.com/office/drawing/2014/main" id="{3DE48F1E-50E8-4D53-8594-A49156606759}"/>
              </a:ext>
            </a:extLst>
          </p:cNvPr>
          <p:cNvSpPr/>
          <p:nvPr userDrawn="1"/>
        </p:nvSpPr>
        <p:spPr>
          <a:xfrm>
            <a:off x="0" y="6556248"/>
            <a:ext cx="12192000" cy="30175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5" name="Picture Placeholder 4">
            <a:extLst>
              <a:ext uri="{FF2B5EF4-FFF2-40B4-BE49-F238E27FC236}">
                <a16:creationId xmlns:a16="http://schemas.microsoft.com/office/drawing/2014/main" id="{F19DE7F6-D7AE-4B0C-8DDA-C4A7D6F72246}"/>
              </a:ext>
            </a:extLst>
          </p:cNvPr>
          <p:cNvSpPr>
            <a:spLocks noGrp="1"/>
          </p:cNvSpPr>
          <p:nvPr>
            <p:ph type="pic" sz="quarter" idx="15"/>
          </p:nvPr>
        </p:nvSpPr>
        <p:spPr>
          <a:xfrm>
            <a:off x="0" y="0"/>
            <a:ext cx="12192000" cy="3343275"/>
          </a:xfrm>
          <a:gradFill>
            <a:gsLst>
              <a:gs pos="6000">
                <a:schemeClr val="accent1"/>
              </a:gs>
              <a:gs pos="100000">
                <a:schemeClr val="accent2"/>
              </a:gs>
              <a:gs pos="77000">
                <a:schemeClr val="tx2"/>
              </a:gs>
            </a:gsLst>
            <a:lin ang="2700000" scaled="1"/>
          </a:gradFill>
        </p:spPr>
        <p:txBody>
          <a:bodyPr/>
          <a:lstStyle/>
          <a:p>
            <a:r>
              <a:rPr lang="en-US" dirty="0"/>
              <a:t>Click icon to add picture</a:t>
            </a:r>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12" name="Disclaimer"/>
          <p:cNvSpPr>
            <a:spLocks noGrp="1"/>
          </p:cNvSpPr>
          <p:nvPr>
            <p:ph type="body" sz="quarter" idx="14"/>
          </p:nvPr>
        </p:nvSpPr>
        <p:spPr>
          <a:xfrm>
            <a:off x="457200" y="6553200"/>
            <a:ext cx="11277597" cy="304800"/>
          </a:xfrm>
        </p:spPr>
        <p:txBody>
          <a:bodyPr anchor="ctr" anchorCtr="0"/>
          <a:lstStyle>
            <a:lvl1pPr marL="0" indent="0">
              <a:spcBef>
                <a:spcPts val="0"/>
              </a:spcBef>
              <a:spcAft>
                <a:spcPts val="200"/>
              </a:spcAft>
              <a:buFontTx/>
              <a:buNone/>
              <a:defRPr lang="en-US" sz="600" kern="600" baseline="0" smtClean="0">
                <a:solidFill>
                  <a:schemeClr val="tx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0" y="6172200"/>
            <a:ext cx="11277598"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2:5"/>
          <p:cNvSpPr>
            <a:spLocks noGrp="1"/>
          </p:cNvSpPr>
          <p:nvPr>
            <p:ph idx="1"/>
          </p:nvPr>
        </p:nvSpPr>
        <p:spPr>
          <a:xfrm>
            <a:off x="457200" y="3754754"/>
            <a:ext cx="11277599" cy="2417445"/>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457200" y="411480"/>
            <a:ext cx="11277600" cy="883920"/>
          </a:xfrm>
        </p:spPr>
        <p:txBody>
          <a:bodyPr/>
          <a:lstStyle>
            <a:lvl1pPr>
              <a:defRPr sz="3000">
                <a:solidFill>
                  <a:schemeClr val="bg1"/>
                </a:solidFill>
              </a:defRPr>
            </a:lvl1pPr>
          </a:lstStyle>
          <a:p>
            <a:r>
              <a:rPr lang="en-US"/>
              <a:t>Click to edit Master title style</a:t>
            </a:r>
            <a:endParaRPr lang="en-US" dirty="0"/>
          </a:p>
        </p:txBody>
      </p:sp>
      <p:sp>
        <p:nvSpPr>
          <p:cNvPr id="10" name="Rectangle 9">
            <a:extLst>
              <a:ext uri="{FF2B5EF4-FFF2-40B4-BE49-F238E27FC236}">
                <a16:creationId xmlns:a16="http://schemas.microsoft.com/office/drawing/2014/main" id="{3D484644-8506-4CB7-83D9-11F4B89FD9ED}"/>
              </a:ext>
            </a:extLst>
          </p:cNvPr>
          <p:cNvSpPr/>
          <p:nvPr userDrawn="1"/>
        </p:nvSpPr>
        <p:spPr>
          <a:xfrm rot="10800000">
            <a:off x="0" y="3171824"/>
            <a:ext cx="12192004" cy="171449"/>
          </a:xfrm>
          <a:prstGeom prst="rect">
            <a:avLst/>
          </a:prstGeom>
          <a:gradFill flip="none" rotWithShape="1">
            <a:gsLst>
              <a:gs pos="0">
                <a:schemeClr val="tx1">
                  <a:alpha val="18000"/>
                </a:schemeClr>
              </a:gs>
              <a:gs pos="100000">
                <a:schemeClr val="tx1">
                  <a:alpha val="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fontAlgn="auto">
              <a:spcBef>
                <a:spcPts val="0"/>
              </a:spcBef>
              <a:spcAft>
                <a:spcPts val="0"/>
              </a:spcAft>
            </a:pPr>
            <a:endParaRPr lang="en-US" sz="1800" b="0" dirty="0">
              <a:solidFill>
                <a:srgbClr val="FFFFFF"/>
              </a:solidFill>
            </a:endParaRPr>
          </a:p>
        </p:txBody>
      </p:sp>
    </p:spTree>
    <p:extLst>
      <p:ext uri="{BB962C8B-B14F-4D97-AF65-F5344CB8AC3E}">
        <p14:creationId xmlns:p14="http://schemas.microsoft.com/office/powerpoint/2010/main" val="37059308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vider opt 1">
    <p:bg>
      <p:bgPr>
        <a:solidFill>
          <a:schemeClr val="bg1"/>
        </a:solidFill>
        <a:effectLst/>
      </p:bgPr>
    </p:bg>
    <p:spTree>
      <p:nvGrpSpPr>
        <p:cNvPr id="1" name=""/>
        <p:cNvGrpSpPr/>
        <p:nvPr/>
      </p:nvGrpSpPr>
      <p:grpSpPr>
        <a:xfrm>
          <a:off x="0" y="0"/>
          <a:ext cx="0" cy="0"/>
          <a:chOff x="0" y="0"/>
          <a:chExt cx="0" cy="0"/>
        </a:xfrm>
      </p:grpSpPr>
      <p:sp>
        <p:nvSpPr>
          <p:cNvPr id="4" name="Picture space"/>
          <p:cNvSpPr/>
          <p:nvPr userDrawn="1"/>
        </p:nvSpPr>
        <p:spPr>
          <a:xfrm>
            <a:off x="0" y="1"/>
            <a:ext cx="7054851" cy="6857999"/>
          </a:xfrm>
          <a:prstGeom prst="rect">
            <a:avLst/>
          </a:prstGeom>
          <a:gradFill flip="none" rotWithShape="1">
            <a:gsLst>
              <a:gs pos="0">
                <a:schemeClr val="tx2"/>
              </a:gs>
              <a:gs pos="100000">
                <a:schemeClr val="accent1"/>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sz="2000" dirty="0"/>
          </a:p>
        </p:txBody>
      </p:sp>
      <p:sp>
        <p:nvSpPr>
          <p:cNvPr id="3" name="Subhead text"/>
          <p:cNvSpPr>
            <a:spLocks noGrp="1"/>
          </p:cNvSpPr>
          <p:nvPr>
            <p:ph type="body" idx="1"/>
          </p:nvPr>
        </p:nvSpPr>
        <p:spPr>
          <a:xfrm>
            <a:off x="854016" y="3543300"/>
            <a:ext cx="5241983" cy="1981200"/>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2" name="Divider title 1"/>
          <p:cNvSpPr>
            <a:spLocks noGrp="1"/>
          </p:cNvSpPr>
          <p:nvPr>
            <p:ph type="title"/>
          </p:nvPr>
        </p:nvSpPr>
        <p:spPr>
          <a:xfrm>
            <a:off x="854016" y="1295401"/>
            <a:ext cx="5241984" cy="2133600"/>
          </a:xfrm>
        </p:spPr>
        <p:txBody>
          <a:bodyPr anchor="b"/>
          <a:lstStyle>
            <a:lvl1pPr>
              <a:defRPr sz="3600">
                <a:solidFill>
                  <a:schemeClr val="bg1"/>
                </a:solidFill>
              </a:defRPr>
            </a:lvl1pPr>
          </a:lstStyle>
          <a:p>
            <a:r>
              <a:rPr lang="en-US"/>
              <a:t>Click to edit Master title style</a:t>
            </a:r>
            <a:endParaRPr lang="en-US" dirty="0"/>
          </a:p>
        </p:txBody>
      </p:sp>
      <p:sp>
        <p:nvSpPr>
          <p:cNvPr id="7" name="Picture Placeholder 4">
            <a:extLst>
              <a:ext uri="{FF2B5EF4-FFF2-40B4-BE49-F238E27FC236}">
                <a16:creationId xmlns:a16="http://schemas.microsoft.com/office/drawing/2014/main" id="{FB8861EE-77DD-4C76-90FC-493950B918CB}"/>
              </a:ext>
            </a:extLst>
          </p:cNvPr>
          <p:cNvSpPr>
            <a:spLocks noGrp="1"/>
          </p:cNvSpPr>
          <p:nvPr>
            <p:ph type="pic" sz="quarter" idx="15"/>
          </p:nvPr>
        </p:nvSpPr>
        <p:spPr>
          <a:xfrm>
            <a:off x="7054851" y="0"/>
            <a:ext cx="5137149" cy="6858000"/>
          </a:xfrm>
          <a:solidFill>
            <a:schemeClr val="bg2"/>
          </a:solidFill>
        </p:spPr>
        <p:txBody>
          <a:bodyPr/>
          <a:lstStyle/>
          <a:p>
            <a:r>
              <a:rPr lang="en-US" dirty="0"/>
              <a:t>Click icon to add picture</a:t>
            </a:r>
          </a:p>
        </p:txBody>
      </p:sp>
      <p:sp>
        <p:nvSpPr>
          <p:cNvPr id="6" name="Slide Number Placeholder"/>
          <p:cNvSpPr>
            <a:spLocks noGrp="1"/>
          </p:cNvSpPr>
          <p:nvPr>
            <p:ph type="sldNum" sz="quarter" idx="12"/>
          </p:nvPr>
        </p:nvSpPr>
        <p:spPr>
          <a:xfrm>
            <a:off x="11734800" y="6553200"/>
            <a:ext cx="457200" cy="304800"/>
          </a:xfrm>
        </p:spPr>
        <p:txBody>
          <a:bodyPr/>
          <a:lstStyle/>
          <a:p>
            <a:fld id="{1384FA50-8B36-4B06-A05C-1E58CBA999B5}" type="slidenum">
              <a:rPr lang="en-US" smtClean="0"/>
              <a:pPr/>
              <a:t>‹#›</a:t>
            </a:fld>
            <a:endParaRPr lang="en-US" dirty="0"/>
          </a:p>
        </p:txBody>
      </p:sp>
    </p:spTree>
    <p:extLst>
      <p:ext uri="{BB962C8B-B14F-4D97-AF65-F5344CB8AC3E}">
        <p14:creationId xmlns:p14="http://schemas.microsoft.com/office/powerpoint/2010/main" val="2539513915"/>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vider opt 2">
    <p:bg>
      <p:bgPr>
        <a:solidFill>
          <a:schemeClr val="bg1"/>
        </a:solidFill>
        <a:effectLst/>
      </p:bgPr>
    </p:bg>
    <p:spTree>
      <p:nvGrpSpPr>
        <p:cNvPr id="1" name=""/>
        <p:cNvGrpSpPr/>
        <p:nvPr/>
      </p:nvGrpSpPr>
      <p:grpSpPr>
        <a:xfrm>
          <a:off x="0" y="0"/>
          <a:ext cx="0" cy="0"/>
          <a:chOff x="0" y="0"/>
          <a:chExt cx="0" cy="0"/>
        </a:xfrm>
      </p:grpSpPr>
      <p:pic>
        <p:nvPicPr>
          <p:cNvPr id="7" name="Graphic background">
            <a:extLst>
              <a:ext uri="{FF2B5EF4-FFF2-40B4-BE49-F238E27FC236}">
                <a16:creationId xmlns:a16="http://schemas.microsoft.com/office/drawing/2014/main" id="{719B2A9B-5BC9-4ECE-B36A-50A5E43B1179}"/>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b="24708"/>
          <a:stretch/>
        </p:blipFill>
        <p:spPr>
          <a:xfrm flipV="1">
            <a:off x="0" y="0"/>
            <a:ext cx="12192000" cy="6858000"/>
          </a:xfrm>
          <a:prstGeom prst="rect">
            <a:avLst/>
          </a:prstGeom>
        </p:spPr>
      </p:pic>
      <p:sp>
        <p:nvSpPr>
          <p:cNvPr id="3" name="Subhead text"/>
          <p:cNvSpPr>
            <a:spLocks noGrp="1"/>
          </p:cNvSpPr>
          <p:nvPr>
            <p:ph type="body" idx="1"/>
          </p:nvPr>
        </p:nvSpPr>
        <p:spPr>
          <a:xfrm>
            <a:off x="854016" y="3543300"/>
            <a:ext cx="5241983" cy="1981200"/>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2" name="Divider title 1"/>
          <p:cNvSpPr>
            <a:spLocks noGrp="1"/>
          </p:cNvSpPr>
          <p:nvPr>
            <p:ph type="title"/>
          </p:nvPr>
        </p:nvSpPr>
        <p:spPr>
          <a:xfrm>
            <a:off x="854016" y="1295401"/>
            <a:ext cx="5241984" cy="2133600"/>
          </a:xfrm>
        </p:spPr>
        <p:txBody>
          <a:bodyPr anchor="b"/>
          <a:lstStyle>
            <a:lvl1pPr>
              <a:defRPr sz="3600">
                <a:solidFill>
                  <a:schemeClr val="bg1"/>
                </a:solidFill>
              </a:defRPr>
            </a:lvl1pPr>
          </a:lstStyle>
          <a:p>
            <a:r>
              <a:rPr lang="en-US"/>
              <a:t>Click to edit Master title style</a:t>
            </a:r>
            <a:endParaRPr lang="en-US" dirty="0"/>
          </a:p>
        </p:txBody>
      </p:sp>
      <p:sp>
        <p:nvSpPr>
          <p:cNvPr id="6" name="Slide Number Placeholder"/>
          <p:cNvSpPr>
            <a:spLocks noGrp="1"/>
          </p:cNvSpPr>
          <p:nvPr>
            <p:ph type="sldNum" sz="quarter" idx="12"/>
          </p:nvPr>
        </p:nvSpPr>
        <p:spPr>
          <a:xfrm>
            <a:off x="11734800" y="6553200"/>
            <a:ext cx="457200" cy="304800"/>
          </a:xfrm>
        </p:spPr>
        <p:txBody>
          <a:bodyPr/>
          <a:lstStyle/>
          <a:p>
            <a:fld id="{1384FA50-8B36-4B06-A05C-1E58CBA999B5}" type="slidenum">
              <a:rPr lang="en-US" smtClean="0"/>
              <a:pPr/>
              <a:t>‹#›</a:t>
            </a:fld>
            <a:endParaRPr lang="en-US" dirty="0"/>
          </a:p>
        </p:txBody>
      </p:sp>
    </p:spTree>
    <p:extLst>
      <p:ext uri="{BB962C8B-B14F-4D97-AF65-F5344CB8AC3E}">
        <p14:creationId xmlns:p14="http://schemas.microsoft.com/office/powerpoint/2010/main" val="4240735999"/>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vider opt 3">
    <p:bg>
      <p:bgPr>
        <a:solidFill>
          <a:schemeClr val="bg1"/>
        </a:solidFill>
        <a:effectLst/>
      </p:bgPr>
    </p:bg>
    <p:spTree>
      <p:nvGrpSpPr>
        <p:cNvPr id="1" name=""/>
        <p:cNvGrpSpPr/>
        <p:nvPr/>
      </p:nvGrpSpPr>
      <p:grpSpPr>
        <a:xfrm>
          <a:off x="0" y="0"/>
          <a:ext cx="0" cy="0"/>
          <a:chOff x="0" y="0"/>
          <a:chExt cx="0" cy="0"/>
        </a:xfrm>
      </p:grpSpPr>
      <p:sp>
        <p:nvSpPr>
          <p:cNvPr id="3" name="Subhead text"/>
          <p:cNvSpPr>
            <a:spLocks noGrp="1"/>
          </p:cNvSpPr>
          <p:nvPr>
            <p:ph type="body" idx="1"/>
          </p:nvPr>
        </p:nvSpPr>
        <p:spPr>
          <a:xfrm>
            <a:off x="854017" y="3543300"/>
            <a:ext cx="3732577" cy="1981200"/>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2" name="Divider title 1"/>
          <p:cNvSpPr>
            <a:spLocks noGrp="1"/>
          </p:cNvSpPr>
          <p:nvPr>
            <p:ph type="title"/>
          </p:nvPr>
        </p:nvSpPr>
        <p:spPr>
          <a:xfrm>
            <a:off x="854016" y="1295401"/>
            <a:ext cx="3732578" cy="2133600"/>
          </a:xfrm>
        </p:spPr>
        <p:txBody>
          <a:bodyPr anchor="b"/>
          <a:lstStyle>
            <a:lvl1pPr>
              <a:defRPr sz="3600">
                <a:solidFill>
                  <a:schemeClr val="accent1"/>
                </a:solidFill>
              </a:defRPr>
            </a:lvl1pPr>
          </a:lstStyle>
          <a:p>
            <a:r>
              <a:rPr lang="en-US"/>
              <a:t>Click to edit Master title style</a:t>
            </a:r>
            <a:endParaRPr lang="en-US" dirty="0"/>
          </a:p>
        </p:txBody>
      </p:sp>
      <p:pic>
        <p:nvPicPr>
          <p:cNvPr id="8" name="Graphic background">
            <a:extLst>
              <a:ext uri="{FF2B5EF4-FFF2-40B4-BE49-F238E27FC236}">
                <a16:creationId xmlns:a16="http://schemas.microsoft.com/office/drawing/2014/main" id="{15FDBB3B-45B7-4F26-819E-23445B3E2173}"/>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r="34569" b="11035"/>
          <a:stretch/>
        </p:blipFill>
        <p:spPr>
          <a:xfrm flipV="1">
            <a:off x="5440612" y="0"/>
            <a:ext cx="6751387" cy="6858000"/>
          </a:xfrm>
          <a:prstGeom prst="rect">
            <a:avLst/>
          </a:prstGeom>
        </p:spPr>
      </p:pic>
      <p:sp>
        <p:nvSpPr>
          <p:cNvPr id="4" name="Rectangle 3">
            <a:extLst>
              <a:ext uri="{FF2B5EF4-FFF2-40B4-BE49-F238E27FC236}">
                <a16:creationId xmlns:a16="http://schemas.microsoft.com/office/drawing/2014/main" id="{95148FF3-30BD-455C-87DE-5C8F88B87C3E}"/>
              </a:ext>
            </a:extLst>
          </p:cNvPr>
          <p:cNvSpPr/>
          <p:nvPr userDrawn="1"/>
        </p:nvSpPr>
        <p:spPr>
          <a:xfrm>
            <a:off x="0" y="6553200"/>
            <a:ext cx="5440611" cy="3048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6" name="Slide Number Placeholder"/>
          <p:cNvSpPr>
            <a:spLocks noGrp="1"/>
          </p:cNvSpPr>
          <p:nvPr>
            <p:ph type="sldNum" sz="quarter" idx="12"/>
          </p:nvPr>
        </p:nvSpPr>
        <p:spPr>
          <a:xfrm>
            <a:off x="11734800" y="6553200"/>
            <a:ext cx="457200" cy="304800"/>
          </a:xfrm>
        </p:spPr>
        <p:txBody>
          <a:bodyPr/>
          <a:lstStyle/>
          <a:p>
            <a:fld id="{1384FA50-8B36-4B06-A05C-1E58CBA999B5}" type="slidenum">
              <a:rPr lang="en-US" smtClean="0"/>
              <a:pPr/>
              <a:t>‹#›</a:t>
            </a:fld>
            <a:endParaRPr lang="en-US" dirty="0"/>
          </a:p>
        </p:txBody>
      </p:sp>
    </p:spTree>
    <p:extLst>
      <p:ext uri="{BB962C8B-B14F-4D97-AF65-F5344CB8AC3E}">
        <p14:creationId xmlns:p14="http://schemas.microsoft.com/office/powerpoint/2010/main" val="3734922217"/>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ivider - teal corner">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4849E07-3241-4578-AD9B-042823AB90B7}"/>
              </a:ext>
            </a:extLst>
          </p:cNvPr>
          <p:cNvSpPr/>
          <p:nvPr userDrawn="1"/>
        </p:nvSpPr>
        <p:spPr>
          <a:xfrm>
            <a:off x="0" y="0"/>
            <a:ext cx="12192000" cy="6858000"/>
          </a:xfrm>
          <a:prstGeom prst="rect">
            <a:avLst/>
          </a:prstGeom>
          <a:gradFill flip="none" rotWithShape="1">
            <a:gsLst>
              <a:gs pos="0">
                <a:schemeClr val="accent1"/>
              </a:gs>
              <a:gs pos="60000">
                <a:schemeClr val="tx2"/>
              </a:gs>
              <a:gs pos="100000">
                <a:schemeClr val="accent2"/>
              </a:gs>
            </a:gsLst>
            <a:lin ang="27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3" name="Subhead text"/>
          <p:cNvSpPr>
            <a:spLocks noGrp="1"/>
          </p:cNvSpPr>
          <p:nvPr>
            <p:ph type="body" idx="1"/>
          </p:nvPr>
        </p:nvSpPr>
        <p:spPr>
          <a:xfrm>
            <a:off x="3820520" y="3543300"/>
            <a:ext cx="4550961" cy="1981200"/>
          </a:xfrm>
        </p:spPr>
        <p:txBody>
          <a:bodyPr/>
          <a:lstStyle>
            <a:lvl1pPr marL="0" indent="0" algn="ctr">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2" name="Divider title 1"/>
          <p:cNvSpPr>
            <a:spLocks noGrp="1"/>
          </p:cNvSpPr>
          <p:nvPr>
            <p:ph type="title"/>
          </p:nvPr>
        </p:nvSpPr>
        <p:spPr>
          <a:xfrm>
            <a:off x="3820518" y="1295401"/>
            <a:ext cx="4550963" cy="2133600"/>
          </a:xfrm>
        </p:spPr>
        <p:txBody>
          <a:bodyPr anchor="b"/>
          <a:lstStyle>
            <a:lvl1pPr algn="ctr">
              <a:defRPr sz="3000" b="1">
                <a:solidFill>
                  <a:schemeClr val="bg1"/>
                </a:solidFill>
              </a:defRPr>
            </a:lvl1pPr>
          </a:lstStyle>
          <a:p>
            <a:r>
              <a:rPr lang="en-US"/>
              <a:t>Click to edit Master title style</a:t>
            </a:r>
            <a:endParaRPr lang="en-US" dirty="0"/>
          </a:p>
        </p:txBody>
      </p:sp>
      <p:sp>
        <p:nvSpPr>
          <p:cNvPr id="6" name="Slide Number Placeholder"/>
          <p:cNvSpPr>
            <a:spLocks noGrp="1"/>
          </p:cNvSpPr>
          <p:nvPr>
            <p:ph type="sldNum" sz="quarter" idx="12"/>
          </p:nvPr>
        </p:nvSpPr>
        <p:spPr>
          <a:xfrm>
            <a:off x="11734800" y="6553200"/>
            <a:ext cx="457200" cy="304800"/>
          </a:xfrm>
        </p:spPr>
        <p:txBody>
          <a:bodyPr/>
          <a:lstStyle/>
          <a:p>
            <a:fld id="{1384FA50-8B36-4B06-A05C-1E58CBA999B5}" type="slidenum">
              <a:rPr lang="en-US" smtClean="0"/>
              <a:pPr/>
              <a:t>‹#›</a:t>
            </a:fld>
            <a:endParaRPr lang="en-US" dirty="0"/>
          </a:p>
        </p:txBody>
      </p:sp>
    </p:spTree>
    <p:extLst>
      <p:ext uri="{BB962C8B-B14F-4D97-AF65-F5344CB8AC3E}">
        <p14:creationId xmlns:p14="http://schemas.microsoft.com/office/powerpoint/2010/main" val="3204601511"/>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ig Statement">
    <p:bg>
      <p:bgPr>
        <a:solidFill>
          <a:schemeClr val="bg1"/>
        </a:solidFill>
        <a:effectLst/>
      </p:bgPr>
    </p:bg>
    <p:spTree>
      <p:nvGrpSpPr>
        <p:cNvPr id="1" name=""/>
        <p:cNvGrpSpPr/>
        <p:nvPr/>
      </p:nvGrpSpPr>
      <p:grpSpPr>
        <a:xfrm>
          <a:off x="0" y="0"/>
          <a:ext cx="0" cy="0"/>
          <a:chOff x="0" y="0"/>
          <a:chExt cx="0" cy="0"/>
        </a:xfrm>
      </p:grpSpPr>
      <p:sp>
        <p:nvSpPr>
          <p:cNvPr id="4" name="Bottom banner - navy blue" hidden="1"/>
          <p:cNvSpPr/>
          <p:nvPr userDrawn="1"/>
        </p:nvSpPr>
        <p:spPr>
          <a:xfrm>
            <a:off x="11582400" y="6556248"/>
            <a:ext cx="609600" cy="301752"/>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5" name="Bottom banner - teal" hidden="1"/>
          <p:cNvSpPr/>
          <p:nvPr userDrawn="1"/>
        </p:nvSpPr>
        <p:spPr>
          <a:xfrm>
            <a:off x="7067227" y="6556248"/>
            <a:ext cx="4515173" cy="301752"/>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7" name="Picture placeholder"/>
          <p:cNvSpPr>
            <a:spLocks noGrp="1"/>
          </p:cNvSpPr>
          <p:nvPr>
            <p:ph type="pic" sz="quarter" idx="13"/>
          </p:nvPr>
        </p:nvSpPr>
        <p:spPr>
          <a:xfrm>
            <a:off x="0" y="0"/>
            <a:ext cx="12192000" cy="6858000"/>
          </a:xfrm>
          <a:solidFill>
            <a:schemeClr val="bg2"/>
          </a:solidFill>
        </p:spPr>
        <p:txBody>
          <a:bodyPr/>
          <a:lstStyle/>
          <a:p>
            <a:r>
              <a:rPr lang="en-US" dirty="0"/>
              <a:t>Click icon to add picture</a:t>
            </a:r>
          </a:p>
        </p:txBody>
      </p:sp>
      <p:sp>
        <p:nvSpPr>
          <p:cNvPr id="2" name="Title 1"/>
          <p:cNvSpPr>
            <a:spLocks noGrp="1"/>
          </p:cNvSpPr>
          <p:nvPr>
            <p:ph type="title"/>
          </p:nvPr>
        </p:nvSpPr>
        <p:spPr>
          <a:xfrm>
            <a:off x="457200" y="457201"/>
            <a:ext cx="11277600" cy="2194560"/>
          </a:xfrm>
        </p:spPr>
        <p:txBody>
          <a:bodyPr anchor="ctr" anchorCtr="0"/>
          <a:lstStyle>
            <a:lvl1pPr algn="ctr">
              <a:defRPr sz="4400">
                <a:solidFill>
                  <a:schemeClr val="bg1"/>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11734800" y="6553200"/>
            <a:ext cx="457200" cy="304800"/>
          </a:xfrm>
        </p:spPr>
        <p:txBody>
          <a:bodyPr/>
          <a:lstStyle/>
          <a:p>
            <a:fld id="{1384FA50-8B36-4B06-A05C-1E58CBA999B5}" type="slidenum">
              <a:rPr lang="en-US" smtClean="0"/>
              <a:pPr/>
              <a:t>‹#›</a:t>
            </a:fld>
            <a:endParaRPr lang="en-US" dirty="0"/>
          </a:p>
        </p:txBody>
      </p:sp>
    </p:spTree>
    <p:extLst>
      <p:ext uri="{BB962C8B-B14F-4D97-AF65-F5344CB8AC3E}">
        <p14:creationId xmlns:p14="http://schemas.microsoft.com/office/powerpoint/2010/main" val="1230604473"/>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Quote - graphic">
    <p:bg>
      <p:bgPr>
        <a:solidFill>
          <a:schemeClr val="bg1"/>
        </a:solidFill>
        <a:effectLst/>
      </p:bgPr>
    </p:bg>
    <p:spTree>
      <p:nvGrpSpPr>
        <p:cNvPr id="1" name=""/>
        <p:cNvGrpSpPr/>
        <p:nvPr/>
      </p:nvGrpSpPr>
      <p:grpSpPr>
        <a:xfrm>
          <a:off x="0" y="0"/>
          <a:ext cx="0" cy="0"/>
          <a:chOff x="0" y="0"/>
          <a:chExt cx="0" cy="0"/>
        </a:xfrm>
      </p:grpSpPr>
      <p:sp>
        <p:nvSpPr>
          <p:cNvPr id="4" name="Picture space"/>
          <p:cNvSpPr/>
          <p:nvPr userDrawn="1"/>
        </p:nvSpPr>
        <p:spPr>
          <a:xfrm>
            <a:off x="0" y="1"/>
            <a:ext cx="12192000" cy="6857999"/>
          </a:xfrm>
          <a:prstGeom prst="rect">
            <a:avLst/>
          </a:prstGeom>
          <a:gradFill flip="none" rotWithShape="1">
            <a:gsLst>
              <a:gs pos="0">
                <a:schemeClr val="tx2"/>
              </a:gs>
              <a:gs pos="100000">
                <a:schemeClr val="accent1"/>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sz="2000" dirty="0"/>
          </a:p>
        </p:txBody>
      </p:sp>
      <p:sp>
        <p:nvSpPr>
          <p:cNvPr id="2" name="Divider title 1"/>
          <p:cNvSpPr>
            <a:spLocks noGrp="1"/>
          </p:cNvSpPr>
          <p:nvPr>
            <p:ph type="title"/>
          </p:nvPr>
        </p:nvSpPr>
        <p:spPr>
          <a:xfrm>
            <a:off x="2817648" y="2448735"/>
            <a:ext cx="6821586" cy="2355735"/>
          </a:xfrm>
        </p:spPr>
        <p:txBody>
          <a:bodyPr anchor="ctr"/>
          <a:lstStyle>
            <a:lvl1pPr>
              <a:defRPr sz="3600">
                <a:solidFill>
                  <a:schemeClr val="bg1"/>
                </a:solidFill>
              </a:defRPr>
            </a:lvl1pPr>
          </a:lstStyle>
          <a:p>
            <a:r>
              <a:rPr lang="en-US"/>
              <a:t>Click to edit Master title style</a:t>
            </a:r>
            <a:endParaRPr lang="en-US" dirty="0"/>
          </a:p>
        </p:txBody>
      </p:sp>
      <p:sp>
        <p:nvSpPr>
          <p:cNvPr id="6" name="Slide Number Placeholder"/>
          <p:cNvSpPr>
            <a:spLocks noGrp="1"/>
          </p:cNvSpPr>
          <p:nvPr>
            <p:ph type="sldNum" sz="quarter" idx="12"/>
          </p:nvPr>
        </p:nvSpPr>
        <p:spPr>
          <a:xfrm>
            <a:off x="11734800" y="6553200"/>
            <a:ext cx="457200" cy="304800"/>
          </a:xfrm>
        </p:spPr>
        <p:txBody>
          <a:bodyPr/>
          <a:lstStyle/>
          <a:p>
            <a:fld id="{1384FA50-8B36-4B06-A05C-1E58CBA999B5}" type="slidenum">
              <a:rPr lang="en-US" smtClean="0"/>
              <a:pPr/>
              <a:t>‹#›</a:t>
            </a:fld>
            <a:endParaRPr lang="en-US" dirty="0"/>
          </a:p>
        </p:txBody>
      </p:sp>
      <p:grpSp>
        <p:nvGrpSpPr>
          <p:cNvPr id="8" name="Group 7">
            <a:extLst>
              <a:ext uri="{FF2B5EF4-FFF2-40B4-BE49-F238E27FC236}">
                <a16:creationId xmlns:a16="http://schemas.microsoft.com/office/drawing/2014/main" id="{C7A38CA8-892A-467D-B0CA-01AD71E577DC}"/>
              </a:ext>
            </a:extLst>
          </p:cNvPr>
          <p:cNvGrpSpPr/>
          <p:nvPr userDrawn="1"/>
        </p:nvGrpSpPr>
        <p:grpSpPr>
          <a:xfrm>
            <a:off x="1922817" y="1772947"/>
            <a:ext cx="8533057" cy="4168085"/>
            <a:chOff x="1721775" y="2246985"/>
            <a:chExt cx="8533057" cy="4168085"/>
          </a:xfrm>
        </p:grpSpPr>
        <p:sp>
          <p:nvSpPr>
            <p:cNvPr id="10" name="TextBox 9">
              <a:extLst>
                <a:ext uri="{FF2B5EF4-FFF2-40B4-BE49-F238E27FC236}">
                  <a16:creationId xmlns:a16="http://schemas.microsoft.com/office/drawing/2014/main" id="{9609EC63-1A43-44C6-9594-2CB0528E5B51}"/>
                </a:ext>
              </a:extLst>
            </p:cNvPr>
            <p:cNvSpPr txBox="1"/>
            <p:nvPr/>
          </p:nvSpPr>
          <p:spPr>
            <a:xfrm>
              <a:off x="1721775" y="2246985"/>
              <a:ext cx="894830" cy="1334981"/>
            </a:xfrm>
            <a:prstGeom prst="rect">
              <a:avLst/>
            </a:prstGeom>
            <a:noFill/>
          </p:spPr>
          <p:txBody>
            <a:bodyPr wrap="square" anchor="ctr" anchorCtr="0">
              <a:spAutoFit/>
            </a:bodyPr>
            <a:lstStyle/>
            <a:p>
              <a:pPr defTabSz="457189" fontAlgn="base">
                <a:lnSpc>
                  <a:spcPct val="95000"/>
                </a:lnSpc>
                <a:spcBef>
                  <a:spcPct val="0"/>
                </a:spcBef>
                <a:spcAft>
                  <a:spcPct val="0"/>
                </a:spcAft>
                <a:defRPr/>
              </a:pPr>
              <a:r>
                <a:rPr lang="en-US" sz="8500" b="0" dirty="0">
                  <a:solidFill>
                    <a:srgbClr val="FFFFFF"/>
                  </a:solidFill>
                  <a:latin typeface="Arial Black" panose="020B0A04020102020204" pitchFamily="34" charset="0"/>
                  <a:ea typeface="ＭＳ Ｐゴシック"/>
                  <a:cs typeface="Arial"/>
                </a:rPr>
                <a:t>“</a:t>
              </a:r>
            </a:p>
          </p:txBody>
        </p:sp>
        <p:cxnSp>
          <p:nvCxnSpPr>
            <p:cNvPr id="11" name="Straight Connector 10">
              <a:extLst>
                <a:ext uri="{FF2B5EF4-FFF2-40B4-BE49-F238E27FC236}">
                  <a16:creationId xmlns:a16="http://schemas.microsoft.com/office/drawing/2014/main" id="{D390CEF2-DD24-41E7-A4E5-DF6AEF0F64D1}"/>
                </a:ext>
              </a:extLst>
            </p:cNvPr>
            <p:cNvCxnSpPr/>
            <p:nvPr/>
          </p:nvCxnSpPr>
          <p:spPr>
            <a:xfrm>
              <a:off x="2706771" y="2680941"/>
              <a:ext cx="717804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1E275A1-A212-47E1-8594-5E2515AF3B2A}"/>
                </a:ext>
              </a:extLst>
            </p:cNvPr>
            <p:cNvCxnSpPr/>
            <p:nvPr/>
          </p:nvCxnSpPr>
          <p:spPr>
            <a:xfrm flipV="1">
              <a:off x="9884811" y="2676177"/>
              <a:ext cx="0" cy="221284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740AE6F1-5885-4204-9F80-11FB730CC4BD}"/>
                </a:ext>
              </a:extLst>
            </p:cNvPr>
            <p:cNvSpPr txBox="1"/>
            <p:nvPr/>
          </p:nvSpPr>
          <p:spPr>
            <a:xfrm>
              <a:off x="9524862" y="5080089"/>
              <a:ext cx="729970" cy="1334981"/>
            </a:xfrm>
            <a:prstGeom prst="rect">
              <a:avLst/>
            </a:prstGeom>
            <a:noFill/>
          </p:spPr>
          <p:txBody>
            <a:bodyPr wrap="square" anchor="ctr" anchorCtr="0">
              <a:spAutoFit/>
            </a:bodyPr>
            <a:lstStyle/>
            <a:p>
              <a:pPr defTabSz="457189" fontAlgn="base">
                <a:lnSpc>
                  <a:spcPct val="95000"/>
                </a:lnSpc>
                <a:spcBef>
                  <a:spcPct val="0"/>
                </a:spcBef>
                <a:spcAft>
                  <a:spcPct val="0"/>
                </a:spcAft>
                <a:defRPr/>
              </a:pPr>
              <a:r>
                <a:rPr lang="en-US" sz="8500" b="0" dirty="0">
                  <a:solidFill>
                    <a:srgbClr val="FFFFFF"/>
                  </a:solidFill>
                  <a:latin typeface="Arial Black" panose="020B0A04020102020204" pitchFamily="34" charset="0"/>
                  <a:ea typeface="ＭＳ Ｐゴシック"/>
                  <a:cs typeface="Arial"/>
                </a:rPr>
                <a:t>”</a:t>
              </a:r>
            </a:p>
          </p:txBody>
        </p:sp>
        <p:grpSp>
          <p:nvGrpSpPr>
            <p:cNvPr id="14" name="Group 13">
              <a:extLst>
                <a:ext uri="{FF2B5EF4-FFF2-40B4-BE49-F238E27FC236}">
                  <a16:creationId xmlns:a16="http://schemas.microsoft.com/office/drawing/2014/main" id="{17785EB1-4C5C-4F17-948A-CE7338048FFD}"/>
                </a:ext>
              </a:extLst>
            </p:cNvPr>
            <p:cNvGrpSpPr/>
            <p:nvPr/>
          </p:nvGrpSpPr>
          <p:grpSpPr>
            <a:xfrm rot="10800000">
              <a:off x="2169986" y="3292848"/>
              <a:ext cx="6931153" cy="2212848"/>
              <a:chOff x="1349247" y="1819364"/>
              <a:chExt cx="6931153" cy="2212848"/>
            </a:xfrm>
          </p:grpSpPr>
          <p:cxnSp>
            <p:nvCxnSpPr>
              <p:cNvPr id="16" name="Straight Connector 15">
                <a:extLst>
                  <a:ext uri="{FF2B5EF4-FFF2-40B4-BE49-F238E27FC236}">
                    <a16:creationId xmlns:a16="http://schemas.microsoft.com/office/drawing/2014/main" id="{0D5A53CE-9EEA-4491-915B-6E6E26FB3AF1}"/>
                  </a:ext>
                </a:extLst>
              </p:cNvPr>
              <p:cNvCxnSpPr/>
              <p:nvPr/>
            </p:nvCxnSpPr>
            <p:spPr>
              <a:xfrm rot="10800000" flipH="1">
                <a:off x="1349247" y="1819364"/>
                <a:ext cx="693115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3EAA14B-B9A0-41CD-9995-3E924EAFDDEC}"/>
                  </a:ext>
                </a:extLst>
              </p:cNvPr>
              <p:cNvCxnSpPr>
                <a:cxnSpLocks/>
              </p:cNvCxnSpPr>
              <p:nvPr/>
            </p:nvCxnSpPr>
            <p:spPr>
              <a:xfrm flipV="1">
                <a:off x="8280400" y="1819364"/>
                <a:ext cx="0" cy="221284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863144035"/>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5 left block">
    <p:spTree>
      <p:nvGrpSpPr>
        <p:cNvPr id="1" name=""/>
        <p:cNvGrpSpPr/>
        <p:nvPr/>
      </p:nvGrpSpPr>
      <p:grpSpPr>
        <a:xfrm>
          <a:off x="0" y="0"/>
          <a:ext cx="0" cy="0"/>
          <a:chOff x="0" y="0"/>
          <a:chExt cx="0" cy="0"/>
        </a:xfrm>
      </p:grpSpPr>
      <p:sp>
        <p:nvSpPr>
          <p:cNvPr id="11" name="Left banner"/>
          <p:cNvSpPr/>
          <p:nvPr userDrawn="1"/>
        </p:nvSpPr>
        <p:spPr>
          <a:xfrm>
            <a:off x="2" y="0"/>
            <a:ext cx="3532341"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3989541" y="6553200"/>
            <a:ext cx="7745257" cy="304800"/>
          </a:xfrm>
        </p:spPr>
        <p:txBody>
          <a:bodyPr anchor="ctr" anchorCtr="0"/>
          <a:lstStyle>
            <a:lvl1pPr marL="0" indent="0" algn="r">
              <a:spcBef>
                <a:spcPts val="0"/>
              </a:spcBef>
              <a:spcAft>
                <a:spcPts val="200"/>
              </a:spcAft>
              <a:buFontTx/>
              <a:buNone/>
              <a:defRPr lang="en-US" sz="600" kern="600" baseline="0" dirty="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3989541" y="6172200"/>
            <a:ext cx="7745257"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5" name="Sidebar Placeholder"/>
          <p:cNvSpPr>
            <a:spLocks noGrp="1"/>
          </p:cNvSpPr>
          <p:nvPr>
            <p:ph sz="quarter" idx="15"/>
          </p:nvPr>
        </p:nvSpPr>
        <p:spPr>
          <a:xfrm>
            <a:off x="457201" y="1295400"/>
            <a:ext cx="2617942" cy="4876800"/>
          </a:xfrm>
        </p:spPr>
        <p:txBody>
          <a:bodyPr anchor="t"/>
          <a:lstStyle>
            <a:lvl1pPr marL="0" indent="0">
              <a:buFontTx/>
              <a:buNone/>
              <a:defRPr b="1">
                <a:solidFill>
                  <a:schemeClr val="bg1"/>
                </a:solidFill>
              </a:defRPr>
            </a:lvl1pPr>
          </a:lstStyle>
          <a:p>
            <a:pPr lvl="0"/>
            <a:r>
              <a:rPr lang="en-US"/>
              <a:t>Click to edit Master text styles</a:t>
            </a:r>
          </a:p>
        </p:txBody>
      </p:sp>
      <p:sp>
        <p:nvSpPr>
          <p:cNvPr id="3" name="Content Placeholder 2:5"/>
          <p:cNvSpPr>
            <a:spLocks noGrp="1"/>
          </p:cNvSpPr>
          <p:nvPr>
            <p:ph idx="1"/>
          </p:nvPr>
        </p:nvSpPr>
        <p:spPr>
          <a:xfrm>
            <a:off x="3989542" y="1295400"/>
            <a:ext cx="7745258" cy="48768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3989543" y="411480"/>
            <a:ext cx="7745257" cy="883920"/>
          </a:xfrm>
        </p:spPr>
        <p:txBody>
          <a:bodyPr/>
          <a:lstStyle>
            <a:lvl1pPr>
              <a:defRPr>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24535080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grpSp>
        <p:nvGrpSpPr>
          <p:cNvPr id="13" name="Group 12"/>
          <p:cNvGrpSpPr/>
          <p:nvPr/>
        </p:nvGrpSpPr>
        <p:grpSpPr>
          <a:xfrm>
            <a:off x="0" y="6537325"/>
            <a:ext cx="12192000" cy="320674"/>
            <a:chOff x="0" y="6537325"/>
            <a:chExt cx="9144000" cy="320674"/>
          </a:xfrm>
        </p:grpSpPr>
        <p:sp>
          <p:nvSpPr>
            <p:cNvPr id="7" name="Rectangle 6"/>
            <p:cNvSpPr/>
            <p:nvPr/>
          </p:nvSpPr>
          <p:spPr>
            <a:xfrm>
              <a:off x="0" y="6537325"/>
              <a:ext cx="1828800" cy="32004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rgbClr val="FFFFFF"/>
                  </a:solidFill>
                </a:rPr>
                <a:t>NETWORK</a:t>
              </a:r>
            </a:p>
          </p:txBody>
        </p:sp>
        <p:sp>
          <p:nvSpPr>
            <p:cNvPr id="8" name="Rectangle 7"/>
            <p:cNvSpPr/>
            <p:nvPr/>
          </p:nvSpPr>
          <p:spPr>
            <a:xfrm>
              <a:off x="1828800" y="6537325"/>
              <a:ext cx="1828800" cy="32004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rgbClr val="FFFFFF"/>
                  </a:solidFill>
                </a:rPr>
                <a:t>CONSUMERISM</a:t>
              </a:r>
            </a:p>
          </p:txBody>
        </p:sp>
        <p:sp>
          <p:nvSpPr>
            <p:cNvPr id="9" name="Rectangle 8"/>
            <p:cNvSpPr/>
            <p:nvPr/>
          </p:nvSpPr>
          <p:spPr>
            <a:xfrm>
              <a:off x="3657600" y="6537325"/>
              <a:ext cx="1828800" cy="320674"/>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rgbClr val="FFFFFF"/>
                  </a:solidFill>
                </a:rPr>
                <a:t>HEALTH MANAGEMENT</a:t>
              </a:r>
            </a:p>
          </p:txBody>
        </p:sp>
        <p:sp>
          <p:nvSpPr>
            <p:cNvPr id="10" name="Rectangle 9"/>
            <p:cNvSpPr/>
            <p:nvPr/>
          </p:nvSpPr>
          <p:spPr>
            <a:xfrm>
              <a:off x="5486400" y="6537325"/>
              <a:ext cx="1828800" cy="320040"/>
            </a:xfrm>
            <a:prstGeom prst="rect">
              <a:avLst/>
            </a:prstGeom>
            <a:solidFill>
              <a:srgbClr val="76BB2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rgbClr val="FFFFFF"/>
                  </a:solidFill>
                </a:rPr>
                <a:t>TRANSPARENCY TOOLS</a:t>
              </a:r>
            </a:p>
          </p:txBody>
        </p:sp>
        <p:sp>
          <p:nvSpPr>
            <p:cNvPr id="11" name="Rectangle 10"/>
            <p:cNvSpPr/>
            <p:nvPr/>
          </p:nvSpPr>
          <p:spPr>
            <a:xfrm>
              <a:off x="7315200" y="6537325"/>
              <a:ext cx="1828800" cy="320040"/>
            </a:xfrm>
            <a:prstGeom prst="rect">
              <a:avLst/>
            </a:prstGeom>
            <a:solidFill>
              <a:schemeClr val="accent1">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rgbClr val="FFFFFF"/>
                  </a:solidFill>
                </a:rPr>
                <a:t>ADDITIONAL SOLUTIONS</a:t>
              </a:r>
            </a:p>
          </p:txBody>
        </p:sp>
        <p:sp>
          <p:nvSpPr>
            <p:cNvPr id="12" name="Rectangle 11"/>
            <p:cNvSpPr/>
            <p:nvPr/>
          </p:nvSpPr>
          <p:spPr>
            <a:xfrm>
              <a:off x="0" y="6537325"/>
              <a:ext cx="9144000" cy="91440"/>
            </a:xfrm>
            <a:prstGeom prst="rect">
              <a:avLst/>
            </a:prstGeom>
            <a:gradFill flip="none" rotWithShape="1">
              <a:gsLst>
                <a:gs pos="0">
                  <a:schemeClr val="tx1">
                    <a:alpha val="15000"/>
                  </a:schemeClr>
                </a:gs>
                <a:gs pos="100000">
                  <a:schemeClr val="tx1">
                    <a:alpha val="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sz="1800" dirty="0">
                <a:solidFill>
                  <a:srgbClr val="FFFFFF"/>
                </a:solidFill>
              </a:endParaRPr>
            </a:p>
          </p:txBody>
        </p:sp>
      </p:grpSp>
      <p:sp>
        <p:nvSpPr>
          <p:cNvPr id="6" name="Slide Number Placeholder 5"/>
          <p:cNvSpPr>
            <a:spLocks noGrp="1"/>
          </p:cNvSpPr>
          <p:nvPr>
            <p:ph type="sldNum" sz="quarter" idx="12"/>
          </p:nvPr>
        </p:nvSpPr>
        <p:spPr>
          <a:xfrm>
            <a:off x="11582400" y="6203158"/>
            <a:ext cx="609600" cy="304800"/>
          </a:xfrm>
        </p:spPr>
        <p:txBody>
          <a:bodyPr/>
          <a:lstStyle>
            <a:lvl1pPr>
              <a:defRPr>
                <a:solidFill>
                  <a:schemeClr val="bg2">
                    <a:lumMod val="75000"/>
                  </a:schemeClr>
                </a:solidFill>
              </a:defRPr>
            </a:lvl1pPr>
          </a:lstStyle>
          <a:p>
            <a:fld id="{2D55A223-BDE3-4662-BD05-6BDBDD27824A}" type="slidenum">
              <a:rPr lang="en-US" smtClean="0">
                <a:solidFill>
                  <a:srgbClr val="B4C2CC">
                    <a:lumMod val="75000"/>
                  </a:srgbClr>
                </a:solidFill>
              </a:rPr>
              <a:pPr/>
              <a:t>‹#›</a:t>
            </a:fld>
            <a:endParaRPr lang="en-US" dirty="0">
              <a:solidFill>
                <a:srgbClr val="B4C2CC">
                  <a:lumMod val="75000"/>
                </a:srgbClr>
              </a:solidFill>
            </a:endParaRPr>
          </a:p>
        </p:txBody>
      </p:sp>
      <p:sp>
        <p:nvSpPr>
          <p:cNvPr id="3" name="Content Placeholder 2"/>
          <p:cNvSpPr>
            <a:spLocks noGrp="1"/>
          </p:cNvSpPr>
          <p:nvPr>
            <p:ph idx="1"/>
          </p:nvPr>
        </p:nvSpPr>
        <p:spPr>
          <a:xfrm>
            <a:off x="609600" y="1208316"/>
            <a:ext cx="10972800" cy="4648200"/>
          </a:xfrm>
        </p:spPr>
        <p:txBody>
          <a:bodyPr/>
          <a:lstStyle>
            <a:lvl1pPr>
              <a:defRPr sz="2200"/>
            </a:lvl1pPr>
          </a:lstStyle>
          <a:p>
            <a:pPr lvl="0"/>
            <a:r>
              <a:rPr lang="en-US"/>
              <a:t>Edit Master text styles</a:t>
            </a:r>
          </a:p>
          <a:p>
            <a:pPr lvl="1"/>
            <a:r>
              <a:rPr lang="en-US"/>
              <a:t>Second level</a:t>
            </a:r>
          </a:p>
        </p:txBody>
      </p:sp>
      <p:sp>
        <p:nvSpPr>
          <p:cNvPr id="2" name="Title 1"/>
          <p:cNvSpPr>
            <a:spLocks noGrp="1"/>
          </p:cNvSpPr>
          <p:nvPr>
            <p:ph type="title"/>
          </p:nvPr>
        </p:nvSpPr>
        <p:spPr>
          <a:xfrm>
            <a:off x="609600" y="411481"/>
            <a:ext cx="10972800" cy="777240"/>
          </a:xfrm>
        </p:spPr>
        <p:txBody>
          <a:bodyPr/>
          <a:lstStyle>
            <a:lvl1pPr>
              <a:defRPr/>
            </a:lvl1pPr>
          </a:lstStyle>
          <a:p>
            <a:r>
              <a:rPr lang="en-US"/>
              <a:t>Click to edit Master title style</a:t>
            </a:r>
            <a:endParaRPr lang="en-US" dirty="0"/>
          </a:p>
        </p:txBody>
      </p:sp>
      <p:sp>
        <p:nvSpPr>
          <p:cNvPr id="5" name="Footnote"/>
          <p:cNvSpPr>
            <a:spLocks noGrp="1"/>
          </p:cNvSpPr>
          <p:nvPr>
            <p:ph type="body" sz="quarter" idx="13"/>
          </p:nvPr>
        </p:nvSpPr>
        <p:spPr>
          <a:xfrm>
            <a:off x="609600" y="6103622"/>
            <a:ext cx="10972800" cy="312420"/>
          </a:xfrm>
        </p:spPr>
        <p:txBody>
          <a:bodyPr anchor="b"/>
          <a:lstStyle>
            <a:lvl1pPr marL="0" indent="0">
              <a:spcAft>
                <a:spcPts val="300"/>
              </a:spcAft>
              <a:buFontTx/>
              <a:buNone/>
              <a:defRPr sz="800"/>
            </a:lvl1pPr>
          </a:lstStyle>
          <a:p>
            <a:pPr lvl="0"/>
            <a:r>
              <a:rPr lang="en-US"/>
              <a:t>Edit Master text styles</a:t>
            </a:r>
          </a:p>
        </p:txBody>
      </p:sp>
    </p:spTree>
    <p:extLst>
      <p:ext uri="{BB962C8B-B14F-4D97-AF65-F5344CB8AC3E}">
        <p14:creationId xmlns:p14="http://schemas.microsoft.com/office/powerpoint/2010/main" val="12951400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5 teal block">
    <p:spTree>
      <p:nvGrpSpPr>
        <p:cNvPr id="1" name=""/>
        <p:cNvGrpSpPr/>
        <p:nvPr/>
      </p:nvGrpSpPr>
      <p:grpSpPr>
        <a:xfrm>
          <a:off x="0" y="0"/>
          <a:ext cx="0" cy="0"/>
          <a:chOff x="0" y="0"/>
          <a:chExt cx="0" cy="0"/>
        </a:xfrm>
      </p:grpSpPr>
      <p:sp>
        <p:nvSpPr>
          <p:cNvPr id="10" name="Bottom banner - teal"/>
          <p:cNvSpPr/>
          <p:nvPr userDrawn="1"/>
        </p:nvSpPr>
        <p:spPr>
          <a:xfrm>
            <a:off x="3825683" y="6556248"/>
            <a:ext cx="7756717" cy="301752"/>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12" name="Navy edge"/>
          <p:cNvSpPr/>
          <p:nvPr userDrawn="1"/>
        </p:nvSpPr>
        <p:spPr>
          <a:xfrm>
            <a:off x="11734799" y="0"/>
            <a:ext cx="457202"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11" name="Teal banner"/>
          <p:cNvSpPr/>
          <p:nvPr userDrawn="1"/>
        </p:nvSpPr>
        <p:spPr>
          <a:xfrm>
            <a:off x="3825680" y="0"/>
            <a:ext cx="7909120" cy="685800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282878" y="6553200"/>
            <a:ext cx="7003187"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1" y="6172200"/>
            <a:ext cx="2919748"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13" name="Sidebar Placeholder"/>
          <p:cNvSpPr>
            <a:spLocks noGrp="1"/>
          </p:cNvSpPr>
          <p:nvPr>
            <p:ph sz="quarter" idx="15"/>
          </p:nvPr>
        </p:nvSpPr>
        <p:spPr>
          <a:xfrm>
            <a:off x="4282879" y="1295400"/>
            <a:ext cx="7006181" cy="5181600"/>
          </a:xfrm>
        </p:spPr>
        <p:txBody>
          <a:bodyPr anchor="ctr"/>
          <a:lstStyle>
            <a:lvl1pPr marL="0" indent="0">
              <a:buFontTx/>
              <a:buNone/>
              <a:defRPr b="1">
                <a:solidFill>
                  <a:schemeClr val="bg1"/>
                </a:solidFill>
              </a:defRPr>
            </a:lvl1pPr>
          </a:lstStyle>
          <a:p>
            <a:pPr lvl="0"/>
            <a:r>
              <a:rPr lang="en-US"/>
              <a:t>Click to edit Master text styles</a:t>
            </a:r>
          </a:p>
        </p:txBody>
      </p:sp>
      <p:sp>
        <p:nvSpPr>
          <p:cNvPr id="5" name="Sidebar title"/>
          <p:cNvSpPr>
            <a:spLocks noGrp="1"/>
          </p:cNvSpPr>
          <p:nvPr>
            <p:ph type="body" sz="quarter" idx="16"/>
          </p:nvPr>
        </p:nvSpPr>
        <p:spPr>
          <a:xfrm>
            <a:off x="4282880" y="364210"/>
            <a:ext cx="7003188" cy="946688"/>
          </a:xfrm>
        </p:spPr>
        <p:txBody>
          <a:bodyPr/>
          <a:lstStyle>
            <a:lvl1pPr marL="0" indent="0">
              <a:buNone/>
              <a:defRPr sz="3000">
                <a:solidFill>
                  <a:schemeClr val="bg1"/>
                </a:solidFill>
              </a:defRPr>
            </a:lvl1pPr>
            <a:lvl2pPr marL="228600" indent="0">
              <a:buNone/>
              <a:defRPr/>
            </a:lvl2pPr>
          </a:lstStyle>
          <a:p>
            <a:pPr lvl="0"/>
            <a:r>
              <a:rPr lang="en-US"/>
              <a:t>Click to edit Master text styles</a:t>
            </a:r>
          </a:p>
        </p:txBody>
      </p:sp>
      <p:sp>
        <p:nvSpPr>
          <p:cNvPr id="3" name="Content Placeholder 2:5"/>
          <p:cNvSpPr>
            <a:spLocks noGrp="1"/>
          </p:cNvSpPr>
          <p:nvPr>
            <p:ph idx="1"/>
          </p:nvPr>
        </p:nvSpPr>
        <p:spPr>
          <a:xfrm>
            <a:off x="457201" y="1600200"/>
            <a:ext cx="2919748" cy="4572000"/>
          </a:xfrm>
        </p:spPr>
        <p:txBody>
          <a:bodyPr/>
          <a:lstStyle>
            <a:lvl1pPr>
              <a:defRPr sz="1800"/>
            </a:lvl1pPr>
            <a:lvl2pPr>
              <a:defRPr sz="1400"/>
            </a:lvl2pPr>
          </a:lstStyle>
          <a:p>
            <a:pPr lvl="0"/>
            <a:r>
              <a:rPr lang="en-US"/>
              <a:t>Click to edit Master text styles</a:t>
            </a:r>
          </a:p>
          <a:p>
            <a:pPr lvl="1"/>
            <a:r>
              <a:rPr lang="en-US"/>
              <a:t>Second level</a:t>
            </a:r>
          </a:p>
        </p:txBody>
      </p:sp>
      <p:sp>
        <p:nvSpPr>
          <p:cNvPr id="2" name="Title 1"/>
          <p:cNvSpPr>
            <a:spLocks noGrp="1"/>
          </p:cNvSpPr>
          <p:nvPr>
            <p:ph type="title"/>
          </p:nvPr>
        </p:nvSpPr>
        <p:spPr>
          <a:xfrm>
            <a:off x="457200" y="411480"/>
            <a:ext cx="2919748" cy="899418"/>
          </a:xfrm>
        </p:spPr>
        <p:txBody>
          <a:bodyPr/>
          <a:lstStyle>
            <a:lvl1pPr>
              <a:defRPr sz="2400"/>
            </a:lvl1pPr>
          </a:lstStyle>
          <a:p>
            <a:r>
              <a:rPr lang="en-US"/>
              <a:t>Click to edit Master title style</a:t>
            </a:r>
            <a:endParaRPr lang="en-US" dirty="0"/>
          </a:p>
        </p:txBody>
      </p:sp>
    </p:spTree>
    <p:extLst>
      <p:ext uri="{BB962C8B-B14F-4D97-AF65-F5344CB8AC3E}">
        <p14:creationId xmlns:p14="http://schemas.microsoft.com/office/powerpoint/2010/main" val="22739091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5 navy block">
    <p:spTree>
      <p:nvGrpSpPr>
        <p:cNvPr id="1" name=""/>
        <p:cNvGrpSpPr/>
        <p:nvPr/>
      </p:nvGrpSpPr>
      <p:grpSpPr>
        <a:xfrm>
          <a:off x="0" y="0"/>
          <a:ext cx="0" cy="0"/>
          <a:chOff x="0" y="0"/>
          <a:chExt cx="0" cy="0"/>
        </a:xfrm>
      </p:grpSpPr>
      <p:sp>
        <p:nvSpPr>
          <p:cNvPr id="11" name="Teal banner"/>
          <p:cNvSpPr/>
          <p:nvPr userDrawn="1"/>
        </p:nvSpPr>
        <p:spPr>
          <a:xfrm>
            <a:off x="3825680" y="0"/>
            <a:ext cx="8366320"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312184" y="6553200"/>
            <a:ext cx="7422616"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1" y="6172200"/>
            <a:ext cx="2911278"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13" name="Sidebar Placeholder"/>
          <p:cNvSpPr>
            <a:spLocks noGrp="1"/>
          </p:cNvSpPr>
          <p:nvPr>
            <p:ph sz="quarter" idx="15"/>
          </p:nvPr>
        </p:nvSpPr>
        <p:spPr>
          <a:xfrm>
            <a:off x="4282876" y="1295400"/>
            <a:ext cx="7451924" cy="5181600"/>
          </a:xfrm>
        </p:spPr>
        <p:txBody>
          <a:bodyPr anchor="ctr"/>
          <a:lstStyle>
            <a:lvl1pPr marL="0" indent="0">
              <a:buFontTx/>
              <a:buNone/>
              <a:defRPr b="1">
                <a:solidFill>
                  <a:schemeClr val="bg1"/>
                </a:solidFill>
              </a:defRPr>
            </a:lvl1pPr>
          </a:lstStyle>
          <a:p>
            <a:pPr lvl="0"/>
            <a:r>
              <a:rPr lang="en-US"/>
              <a:t>Click to edit Master text styles</a:t>
            </a:r>
          </a:p>
        </p:txBody>
      </p:sp>
      <p:sp>
        <p:nvSpPr>
          <p:cNvPr id="5" name="Sidebar title"/>
          <p:cNvSpPr>
            <a:spLocks noGrp="1"/>
          </p:cNvSpPr>
          <p:nvPr>
            <p:ph type="body" sz="quarter" idx="16"/>
          </p:nvPr>
        </p:nvSpPr>
        <p:spPr>
          <a:xfrm>
            <a:off x="4282879" y="356462"/>
            <a:ext cx="7451921" cy="938939"/>
          </a:xfrm>
        </p:spPr>
        <p:txBody>
          <a:bodyPr/>
          <a:lstStyle>
            <a:lvl1pPr marL="0" indent="0">
              <a:buNone/>
              <a:defRPr sz="3000">
                <a:solidFill>
                  <a:schemeClr val="bg1"/>
                </a:solidFill>
              </a:defRPr>
            </a:lvl1pPr>
          </a:lstStyle>
          <a:p>
            <a:pPr lvl="0"/>
            <a:r>
              <a:rPr lang="en-US"/>
              <a:t>Click to edit Master text styles</a:t>
            </a:r>
          </a:p>
        </p:txBody>
      </p:sp>
      <p:sp>
        <p:nvSpPr>
          <p:cNvPr id="3" name="Content Placeholder 2:5"/>
          <p:cNvSpPr>
            <a:spLocks noGrp="1"/>
          </p:cNvSpPr>
          <p:nvPr>
            <p:ph idx="1"/>
          </p:nvPr>
        </p:nvSpPr>
        <p:spPr>
          <a:xfrm>
            <a:off x="457200" y="1600200"/>
            <a:ext cx="2911278" cy="4572000"/>
          </a:xfrm>
        </p:spPr>
        <p:txBody>
          <a:bodyPr/>
          <a:lstStyle>
            <a:lvl1pPr>
              <a:defRPr sz="1800"/>
            </a:lvl1pPr>
            <a:lvl2pPr>
              <a:defRPr sz="1400"/>
            </a:lvl2pPr>
          </a:lstStyle>
          <a:p>
            <a:pPr lvl="0"/>
            <a:r>
              <a:rPr lang="en-US"/>
              <a:t>Click to edit Master text styles</a:t>
            </a:r>
          </a:p>
          <a:p>
            <a:pPr lvl="1"/>
            <a:r>
              <a:rPr lang="en-US"/>
              <a:t>Second level</a:t>
            </a:r>
          </a:p>
        </p:txBody>
      </p:sp>
      <p:sp>
        <p:nvSpPr>
          <p:cNvPr id="2" name="Title 1"/>
          <p:cNvSpPr>
            <a:spLocks noGrp="1"/>
          </p:cNvSpPr>
          <p:nvPr>
            <p:ph type="title"/>
          </p:nvPr>
        </p:nvSpPr>
        <p:spPr>
          <a:xfrm>
            <a:off x="457200" y="411480"/>
            <a:ext cx="2911278" cy="883920"/>
          </a:xfrm>
        </p:spPr>
        <p:txBody>
          <a:bodyPr/>
          <a:lstStyle>
            <a:lvl1pPr>
              <a:defRPr sz="2400"/>
            </a:lvl1pPr>
          </a:lstStyle>
          <a:p>
            <a:r>
              <a:rPr lang="en-US"/>
              <a:t>Click to edit Master title style</a:t>
            </a:r>
            <a:endParaRPr lang="en-US" dirty="0"/>
          </a:p>
        </p:txBody>
      </p:sp>
    </p:spTree>
    <p:extLst>
      <p:ext uri="{BB962C8B-B14F-4D97-AF65-F5344CB8AC3E}">
        <p14:creationId xmlns:p14="http://schemas.microsoft.com/office/powerpoint/2010/main" val="12445036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4 blue block">
    <p:spTree>
      <p:nvGrpSpPr>
        <p:cNvPr id="1" name=""/>
        <p:cNvGrpSpPr/>
        <p:nvPr/>
      </p:nvGrpSpPr>
      <p:grpSpPr>
        <a:xfrm>
          <a:off x="0" y="0"/>
          <a:ext cx="0" cy="0"/>
          <a:chOff x="0" y="0"/>
          <a:chExt cx="0" cy="0"/>
        </a:xfrm>
      </p:grpSpPr>
      <p:sp>
        <p:nvSpPr>
          <p:cNvPr id="11" name="Left banner"/>
          <p:cNvSpPr/>
          <p:nvPr userDrawn="1"/>
        </p:nvSpPr>
        <p:spPr>
          <a:xfrm>
            <a:off x="1" y="0"/>
            <a:ext cx="5137212"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200" y="6553200"/>
            <a:ext cx="4680013"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5594412" y="6172200"/>
            <a:ext cx="6140388"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12" name="Sidebar Placeholder"/>
          <p:cNvSpPr>
            <a:spLocks noGrp="1"/>
          </p:cNvSpPr>
          <p:nvPr>
            <p:ph sz="quarter" idx="15"/>
          </p:nvPr>
        </p:nvSpPr>
        <p:spPr>
          <a:xfrm>
            <a:off x="457200" y="1600200"/>
            <a:ext cx="4222813" cy="4572000"/>
          </a:xfrm>
        </p:spPr>
        <p:txBody>
          <a:bodyPr anchor="t"/>
          <a:lstStyle>
            <a:lvl1pPr marL="0" indent="0">
              <a:buFontTx/>
              <a:buNone/>
              <a:defRPr b="1">
                <a:solidFill>
                  <a:schemeClr val="bg1"/>
                </a:solidFill>
              </a:defRPr>
            </a:lvl1pPr>
          </a:lstStyle>
          <a:p>
            <a:pPr lvl="0"/>
            <a:r>
              <a:rPr lang="en-US"/>
              <a:t>Click to edit Master text styles</a:t>
            </a:r>
          </a:p>
        </p:txBody>
      </p:sp>
      <p:sp>
        <p:nvSpPr>
          <p:cNvPr id="5" name="Sidebar title"/>
          <p:cNvSpPr>
            <a:spLocks noGrp="1"/>
          </p:cNvSpPr>
          <p:nvPr>
            <p:ph type="body" sz="quarter" idx="16"/>
          </p:nvPr>
        </p:nvSpPr>
        <p:spPr>
          <a:xfrm>
            <a:off x="457200" y="410706"/>
            <a:ext cx="4222813" cy="884694"/>
          </a:xfrm>
        </p:spPr>
        <p:txBody>
          <a:bodyPr/>
          <a:lstStyle>
            <a:lvl1pPr marL="0" indent="0">
              <a:lnSpc>
                <a:spcPct val="90000"/>
              </a:lnSpc>
              <a:spcBef>
                <a:spcPts val="0"/>
              </a:spcBef>
              <a:spcAft>
                <a:spcPts val="0"/>
              </a:spcAft>
              <a:buNone/>
              <a:defRPr sz="3000">
                <a:solidFill>
                  <a:schemeClr val="bg1"/>
                </a:solidFill>
              </a:defRPr>
            </a:lvl1pPr>
          </a:lstStyle>
          <a:p>
            <a:pPr lvl="0"/>
            <a:r>
              <a:rPr lang="en-US"/>
              <a:t>Click to edit Master text styles</a:t>
            </a:r>
          </a:p>
        </p:txBody>
      </p:sp>
      <p:sp>
        <p:nvSpPr>
          <p:cNvPr id="3" name="Content Placeholder 3:4"/>
          <p:cNvSpPr>
            <a:spLocks noGrp="1"/>
          </p:cNvSpPr>
          <p:nvPr>
            <p:ph idx="1"/>
          </p:nvPr>
        </p:nvSpPr>
        <p:spPr>
          <a:xfrm>
            <a:off x="5594412" y="1600200"/>
            <a:ext cx="6140387" cy="45720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5594412" y="411480"/>
            <a:ext cx="6140387" cy="883920"/>
          </a:xfrm>
        </p:spPr>
        <p:txBody>
          <a:bodyPr/>
          <a:lstStyle>
            <a:lvl1pPr>
              <a:defRPr>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38746101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4 teal block">
    <p:spTree>
      <p:nvGrpSpPr>
        <p:cNvPr id="1" name=""/>
        <p:cNvGrpSpPr/>
        <p:nvPr/>
      </p:nvGrpSpPr>
      <p:grpSpPr>
        <a:xfrm>
          <a:off x="0" y="0"/>
          <a:ext cx="0" cy="0"/>
          <a:chOff x="0" y="0"/>
          <a:chExt cx="0" cy="0"/>
        </a:xfrm>
      </p:grpSpPr>
      <p:sp>
        <p:nvSpPr>
          <p:cNvPr id="13" name="Navy edge"/>
          <p:cNvSpPr/>
          <p:nvPr userDrawn="1"/>
        </p:nvSpPr>
        <p:spPr>
          <a:xfrm>
            <a:off x="11734800" y="0"/>
            <a:ext cx="457201"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6" name="Slide Number Placeholder 5"/>
          <p:cNvSpPr>
            <a:spLocks noGrp="1"/>
          </p:cNvSpPr>
          <p:nvPr>
            <p:ph type="sldNum" sz="quarter" idx="12"/>
          </p:nvPr>
        </p:nvSpPr>
        <p:spPr>
          <a:xfrm>
            <a:off x="11734798" y="6553200"/>
            <a:ext cx="457201" cy="304800"/>
          </a:xfrm>
        </p:spPr>
        <p:txBody>
          <a:bodyPr/>
          <a:lstStyle/>
          <a:p>
            <a:fld id="{2D55A223-BDE3-4662-BD05-6BDBDD27824A}" type="slidenum">
              <a:rPr lang="en-US" smtClean="0"/>
              <a:pPr/>
              <a:t>‹#›</a:t>
            </a:fld>
            <a:endParaRPr lang="en-US" dirty="0"/>
          </a:p>
        </p:txBody>
      </p:sp>
      <p:sp>
        <p:nvSpPr>
          <p:cNvPr id="11" name="Teal banner"/>
          <p:cNvSpPr/>
          <p:nvPr userDrawn="1"/>
        </p:nvSpPr>
        <p:spPr>
          <a:xfrm>
            <a:off x="5440615" y="0"/>
            <a:ext cx="6294184" cy="685800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9" name="Disclaimer"/>
          <p:cNvSpPr>
            <a:spLocks noGrp="1"/>
          </p:cNvSpPr>
          <p:nvPr>
            <p:ph type="body" sz="quarter" idx="14"/>
          </p:nvPr>
        </p:nvSpPr>
        <p:spPr>
          <a:xfrm>
            <a:off x="457200" y="6553200"/>
            <a:ext cx="4526214"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0" y="6172200"/>
            <a:ext cx="4526212"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12" name="Sidebar Placeholder"/>
          <p:cNvSpPr>
            <a:spLocks noGrp="1"/>
          </p:cNvSpPr>
          <p:nvPr>
            <p:ph sz="quarter" idx="15"/>
          </p:nvPr>
        </p:nvSpPr>
        <p:spPr>
          <a:xfrm>
            <a:off x="5897813" y="1600200"/>
            <a:ext cx="5379786" cy="4782844"/>
          </a:xfrm>
        </p:spPr>
        <p:txBody>
          <a:bodyPr anchor="t"/>
          <a:lstStyle>
            <a:lvl1pPr marL="0" indent="0">
              <a:buFontTx/>
              <a:buNone/>
              <a:defRPr b="1">
                <a:solidFill>
                  <a:schemeClr val="bg1"/>
                </a:solidFill>
              </a:defRPr>
            </a:lvl1pPr>
          </a:lstStyle>
          <a:p>
            <a:pPr lvl="0"/>
            <a:r>
              <a:rPr lang="en-US"/>
              <a:t>Click to edit Master text styles</a:t>
            </a:r>
          </a:p>
        </p:txBody>
      </p:sp>
      <p:sp>
        <p:nvSpPr>
          <p:cNvPr id="5" name="Sidebar title"/>
          <p:cNvSpPr>
            <a:spLocks noGrp="1"/>
          </p:cNvSpPr>
          <p:nvPr>
            <p:ph type="body" sz="quarter" idx="16"/>
          </p:nvPr>
        </p:nvSpPr>
        <p:spPr>
          <a:xfrm>
            <a:off x="5897813" y="410707"/>
            <a:ext cx="5379786" cy="884693"/>
          </a:xfrm>
        </p:spPr>
        <p:txBody>
          <a:bodyPr/>
          <a:lstStyle>
            <a:lvl1pPr marL="0" indent="0">
              <a:lnSpc>
                <a:spcPct val="90000"/>
              </a:lnSpc>
              <a:spcBef>
                <a:spcPts val="0"/>
              </a:spcBef>
              <a:spcAft>
                <a:spcPts val="0"/>
              </a:spcAft>
              <a:buNone/>
              <a:defRPr sz="3000">
                <a:solidFill>
                  <a:schemeClr val="bg1"/>
                </a:solidFill>
              </a:defRPr>
            </a:lvl1pPr>
          </a:lstStyle>
          <a:p>
            <a:pPr lvl="0"/>
            <a:r>
              <a:rPr lang="en-US"/>
              <a:t>Click to edit Master text styles</a:t>
            </a:r>
          </a:p>
        </p:txBody>
      </p:sp>
      <p:sp>
        <p:nvSpPr>
          <p:cNvPr id="3" name="Content Placeholder 3:4"/>
          <p:cNvSpPr>
            <a:spLocks noGrp="1"/>
          </p:cNvSpPr>
          <p:nvPr>
            <p:ph idx="1"/>
          </p:nvPr>
        </p:nvSpPr>
        <p:spPr>
          <a:xfrm>
            <a:off x="457200" y="1600200"/>
            <a:ext cx="4526214" cy="45720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457199" y="420358"/>
            <a:ext cx="4526213" cy="875042"/>
          </a:xfrm>
        </p:spPr>
        <p:txBody>
          <a:bodyPr/>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35271135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4 navy block">
    <p:spTree>
      <p:nvGrpSpPr>
        <p:cNvPr id="1" name=""/>
        <p:cNvGrpSpPr/>
        <p:nvPr/>
      </p:nvGrpSpPr>
      <p:grpSpPr>
        <a:xfrm>
          <a:off x="0" y="0"/>
          <a:ext cx="0" cy="0"/>
          <a:chOff x="0" y="0"/>
          <a:chExt cx="0" cy="0"/>
        </a:xfrm>
      </p:grpSpPr>
      <p:sp>
        <p:nvSpPr>
          <p:cNvPr id="13" name="Navy banner"/>
          <p:cNvSpPr/>
          <p:nvPr userDrawn="1"/>
        </p:nvSpPr>
        <p:spPr>
          <a:xfrm>
            <a:off x="5440617" y="0"/>
            <a:ext cx="6751384"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200" y="6553200"/>
            <a:ext cx="4524160"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0" y="6172200"/>
            <a:ext cx="4524160"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12" name="Sidebar Placeholder"/>
          <p:cNvSpPr>
            <a:spLocks noGrp="1"/>
          </p:cNvSpPr>
          <p:nvPr>
            <p:ph sz="quarter" idx="15"/>
          </p:nvPr>
        </p:nvSpPr>
        <p:spPr>
          <a:xfrm>
            <a:off x="5897817" y="1295400"/>
            <a:ext cx="5836983" cy="5181600"/>
          </a:xfrm>
        </p:spPr>
        <p:txBody>
          <a:bodyPr anchor="ctr"/>
          <a:lstStyle>
            <a:lvl1pPr marL="0" indent="0">
              <a:buFontTx/>
              <a:buNone/>
              <a:defRPr b="1">
                <a:solidFill>
                  <a:schemeClr val="bg1"/>
                </a:solidFill>
              </a:defRPr>
            </a:lvl1pPr>
          </a:lstStyle>
          <a:p>
            <a:pPr lvl="0"/>
            <a:r>
              <a:rPr lang="en-US"/>
              <a:t>Click to edit Master text styles</a:t>
            </a:r>
          </a:p>
        </p:txBody>
      </p:sp>
      <p:sp>
        <p:nvSpPr>
          <p:cNvPr id="5" name="Sidebar title"/>
          <p:cNvSpPr>
            <a:spLocks noGrp="1"/>
          </p:cNvSpPr>
          <p:nvPr>
            <p:ph type="body" sz="quarter" idx="16"/>
          </p:nvPr>
        </p:nvSpPr>
        <p:spPr>
          <a:xfrm>
            <a:off x="5897818" y="411164"/>
            <a:ext cx="5835956" cy="884237"/>
          </a:xfrm>
        </p:spPr>
        <p:txBody>
          <a:bodyPr/>
          <a:lstStyle>
            <a:lvl1pPr marL="0" indent="0">
              <a:lnSpc>
                <a:spcPct val="90000"/>
              </a:lnSpc>
              <a:spcBef>
                <a:spcPts val="0"/>
              </a:spcBef>
              <a:spcAft>
                <a:spcPts val="0"/>
              </a:spcAft>
              <a:buNone/>
              <a:defRPr sz="3000">
                <a:solidFill>
                  <a:schemeClr val="bg1"/>
                </a:solidFill>
              </a:defRPr>
            </a:lvl1pPr>
          </a:lstStyle>
          <a:p>
            <a:pPr lvl="0"/>
            <a:r>
              <a:rPr lang="en-US"/>
              <a:t>Click to edit Master text styles</a:t>
            </a:r>
          </a:p>
        </p:txBody>
      </p:sp>
      <p:sp>
        <p:nvSpPr>
          <p:cNvPr id="3" name="Content Placeholder 3:4"/>
          <p:cNvSpPr>
            <a:spLocks noGrp="1"/>
          </p:cNvSpPr>
          <p:nvPr>
            <p:ph idx="1"/>
          </p:nvPr>
        </p:nvSpPr>
        <p:spPr>
          <a:xfrm>
            <a:off x="457198" y="1600200"/>
            <a:ext cx="4524162" cy="4572000"/>
          </a:xfrm>
        </p:spPr>
        <p:txBody>
          <a:bodyPr/>
          <a:lstStyle>
            <a:lvl1pPr>
              <a:defRPr sz="22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457201" y="411480"/>
            <a:ext cx="4524162" cy="883920"/>
          </a:xfrm>
        </p:spPr>
        <p:txBody>
          <a:bodyPr/>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25199141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3 blue block">
    <p:spTree>
      <p:nvGrpSpPr>
        <p:cNvPr id="1" name=""/>
        <p:cNvGrpSpPr/>
        <p:nvPr/>
      </p:nvGrpSpPr>
      <p:grpSpPr>
        <a:xfrm>
          <a:off x="0" y="0"/>
          <a:ext cx="0" cy="0"/>
          <a:chOff x="0" y="0"/>
          <a:chExt cx="0" cy="0"/>
        </a:xfrm>
      </p:grpSpPr>
      <p:sp>
        <p:nvSpPr>
          <p:cNvPr id="11" name="Left banner"/>
          <p:cNvSpPr/>
          <p:nvPr userDrawn="1"/>
        </p:nvSpPr>
        <p:spPr>
          <a:xfrm>
            <a:off x="1" y="0"/>
            <a:ext cx="6753019"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6" name="Slide Number Placeholder 5"/>
          <p:cNvSpPr>
            <a:spLocks noGrp="1"/>
          </p:cNvSpPr>
          <p:nvPr>
            <p:ph type="sldNum" sz="quarter" idx="12"/>
          </p:nvPr>
        </p:nvSpPr>
        <p:spPr>
          <a:xfrm>
            <a:off x="11734798" y="6553200"/>
            <a:ext cx="457201"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201" y="6553200"/>
            <a:ext cx="5838618"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7210218" y="6172200"/>
            <a:ext cx="4524582"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12" name="Sidebar Placeholder"/>
          <p:cNvSpPr>
            <a:spLocks noGrp="1"/>
          </p:cNvSpPr>
          <p:nvPr>
            <p:ph sz="quarter" idx="15"/>
          </p:nvPr>
        </p:nvSpPr>
        <p:spPr>
          <a:xfrm>
            <a:off x="457201" y="1295398"/>
            <a:ext cx="5838620" cy="4876801"/>
          </a:xfrm>
        </p:spPr>
        <p:txBody>
          <a:bodyPr anchor="ctr"/>
          <a:lstStyle>
            <a:lvl1pPr marL="0" indent="0">
              <a:buFontTx/>
              <a:buNone/>
              <a:defRPr b="1">
                <a:solidFill>
                  <a:schemeClr val="bg1"/>
                </a:solidFill>
              </a:defRPr>
            </a:lvl1pPr>
          </a:lstStyle>
          <a:p>
            <a:pPr lvl="0"/>
            <a:r>
              <a:rPr lang="en-US"/>
              <a:t>Click to edit Master text styles</a:t>
            </a:r>
          </a:p>
        </p:txBody>
      </p:sp>
      <p:sp>
        <p:nvSpPr>
          <p:cNvPr id="5" name="Sidebar title"/>
          <p:cNvSpPr>
            <a:spLocks noGrp="1"/>
          </p:cNvSpPr>
          <p:nvPr>
            <p:ph type="body" sz="quarter" idx="16"/>
          </p:nvPr>
        </p:nvSpPr>
        <p:spPr>
          <a:xfrm>
            <a:off x="457201" y="402957"/>
            <a:ext cx="5838620" cy="892443"/>
          </a:xfrm>
        </p:spPr>
        <p:txBody>
          <a:bodyPr/>
          <a:lstStyle>
            <a:lvl1pPr marL="0" indent="0">
              <a:lnSpc>
                <a:spcPct val="90000"/>
              </a:lnSpc>
              <a:spcBef>
                <a:spcPts val="0"/>
              </a:spcBef>
              <a:spcAft>
                <a:spcPts val="0"/>
              </a:spcAft>
              <a:buNone/>
              <a:defRPr sz="3000">
                <a:solidFill>
                  <a:schemeClr val="bg1"/>
                </a:solidFill>
              </a:defRPr>
            </a:lvl1pPr>
          </a:lstStyle>
          <a:p>
            <a:pPr lvl="0"/>
            <a:r>
              <a:rPr lang="en-US"/>
              <a:t>Click to edit Master text styles</a:t>
            </a:r>
          </a:p>
        </p:txBody>
      </p:sp>
      <p:sp>
        <p:nvSpPr>
          <p:cNvPr id="3" name="Content Placeholder 4:3"/>
          <p:cNvSpPr>
            <a:spLocks noGrp="1"/>
          </p:cNvSpPr>
          <p:nvPr>
            <p:ph idx="1"/>
          </p:nvPr>
        </p:nvSpPr>
        <p:spPr>
          <a:xfrm>
            <a:off x="7210219" y="1295400"/>
            <a:ext cx="4524581" cy="48768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7210220" y="411480"/>
            <a:ext cx="4524580" cy="883920"/>
          </a:xfrm>
        </p:spPr>
        <p:txBody>
          <a:bodyPr/>
          <a:lstStyle>
            <a:lvl1pPr>
              <a:defRPr>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22011305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3 teal block">
    <p:spTree>
      <p:nvGrpSpPr>
        <p:cNvPr id="1" name=""/>
        <p:cNvGrpSpPr/>
        <p:nvPr/>
      </p:nvGrpSpPr>
      <p:grpSpPr>
        <a:xfrm>
          <a:off x="0" y="0"/>
          <a:ext cx="0" cy="0"/>
          <a:chOff x="0" y="0"/>
          <a:chExt cx="0" cy="0"/>
        </a:xfrm>
      </p:grpSpPr>
      <p:sp>
        <p:nvSpPr>
          <p:cNvPr id="13" name="Navy edge"/>
          <p:cNvSpPr/>
          <p:nvPr userDrawn="1"/>
        </p:nvSpPr>
        <p:spPr>
          <a:xfrm>
            <a:off x="11734800" y="0"/>
            <a:ext cx="457201"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11" name="Teal banner"/>
          <p:cNvSpPr/>
          <p:nvPr userDrawn="1"/>
        </p:nvSpPr>
        <p:spPr>
          <a:xfrm>
            <a:off x="7067227" y="0"/>
            <a:ext cx="4667572" cy="685800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201" y="6553200"/>
            <a:ext cx="6152824"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lvl="0"/>
            <a:r>
              <a:rPr lang="en-US"/>
              <a:t>Click to edit Master text styles</a:t>
            </a:r>
          </a:p>
        </p:txBody>
      </p:sp>
      <p:sp>
        <p:nvSpPr>
          <p:cNvPr id="7" name="Footnote"/>
          <p:cNvSpPr>
            <a:spLocks noGrp="1"/>
          </p:cNvSpPr>
          <p:nvPr>
            <p:ph type="body" sz="quarter" idx="13"/>
          </p:nvPr>
        </p:nvSpPr>
        <p:spPr>
          <a:xfrm>
            <a:off x="457200" y="6172200"/>
            <a:ext cx="6152825"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4:3"/>
          <p:cNvSpPr>
            <a:spLocks noGrp="1"/>
          </p:cNvSpPr>
          <p:nvPr>
            <p:ph idx="1"/>
          </p:nvPr>
        </p:nvSpPr>
        <p:spPr>
          <a:xfrm>
            <a:off x="457200" y="1295400"/>
            <a:ext cx="6152826" cy="48768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457200" y="411480"/>
            <a:ext cx="6152826" cy="883920"/>
          </a:xfrm>
        </p:spPr>
        <p:txBody>
          <a:bodyPr/>
          <a:lstStyle>
            <a:lvl1pPr>
              <a:defRPr/>
            </a:lvl1pPr>
          </a:lstStyle>
          <a:p>
            <a:r>
              <a:rPr lang="en-US"/>
              <a:t>Click to edit Master title style</a:t>
            </a:r>
            <a:endParaRPr lang="en-US" dirty="0"/>
          </a:p>
        </p:txBody>
      </p:sp>
      <p:sp>
        <p:nvSpPr>
          <p:cNvPr id="12" name="Sidebar Placeholder"/>
          <p:cNvSpPr>
            <a:spLocks noGrp="1"/>
          </p:cNvSpPr>
          <p:nvPr>
            <p:ph sz="quarter" idx="15"/>
          </p:nvPr>
        </p:nvSpPr>
        <p:spPr>
          <a:xfrm>
            <a:off x="7524426" y="1295400"/>
            <a:ext cx="3756133" cy="4876800"/>
          </a:xfrm>
        </p:spPr>
        <p:txBody>
          <a:bodyPr anchor="t"/>
          <a:lstStyle>
            <a:lvl1pPr marL="0" indent="0">
              <a:buFontTx/>
              <a:buNone/>
              <a:defRPr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1931333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3 navy block">
    <p:spTree>
      <p:nvGrpSpPr>
        <p:cNvPr id="1" name=""/>
        <p:cNvGrpSpPr/>
        <p:nvPr/>
      </p:nvGrpSpPr>
      <p:grpSpPr>
        <a:xfrm>
          <a:off x="0" y="0"/>
          <a:ext cx="0" cy="0"/>
          <a:chOff x="0" y="0"/>
          <a:chExt cx="0" cy="0"/>
        </a:xfrm>
      </p:grpSpPr>
      <p:sp>
        <p:nvSpPr>
          <p:cNvPr id="13" name="Navy edge"/>
          <p:cNvSpPr/>
          <p:nvPr userDrawn="1"/>
        </p:nvSpPr>
        <p:spPr>
          <a:xfrm>
            <a:off x="7054789" y="0"/>
            <a:ext cx="5137212"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200" y="6553200"/>
            <a:ext cx="6152822"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1" y="6172200"/>
            <a:ext cx="6152822"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12" name="Sidebar Placeholder"/>
          <p:cNvSpPr>
            <a:spLocks noGrp="1"/>
          </p:cNvSpPr>
          <p:nvPr>
            <p:ph sz="quarter" idx="15"/>
          </p:nvPr>
        </p:nvSpPr>
        <p:spPr>
          <a:xfrm>
            <a:off x="7511990" y="1295400"/>
            <a:ext cx="4222810" cy="5181600"/>
          </a:xfrm>
        </p:spPr>
        <p:txBody>
          <a:bodyPr anchor="t"/>
          <a:lstStyle>
            <a:lvl1pPr marL="0" indent="0">
              <a:buFontTx/>
              <a:buNone/>
              <a:defRPr b="1">
                <a:solidFill>
                  <a:schemeClr val="bg1"/>
                </a:solidFill>
              </a:defRPr>
            </a:lvl1pPr>
          </a:lstStyle>
          <a:p>
            <a:pPr lvl="0"/>
            <a:r>
              <a:rPr lang="en-US"/>
              <a:t>Click to edit Master text styles</a:t>
            </a:r>
          </a:p>
        </p:txBody>
      </p:sp>
      <p:sp>
        <p:nvSpPr>
          <p:cNvPr id="3" name="Content Placeholder 4:3"/>
          <p:cNvSpPr>
            <a:spLocks noGrp="1"/>
          </p:cNvSpPr>
          <p:nvPr>
            <p:ph idx="1"/>
          </p:nvPr>
        </p:nvSpPr>
        <p:spPr>
          <a:xfrm>
            <a:off x="457200" y="1295400"/>
            <a:ext cx="6152825" cy="48768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457200" y="411480"/>
            <a:ext cx="6152827" cy="883920"/>
          </a:xfrm>
        </p:spPr>
        <p:txBody>
          <a:bodyPr/>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19533069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2 blue block">
    <p:spTree>
      <p:nvGrpSpPr>
        <p:cNvPr id="1" name=""/>
        <p:cNvGrpSpPr/>
        <p:nvPr/>
      </p:nvGrpSpPr>
      <p:grpSpPr>
        <a:xfrm>
          <a:off x="0" y="0"/>
          <a:ext cx="0" cy="0"/>
          <a:chOff x="0" y="0"/>
          <a:chExt cx="0" cy="0"/>
        </a:xfrm>
      </p:grpSpPr>
      <p:sp>
        <p:nvSpPr>
          <p:cNvPr id="11" name="Left banner"/>
          <p:cNvSpPr/>
          <p:nvPr userDrawn="1"/>
        </p:nvSpPr>
        <p:spPr>
          <a:xfrm>
            <a:off x="1" y="0"/>
            <a:ext cx="8361723"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6" name="Slide Number Placeholder 5"/>
          <p:cNvSpPr>
            <a:spLocks noGrp="1"/>
          </p:cNvSpPr>
          <p:nvPr>
            <p:ph type="sldNum" sz="quarter" idx="12"/>
          </p:nvPr>
        </p:nvSpPr>
        <p:spPr>
          <a:xfrm>
            <a:off x="11734802" y="6553200"/>
            <a:ext cx="457198"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197" y="6553200"/>
            <a:ext cx="7444593"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8818922" y="6172200"/>
            <a:ext cx="2915878"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12" name="Sidebar Placeholder"/>
          <p:cNvSpPr>
            <a:spLocks noGrp="1"/>
          </p:cNvSpPr>
          <p:nvPr>
            <p:ph sz="quarter" idx="15"/>
          </p:nvPr>
        </p:nvSpPr>
        <p:spPr>
          <a:xfrm>
            <a:off x="457201" y="1295400"/>
            <a:ext cx="7444594" cy="5181600"/>
          </a:xfrm>
        </p:spPr>
        <p:txBody>
          <a:bodyPr anchor="ctr"/>
          <a:lstStyle>
            <a:lvl1pPr marL="0" indent="0">
              <a:buFontTx/>
              <a:buNone/>
              <a:defRPr b="1">
                <a:solidFill>
                  <a:schemeClr val="bg1"/>
                </a:solidFill>
              </a:defRPr>
            </a:lvl1pPr>
          </a:lstStyle>
          <a:p>
            <a:pPr lvl="0"/>
            <a:r>
              <a:rPr lang="en-US"/>
              <a:t>Click to edit Master text styles</a:t>
            </a:r>
          </a:p>
        </p:txBody>
      </p:sp>
      <p:sp>
        <p:nvSpPr>
          <p:cNvPr id="5" name="Sidebar title"/>
          <p:cNvSpPr>
            <a:spLocks noGrp="1"/>
          </p:cNvSpPr>
          <p:nvPr>
            <p:ph type="body" sz="quarter" idx="16"/>
          </p:nvPr>
        </p:nvSpPr>
        <p:spPr>
          <a:xfrm>
            <a:off x="457200" y="411164"/>
            <a:ext cx="7444595" cy="884237"/>
          </a:xfrm>
        </p:spPr>
        <p:txBody>
          <a:bodyPr/>
          <a:lstStyle>
            <a:lvl1pPr marL="0" indent="0">
              <a:lnSpc>
                <a:spcPct val="90000"/>
              </a:lnSpc>
              <a:spcBef>
                <a:spcPts val="0"/>
              </a:spcBef>
              <a:spcAft>
                <a:spcPts val="0"/>
              </a:spcAft>
              <a:buNone/>
              <a:defRPr sz="3000">
                <a:solidFill>
                  <a:schemeClr val="bg1"/>
                </a:solidFill>
              </a:defRPr>
            </a:lvl1pPr>
          </a:lstStyle>
          <a:p>
            <a:pPr lvl="0"/>
            <a:r>
              <a:rPr lang="en-US"/>
              <a:t>Click to edit Master text styles</a:t>
            </a:r>
          </a:p>
        </p:txBody>
      </p:sp>
      <p:sp>
        <p:nvSpPr>
          <p:cNvPr id="3" name="Content Placeholder 5:2"/>
          <p:cNvSpPr>
            <a:spLocks noGrp="1"/>
          </p:cNvSpPr>
          <p:nvPr>
            <p:ph idx="1"/>
          </p:nvPr>
        </p:nvSpPr>
        <p:spPr>
          <a:xfrm>
            <a:off x="8818922" y="1600200"/>
            <a:ext cx="2915877" cy="4572000"/>
          </a:xfrm>
        </p:spPr>
        <p:txBody>
          <a:bodyPr/>
          <a:lstStyle>
            <a:lvl1pPr marL="0" indent="0">
              <a:buNone/>
              <a:defRPr sz="1800"/>
            </a:lvl1pPr>
          </a:lstStyle>
          <a:p>
            <a:pPr lvl="0"/>
            <a:r>
              <a:rPr lang="en-US"/>
              <a:t>Click to edit Master text styles</a:t>
            </a:r>
          </a:p>
        </p:txBody>
      </p:sp>
      <p:sp>
        <p:nvSpPr>
          <p:cNvPr id="2" name="Title 1"/>
          <p:cNvSpPr>
            <a:spLocks noGrp="1"/>
          </p:cNvSpPr>
          <p:nvPr>
            <p:ph type="title"/>
          </p:nvPr>
        </p:nvSpPr>
        <p:spPr>
          <a:xfrm>
            <a:off x="8818924" y="411480"/>
            <a:ext cx="2915876" cy="883920"/>
          </a:xfrm>
        </p:spPr>
        <p:txBody>
          <a:bodyPr/>
          <a:lstStyle>
            <a:lvl1pPr>
              <a:defRPr sz="2400">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24807553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2 teal block">
    <p:spTree>
      <p:nvGrpSpPr>
        <p:cNvPr id="1" name=""/>
        <p:cNvGrpSpPr/>
        <p:nvPr/>
      </p:nvGrpSpPr>
      <p:grpSpPr>
        <a:xfrm>
          <a:off x="0" y="0"/>
          <a:ext cx="0" cy="0"/>
          <a:chOff x="0" y="0"/>
          <a:chExt cx="0" cy="0"/>
        </a:xfrm>
      </p:grpSpPr>
      <p:sp>
        <p:nvSpPr>
          <p:cNvPr id="10" name="Bottom banner - teal"/>
          <p:cNvSpPr/>
          <p:nvPr userDrawn="1"/>
        </p:nvSpPr>
        <p:spPr>
          <a:xfrm>
            <a:off x="8659657" y="6556248"/>
            <a:ext cx="2922743" cy="301752"/>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13" name="Navy edge"/>
          <p:cNvSpPr/>
          <p:nvPr userDrawn="1"/>
        </p:nvSpPr>
        <p:spPr>
          <a:xfrm>
            <a:off x="11734800" y="0"/>
            <a:ext cx="457201"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11" name="Teal banner"/>
          <p:cNvSpPr/>
          <p:nvPr userDrawn="1"/>
        </p:nvSpPr>
        <p:spPr>
          <a:xfrm>
            <a:off x="8659657" y="0"/>
            <a:ext cx="3075142" cy="685800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200" y="6553200"/>
            <a:ext cx="7745255"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0" y="6172200"/>
            <a:ext cx="7745255"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12" name="Sidebar Placeholder"/>
          <p:cNvSpPr>
            <a:spLocks noGrp="1"/>
          </p:cNvSpPr>
          <p:nvPr>
            <p:ph sz="quarter" idx="15"/>
          </p:nvPr>
        </p:nvSpPr>
        <p:spPr>
          <a:xfrm>
            <a:off x="9116857" y="1295400"/>
            <a:ext cx="2160742" cy="4876800"/>
          </a:xfrm>
        </p:spPr>
        <p:txBody>
          <a:bodyPr anchor="t"/>
          <a:lstStyle>
            <a:lvl1pPr marL="0" indent="0">
              <a:buFontTx/>
              <a:buNone/>
              <a:defRPr b="1">
                <a:solidFill>
                  <a:schemeClr val="bg1"/>
                </a:solidFill>
              </a:defRPr>
            </a:lvl1pPr>
          </a:lstStyle>
          <a:p>
            <a:pPr lvl="0"/>
            <a:r>
              <a:rPr lang="en-US"/>
              <a:t>Click to edit Master text styles</a:t>
            </a:r>
          </a:p>
        </p:txBody>
      </p:sp>
      <p:sp>
        <p:nvSpPr>
          <p:cNvPr id="3" name="Content Placeholder 5:2"/>
          <p:cNvSpPr>
            <a:spLocks noGrp="1"/>
          </p:cNvSpPr>
          <p:nvPr>
            <p:ph idx="1"/>
          </p:nvPr>
        </p:nvSpPr>
        <p:spPr>
          <a:xfrm>
            <a:off x="457201" y="1295400"/>
            <a:ext cx="7745256" cy="4876800"/>
          </a:xfrm>
        </p:spPr>
        <p:txBody>
          <a:bodyPr/>
          <a:lstStyle>
            <a:lvl1pPr marL="0" indent="0">
              <a:buNone/>
              <a:defRPr sz="2000"/>
            </a:lvl1pPr>
          </a:lstStyle>
          <a:p>
            <a:pPr lvl="0"/>
            <a:r>
              <a:rPr lang="en-US"/>
              <a:t>Click to edit Master text styles</a:t>
            </a:r>
          </a:p>
        </p:txBody>
      </p:sp>
      <p:sp>
        <p:nvSpPr>
          <p:cNvPr id="2" name="Title 1"/>
          <p:cNvSpPr>
            <a:spLocks noGrp="1"/>
          </p:cNvSpPr>
          <p:nvPr>
            <p:ph type="title"/>
          </p:nvPr>
        </p:nvSpPr>
        <p:spPr>
          <a:xfrm>
            <a:off x="457200" y="411480"/>
            <a:ext cx="7745258" cy="883920"/>
          </a:xfrm>
        </p:spPr>
        <p:txBody>
          <a:bodyPr/>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11941377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1_Analytic Insights">
    <p:spTree>
      <p:nvGrpSpPr>
        <p:cNvPr id="1" name=""/>
        <p:cNvGrpSpPr/>
        <p:nvPr/>
      </p:nvGrpSpPr>
      <p:grpSpPr>
        <a:xfrm>
          <a:off x="0" y="0"/>
          <a:ext cx="0" cy="0"/>
          <a:chOff x="0" y="0"/>
          <a:chExt cx="0" cy="0"/>
        </a:xfrm>
      </p:grpSpPr>
      <p:sp>
        <p:nvSpPr>
          <p:cNvPr id="23" name="Rectangle 22"/>
          <p:cNvSpPr/>
          <p:nvPr/>
        </p:nvSpPr>
        <p:spPr>
          <a:xfrm>
            <a:off x="0" y="6578228"/>
            <a:ext cx="12192000" cy="279772"/>
          </a:xfrm>
          <a:prstGeom prst="rect">
            <a:avLst/>
          </a:prstGeom>
          <a:solidFill>
            <a:schemeClr val="bg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900" dirty="0">
              <a:solidFill>
                <a:srgbClr val="FFFFFF"/>
              </a:solidFill>
            </a:endParaRPr>
          </a:p>
        </p:txBody>
      </p:sp>
      <p:sp>
        <p:nvSpPr>
          <p:cNvPr id="12" name="Tagline"/>
          <p:cNvSpPr txBox="1">
            <a:spLocks noChangeArrowheads="1"/>
          </p:cNvSpPr>
          <p:nvPr/>
        </p:nvSpPr>
        <p:spPr bwMode="auto">
          <a:xfrm>
            <a:off x="639474" y="6635113"/>
            <a:ext cx="9215727"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0">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en-US" sz="600" kern="1200" dirty="0">
                <a:solidFill>
                  <a:schemeClr val="tx1"/>
                </a:solidFill>
                <a:effectLst/>
                <a:latin typeface="Arial" charset="0"/>
                <a:ea typeface="+mn-ea"/>
                <a:cs typeface="+mn-cs"/>
              </a:rPr>
              <a:t>A Division of Health Care Service Corporation, a Mutual Legal Reserve Company (HCSC), an Independent Licensee of the Blue Cross and Blue Shield Association. © Copyright 2020 Health Care Service Corporation. All rights reserved. Proprietary and Confidential Information. Not for use or disclosure outside of HCSC except under written agreement from HCSC.</a:t>
            </a:r>
          </a:p>
        </p:txBody>
      </p:sp>
      <p:grpSp>
        <p:nvGrpSpPr>
          <p:cNvPr id="4" name="Group 3"/>
          <p:cNvGrpSpPr/>
          <p:nvPr/>
        </p:nvGrpSpPr>
        <p:grpSpPr>
          <a:xfrm>
            <a:off x="0" y="6496095"/>
            <a:ext cx="12192000" cy="82296"/>
            <a:chOff x="0" y="6496095"/>
            <a:chExt cx="9144000" cy="82296"/>
          </a:xfrm>
        </p:grpSpPr>
        <p:grpSp>
          <p:nvGrpSpPr>
            <p:cNvPr id="31" name="Group 30"/>
            <p:cNvGrpSpPr/>
            <p:nvPr/>
          </p:nvGrpSpPr>
          <p:grpSpPr>
            <a:xfrm>
              <a:off x="0" y="6496095"/>
              <a:ext cx="9144000" cy="82296"/>
              <a:chOff x="0" y="6537325"/>
              <a:chExt cx="9144000" cy="320674"/>
            </a:xfrm>
          </p:grpSpPr>
          <p:sp>
            <p:nvSpPr>
              <p:cNvPr id="32" name="Rectangle 31"/>
              <p:cNvSpPr/>
              <p:nvPr/>
            </p:nvSpPr>
            <p:spPr>
              <a:xfrm>
                <a:off x="0" y="6537325"/>
                <a:ext cx="1828800" cy="32004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850" dirty="0">
                  <a:solidFill>
                    <a:srgbClr val="FFFFFF"/>
                  </a:solidFill>
                </a:endParaRPr>
              </a:p>
            </p:txBody>
          </p:sp>
          <p:sp>
            <p:nvSpPr>
              <p:cNvPr id="33" name="Rectangle 32"/>
              <p:cNvSpPr/>
              <p:nvPr/>
            </p:nvSpPr>
            <p:spPr>
              <a:xfrm>
                <a:off x="1828800" y="6537325"/>
                <a:ext cx="1828800" cy="32004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850" dirty="0">
                  <a:solidFill>
                    <a:srgbClr val="FFFFFF"/>
                  </a:solidFill>
                </a:endParaRPr>
              </a:p>
            </p:txBody>
          </p:sp>
          <p:sp>
            <p:nvSpPr>
              <p:cNvPr id="34" name="Rectangle 33"/>
              <p:cNvSpPr/>
              <p:nvPr/>
            </p:nvSpPr>
            <p:spPr>
              <a:xfrm>
                <a:off x="3657600" y="6537325"/>
                <a:ext cx="1828800" cy="320674"/>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850" dirty="0">
                  <a:solidFill>
                    <a:srgbClr val="FFFFFF"/>
                  </a:solidFill>
                </a:endParaRPr>
              </a:p>
            </p:txBody>
          </p:sp>
          <p:sp>
            <p:nvSpPr>
              <p:cNvPr id="35" name="Rectangle 34"/>
              <p:cNvSpPr/>
              <p:nvPr/>
            </p:nvSpPr>
            <p:spPr>
              <a:xfrm>
                <a:off x="5486400" y="6537325"/>
                <a:ext cx="1828800" cy="320040"/>
              </a:xfrm>
              <a:prstGeom prst="rect">
                <a:avLst/>
              </a:prstGeom>
              <a:solidFill>
                <a:schemeClr val="accent3">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850" dirty="0">
                  <a:solidFill>
                    <a:srgbClr val="FFFFFF"/>
                  </a:solidFill>
                </a:endParaRPr>
              </a:p>
            </p:txBody>
          </p:sp>
          <p:sp>
            <p:nvSpPr>
              <p:cNvPr id="36" name="Rectangle 35"/>
              <p:cNvSpPr/>
              <p:nvPr/>
            </p:nvSpPr>
            <p:spPr>
              <a:xfrm>
                <a:off x="7315200" y="6537325"/>
                <a:ext cx="1828800" cy="320040"/>
              </a:xfrm>
              <a:prstGeom prst="rect">
                <a:avLst/>
              </a:prstGeom>
              <a:solidFill>
                <a:schemeClr val="accent1">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850" dirty="0">
                  <a:solidFill>
                    <a:srgbClr val="FFFFFF"/>
                  </a:solidFill>
                </a:endParaRPr>
              </a:p>
            </p:txBody>
          </p:sp>
        </p:grpSp>
        <p:sp>
          <p:nvSpPr>
            <p:cNvPr id="37" name="Rectangle 36"/>
            <p:cNvSpPr/>
            <p:nvPr/>
          </p:nvSpPr>
          <p:spPr>
            <a:xfrm>
              <a:off x="0" y="6496095"/>
              <a:ext cx="9144000" cy="73152"/>
            </a:xfrm>
            <a:prstGeom prst="rect">
              <a:avLst/>
            </a:prstGeom>
            <a:gradFill flip="none" rotWithShape="1">
              <a:gsLst>
                <a:gs pos="0">
                  <a:schemeClr val="tx1">
                    <a:alpha val="15000"/>
                  </a:schemeClr>
                </a:gs>
                <a:gs pos="100000">
                  <a:schemeClr val="tx1">
                    <a:alpha val="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sz="1800" dirty="0">
                <a:solidFill>
                  <a:srgbClr val="FFFFFF"/>
                </a:solidFill>
              </a:endParaRPr>
            </a:p>
          </p:txBody>
        </p:sp>
      </p:grpSp>
      <p:sp>
        <p:nvSpPr>
          <p:cNvPr id="16" name="Title 1">
            <a:extLst>
              <a:ext uri="{FF2B5EF4-FFF2-40B4-BE49-F238E27FC236}">
                <a16:creationId xmlns:a16="http://schemas.microsoft.com/office/drawing/2014/main" id="{0E678E78-5638-404E-9EC8-8726258D3608}"/>
              </a:ext>
            </a:extLst>
          </p:cNvPr>
          <p:cNvSpPr>
            <a:spLocks noGrp="1"/>
          </p:cNvSpPr>
          <p:nvPr>
            <p:ph type="title"/>
          </p:nvPr>
        </p:nvSpPr>
        <p:spPr>
          <a:xfrm>
            <a:off x="304800" y="151304"/>
            <a:ext cx="10972800" cy="777240"/>
          </a:xfrm>
        </p:spPr>
        <p:txBody>
          <a:bodyPr/>
          <a:lstStyle>
            <a:lvl1pPr>
              <a:defRPr b="1">
                <a:latin typeface="Calibri" panose="020F0502020204030204" pitchFamily="34" charset="0"/>
              </a:defRPr>
            </a:lvl1pPr>
          </a:lstStyle>
          <a:p>
            <a:r>
              <a:rPr lang="en-US" dirty="0"/>
              <a:t>Click to edit Master title style</a:t>
            </a:r>
          </a:p>
        </p:txBody>
      </p:sp>
      <p:sp>
        <p:nvSpPr>
          <p:cNvPr id="17" name="Content Placeholder 2">
            <a:extLst>
              <a:ext uri="{FF2B5EF4-FFF2-40B4-BE49-F238E27FC236}">
                <a16:creationId xmlns:a16="http://schemas.microsoft.com/office/drawing/2014/main" id="{DE126897-A59C-40F7-B679-1D254671F2E1}"/>
              </a:ext>
            </a:extLst>
          </p:cNvPr>
          <p:cNvSpPr>
            <a:spLocks noGrp="1"/>
          </p:cNvSpPr>
          <p:nvPr>
            <p:ph idx="1"/>
          </p:nvPr>
        </p:nvSpPr>
        <p:spPr>
          <a:xfrm>
            <a:off x="609600" y="1208316"/>
            <a:ext cx="10972800" cy="4648200"/>
          </a:xfrm>
        </p:spPr>
        <p:txBody>
          <a:bodyPr/>
          <a:lstStyle>
            <a:lvl1pPr>
              <a:defRPr sz="2200">
                <a:latin typeface="Calibri" panose="020F0502020204030204" pitchFamily="34" charset="0"/>
              </a:defRPr>
            </a:lvl1pPr>
            <a:lvl2pPr>
              <a:defRPr>
                <a:latin typeface="Calibri" panose="020F0502020204030204" pitchFamily="34" charset="0"/>
              </a:defRPr>
            </a:lvl2pPr>
          </a:lstStyle>
          <a:p>
            <a:pPr lvl="0"/>
            <a:r>
              <a:rPr lang="en-US"/>
              <a:t>Edit Master text styles</a:t>
            </a:r>
          </a:p>
          <a:p>
            <a:pPr lvl="1"/>
            <a:r>
              <a:rPr lang="en-US"/>
              <a:t>Second level</a:t>
            </a:r>
          </a:p>
        </p:txBody>
      </p:sp>
      <p:sp>
        <p:nvSpPr>
          <p:cNvPr id="14" name="Slide Number Placeholder 5">
            <a:extLst>
              <a:ext uri="{FF2B5EF4-FFF2-40B4-BE49-F238E27FC236}">
                <a16:creationId xmlns:a16="http://schemas.microsoft.com/office/drawing/2014/main" id="{0DF827B7-AD93-47B4-B45A-4A7DF873D603}"/>
              </a:ext>
            </a:extLst>
          </p:cNvPr>
          <p:cNvSpPr txBox="1">
            <a:spLocks/>
          </p:cNvSpPr>
          <p:nvPr userDrawn="1"/>
        </p:nvSpPr>
        <p:spPr>
          <a:xfrm>
            <a:off x="11576695" y="6553200"/>
            <a:ext cx="609600" cy="304800"/>
          </a:xfrm>
          <a:prstGeom prst="rect">
            <a:avLst/>
          </a:prstGeom>
        </p:spPr>
        <p:txBody>
          <a:bodyPr vert="horz" wrap="none" lIns="0" tIns="0" rIns="0" bIns="0" rtlCol="0" anchor="ctr"/>
          <a:lstStyle>
            <a:defPPr>
              <a:defRPr lang="en-US"/>
            </a:defPPr>
            <a:lvl1pPr algn="ctr" rtl="0" fontAlgn="base">
              <a:spcBef>
                <a:spcPct val="0"/>
              </a:spcBef>
              <a:spcAft>
                <a:spcPct val="0"/>
              </a:spcAft>
              <a:defRPr sz="800" b="0" kern="1200">
                <a:solidFill>
                  <a:schemeClr val="tx1"/>
                </a:solidFill>
                <a:latin typeface="Arial" pitchFamily="34" charset="0"/>
                <a:ea typeface="+mn-ea"/>
                <a:cs typeface="+mn-cs"/>
              </a:defRPr>
            </a:lvl1pPr>
            <a:lvl2pPr marL="457200" algn="l" rtl="0" fontAlgn="base">
              <a:spcBef>
                <a:spcPct val="0"/>
              </a:spcBef>
              <a:spcAft>
                <a:spcPct val="0"/>
              </a:spcAft>
              <a:defRPr sz="1200" b="1" kern="1200">
                <a:solidFill>
                  <a:schemeClr val="tx1"/>
                </a:solidFill>
                <a:latin typeface="Arial" pitchFamily="34" charset="0"/>
                <a:ea typeface="+mn-ea"/>
                <a:cs typeface="+mn-cs"/>
              </a:defRPr>
            </a:lvl2pPr>
            <a:lvl3pPr marL="914400" algn="l" rtl="0" fontAlgn="base">
              <a:spcBef>
                <a:spcPct val="0"/>
              </a:spcBef>
              <a:spcAft>
                <a:spcPct val="0"/>
              </a:spcAft>
              <a:defRPr sz="1200" b="1" kern="1200">
                <a:solidFill>
                  <a:schemeClr val="tx1"/>
                </a:solidFill>
                <a:latin typeface="Arial" pitchFamily="34" charset="0"/>
                <a:ea typeface="+mn-ea"/>
                <a:cs typeface="+mn-cs"/>
              </a:defRPr>
            </a:lvl3pPr>
            <a:lvl4pPr marL="1371600" algn="l" rtl="0" fontAlgn="base">
              <a:spcBef>
                <a:spcPct val="0"/>
              </a:spcBef>
              <a:spcAft>
                <a:spcPct val="0"/>
              </a:spcAft>
              <a:defRPr sz="1200" b="1" kern="1200">
                <a:solidFill>
                  <a:schemeClr val="tx1"/>
                </a:solidFill>
                <a:latin typeface="Arial" pitchFamily="34" charset="0"/>
                <a:ea typeface="+mn-ea"/>
                <a:cs typeface="+mn-cs"/>
              </a:defRPr>
            </a:lvl4pPr>
            <a:lvl5pPr marL="1828800" algn="l" rtl="0" fontAlgn="base">
              <a:spcBef>
                <a:spcPct val="0"/>
              </a:spcBef>
              <a:spcAft>
                <a:spcPct val="0"/>
              </a:spcAft>
              <a:defRPr sz="1200" b="1" kern="1200">
                <a:solidFill>
                  <a:schemeClr val="tx1"/>
                </a:solidFill>
                <a:latin typeface="Arial" pitchFamily="34" charset="0"/>
                <a:ea typeface="+mn-ea"/>
                <a:cs typeface="+mn-cs"/>
              </a:defRPr>
            </a:lvl5pPr>
            <a:lvl6pPr marL="2286000" algn="l" defTabSz="914400" rtl="0" eaLnBrk="1" latinLnBrk="0" hangingPunct="1">
              <a:defRPr sz="1200" b="1" kern="1200">
                <a:solidFill>
                  <a:schemeClr val="tx1"/>
                </a:solidFill>
                <a:latin typeface="Arial" pitchFamily="34" charset="0"/>
                <a:ea typeface="+mn-ea"/>
                <a:cs typeface="+mn-cs"/>
              </a:defRPr>
            </a:lvl6pPr>
            <a:lvl7pPr marL="2743200" algn="l" defTabSz="914400" rtl="0" eaLnBrk="1" latinLnBrk="0" hangingPunct="1">
              <a:defRPr sz="1200" b="1" kern="1200">
                <a:solidFill>
                  <a:schemeClr val="tx1"/>
                </a:solidFill>
                <a:latin typeface="Arial" pitchFamily="34" charset="0"/>
                <a:ea typeface="+mn-ea"/>
                <a:cs typeface="+mn-cs"/>
              </a:defRPr>
            </a:lvl7pPr>
            <a:lvl8pPr marL="3200400" algn="l" defTabSz="914400" rtl="0" eaLnBrk="1" latinLnBrk="0" hangingPunct="1">
              <a:defRPr sz="1200" b="1" kern="1200">
                <a:solidFill>
                  <a:schemeClr val="tx1"/>
                </a:solidFill>
                <a:latin typeface="Arial" pitchFamily="34" charset="0"/>
                <a:ea typeface="+mn-ea"/>
                <a:cs typeface="+mn-cs"/>
              </a:defRPr>
            </a:lvl8pPr>
            <a:lvl9pPr marL="3657600" algn="l" defTabSz="914400" rtl="0" eaLnBrk="1" latinLnBrk="0" hangingPunct="1">
              <a:defRPr sz="1200" b="1" kern="1200">
                <a:solidFill>
                  <a:schemeClr val="tx1"/>
                </a:solidFill>
                <a:latin typeface="Arial" pitchFamily="34" charset="0"/>
                <a:ea typeface="+mn-ea"/>
                <a:cs typeface="+mn-cs"/>
              </a:defRPr>
            </a:lvl9pPr>
          </a:lstStyle>
          <a:p>
            <a:fld id="{2D55A223-BDE3-4662-BD05-6BDBDD27824A}" type="slidenum">
              <a:rPr lang="en-US" sz="800" smtClean="0">
                <a:solidFill>
                  <a:srgbClr val="1E1E1E"/>
                </a:solidFill>
              </a:rPr>
              <a:pPr/>
              <a:t>‹#›</a:t>
            </a:fld>
            <a:endParaRPr lang="en-US" sz="800" dirty="0">
              <a:solidFill>
                <a:srgbClr val="1E1E1E"/>
              </a:solidFill>
            </a:endParaRPr>
          </a:p>
        </p:txBody>
      </p:sp>
    </p:spTree>
    <p:extLst>
      <p:ext uri="{BB962C8B-B14F-4D97-AF65-F5344CB8AC3E}">
        <p14:creationId xmlns:p14="http://schemas.microsoft.com/office/powerpoint/2010/main" val="8066419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2 navy block">
    <p:spTree>
      <p:nvGrpSpPr>
        <p:cNvPr id="1" name=""/>
        <p:cNvGrpSpPr/>
        <p:nvPr/>
      </p:nvGrpSpPr>
      <p:grpSpPr>
        <a:xfrm>
          <a:off x="0" y="0"/>
          <a:ext cx="0" cy="0"/>
          <a:chOff x="0" y="0"/>
          <a:chExt cx="0" cy="0"/>
        </a:xfrm>
      </p:grpSpPr>
      <p:sp>
        <p:nvSpPr>
          <p:cNvPr id="11" name="Teal banner"/>
          <p:cNvSpPr/>
          <p:nvPr userDrawn="1"/>
        </p:nvSpPr>
        <p:spPr>
          <a:xfrm>
            <a:off x="8659657" y="0"/>
            <a:ext cx="3532343"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200" y="6553200"/>
            <a:ext cx="7745256" cy="304800"/>
          </a:xfrm>
        </p:spPr>
        <p:txBody>
          <a:bodyPr anchor="ctr" anchorCtr="0"/>
          <a:lstStyle>
            <a:lvl1pPr marL="0" indent="0">
              <a:spcBef>
                <a:spcPts val="0"/>
              </a:spcBef>
              <a:spcAft>
                <a:spcPts val="200"/>
              </a:spcAft>
              <a:buFontTx/>
              <a:buNone/>
              <a:defRPr lang="en-US" sz="600" kern="600" baseline="0" dirty="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0" y="6172200"/>
            <a:ext cx="7745256"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12" name="Sidebar Placeholder"/>
          <p:cNvSpPr>
            <a:spLocks noGrp="1"/>
          </p:cNvSpPr>
          <p:nvPr>
            <p:ph sz="quarter" idx="15"/>
          </p:nvPr>
        </p:nvSpPr>
        <p:spPr>
          <a:xfrm>
            <a:off x="9116858" y="1295400"/>
            <a:ext cx="2617942" cy="4876800"/>
          </a:xfrm>
        </p:spPr>
        <p:txBody>
          <a:bodyPr anchor="t"/>
          <a:lstStyle>
            <a:lvl1pPr marL="0" indent="0">
              <a:buFontTx/>
              <a:buNone/>
              <a:defRPr b="1">
                <a:solidFill>
                  <a:schemeClr val="bg1"/>
                </a:solidFill>
              </a:defRPr>
            </a:lvl1pPr>
          </a:lstStyle>
          <a:p>
            <a:pPr lvl="0"/>
            <a:r>
              <a:rPr lang="en-US"/>
              <a:t>Click to edit Master text styles</a:t>
            </a:r>
          </a:p>
        </p:txBody>
      </p:sp>
      <p:sp>
        <p:nvSpPr>
          <p:cNvPr id="3" name="Content Placeholder 5:2"/>
          <p:cNvSpPr>
            <a:spLocks noGrp="1"/>
          </p:cNvSpPr>
          <p:nvPr>
            <p:ph idx="1"/>
          </p:nvPr>
        </p:nvSpPr>
        <p:spPr>
          <a:xfrm>
            <a:off x="457200" y="1295400"/>
            <a:ext cx="7745257" cy="4876800"/>
          </a:xfrm>
        </p:spPr>
        <p:txBody>
          <a:bodyPr/>
          <a:lstStyle>
            <a:lvl1pPr marL="0" indent="0">
              <a:buNone/>
              <a:defRPr sz="2000"/>
            </a:lvl1pPr>
          </a:lstStyle>
          <a:p>
            <a:pPr lvl="0"/>
            <a:r>
              <a:rPr lang="en-US"/>
              <a:t>Click to edit Master text styles</a:t>
            </a:r>
          </a:p>
        </p:txBody>
      </p:sp>
      <p:sp>
        <p:nvSpPr>
          <p:cNvPr id="2" name="Title 1"/>
          <p:cNvSpPr>
            <a:spLocks noGrp="1"/>
          </p:cNvSpPr>
          <p:nvPr>
            <p:ph type="title"/>
          </p:nvPr>
        </p:nvSpPr>
        <p:spPr>
          <a:xfrm>
            <a:off x="457200" y="411480"/>
            <a:ext cx="7745259" cy="883920"/>
          </a:xfrm>
        </p:spPr>
        <p:txBody>
          <a:bodyPr/>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38147439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4 left bleed">
    <p:spTree>
      <p:nvGrpSpPr>
        <p:cNvPr id="1" name=""/>
        <p:cNvGrpSpPr/>
        <p:nvPr/>
      </p:nvGrpSpPr>
      <p:grpSpPr>
        <a:xfrm>
          <a:off x="0" y="0"/>
          <a:ext cx="0" cy="0"/>
          <a:chOff x="0" y="0"/>
          <a:chExt cx="0" cy="0"/>
        </a:xfrm>
      </p:grpSpPr>
      <p:sp>
        <p:nvSpPr>
          <p:cNvPr id="11" name="Left banner" hidden="1"/>
          <p:cNvSpPr/>
          <p:nvPr userDrawn="1"/>
        </p:nvSpPr>
        <p:spPr>
          <a:xfrm>
            <a:off x="1" y="0"/>
            <a:ext cx="5137212"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5602816" y="6553200"/>
            <a:ext cx="6131984"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5602816" y="6172200"/>
            <a:ext cx="6131983"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3:4"/>
          <p:cNvSpPr>
            <a:spLocks noGrp="1"/>
          </p:cNvSpPr>
          <p:nvPr>
            <p:ph idx="1"/>
          </p:nvPr>
        </p:nvSpPr>
        <p:spPr>
          <a:xfrm>
            <a:off x="5602817" y="1600200"/>
            <a:ext cx="6131983" cy="45720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5602818" y="411480"/>
            <a:ext cx="6131982" cy="883920"/>
          </a:xfrm>
        </p:spPr>
        <p:txBody>
          <a:bodyPr/>
          <a:lstStyle>
            <a:lvl1pPr>
              <a:defRPr>
                <a:solidFill>
                  <a:schemeClr val="tx2"/>
                </a:solidFill>
              </a:defRPr>
            </a:lvl1pPr>
          </a:lstStyle>
          <a:p>
            <a:r>
              <a:rPr lang="en-US"/>
              <a:t>Click to edit Master title style</a:t>
            </a:r>
            <a:endParaRPr lang="en-US" dirty="0"/>
          </a:p>
        </p:txBody>
      </p:sp>
      <p:sp>
        <p:nvSpPr>
          <p:cNvPr id="13" name="Picture Placeholder 12">
            <a:extLst>
              <a:ext uri="{FF2B5EF4-FFF2-40B4-BE49-F238E27FC236}">
                <a16:creationId xmlns:a16="http://schemas.microsoft.com/office/drawing/2014/main" id="{FFADF28F-76D9-46ED-AC79-DC37679E4631}"/>
              </a:ext>
            </a:extLst>
          </p:cNvPr>
          <p:cNvSpPr>
            <a:spLocks noGrp="1"/>
          </p:cNvSpPr>
          <p:nvPr>
            <p:ph type="pic" sz="quarter" idx="15"/>
          </p:nvPr>
        </p:nvSpPr>
        <p:spPr>
          <a:xfrm>
            <a:off x="1" y="0"/>
            <a:ext cx="5145617" cy="6858000"/>
          </a:xfrm>
          <a:solidFill>
            <a:schemeClr val="bg2"/>
          </a:solidFill>
        </p:spPr>
        <p:txBody>
          <a:bodyPr/>
          <a:lstStyle/>
          <a:p>
            <a:r>
              <a:rPr lang="en-US" dirty="0"/>
              <a:t>Click icon to add picture</a:t>
            </a:r>
          </a:p>
        </p:txBody>
      </p:sp>
      <p:sp>
        <p:nvSpPr>
          <p:cNvPr id="5" name="Text Placeholder 4">
            <a:extLst>
              <a:ext uri="{FF2B5EF4-FFF2-40B4-BE49-F238E27FC236}">
                <a16:creationId xmlns:a16="http://schemas.microsoft.com/office/drawing/2014/main" id="{61769A3A-DACB-4914-A89D-06555B4A9ADC}"/>
              </a:ext>
            </a:extLst>
          </p:cNvPr>
          <p:cNvSpPr>
            <a:spLocks noGrp="1"/>
          </p:cNvSpPr>
          <p:nvPr>
            <p:ph type="body" sz="quarter" idx="16"/>
          </p:nvPr>
        </p:nvSpPr>
        <p:spPr>
          <a:xfrm>
            <a:off x="457200" y="457200"/>
            <a:ext cx="4217988" cy="2971800"/>
          </a:xfrm>
        </p:spPr>
        <p:txBody>
          <a:bodyPr anchor="ctr"/>
          <a:lstStyle>
            <a:lvl1pPr marL="0" indent="0">
              <a:buNone/>
              <a:defRPr sz="2400"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8244007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4 left bleed - no bar">
    <p:spTree>
      <p:nvGrpSpPr>
        <p:cNvPr id="1" name=""/>
        <p:cNvGrpSpPr/>
        <p:nvPr/>
      </p:nvGrpSpPr>
      <p:grpSpPr>
        <a:xfrm>
          <a:off x="0" y="0"/>
          <a:ext cx="0" cy="0"/>
          <a:chOff x="0" y="0"/>
          <a:chExt cx="0" cy="0"/>
        </a:xfrm>
      </p:grpSpPr>
      <p:sp>
        <p:nvSpPr>
          <p:cNvPr id="4" name="white bar">
            <a:extLst>
              <a:ext uri="{FF2B5EF4-FFF2-40B4-BE49-F238E27FC236}">
                <a16:creationId xmlns:a16="http://schemas.microsoft.com/office/drawing/2014/main" id="{3F224A1F-5932-4494-BF41-AC2154518C6D}"/>
              </a:ext>
            </a:extLst>
          </p:cNvPr>
          <p:cNvSpPr/>
          <p:nvPr userDrawn="1"/>
        </p:nvSpPr>
        <p:spPr>
          <a:xfrm>
            <a:off x="0" y="6553200"/>
            <a:ext cx="12192000" cy="31242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5602816" y="6553200"/>
            <a:ext cx="6131984" cy="304800"/>
          </a:xfrm>
        </p:spPr>
        <p:txBody>
          <a:bodyPr anchor="ctr" anchorCtr="0"/>
          <a:lstStyle>
            <a:lvl1pPr marL="0" indent="0">
              <a:spcBef>
                <a:spcPts val="0"/>
              </a:spcBef>
              <a:spcAft>
                <a:spcPts val="200"/>
              </a:spcAft>
              <a:buFontTx/>
              <a:buNone/>
              <a:defRPr lang="en-US" sz="600" kern="600" baseline="0" smtClean="0">
                <a:solidFill>
                  <a:schemeClr val="tx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5602816" y="6172200"/>
            <a:ext cx="6131983"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3:4"/>
          <p:cNvSpPr>
            <a:spLocks noGrp="1"/>
          </p:cNvSpPr>
          <p:nvPr>
            <p:ph idx="1"/>
          </p:nvPr>
        </p:nvSpPr>
        <p:spPr>
          <a:xfrm>
            <a:off x="5602817" y="1600200"/>
            <a:ext cx="6131983" cy="45720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5602818" y="411480"/>
            <a:ext cx="6131982" cy="883920"/>
          </a:xfrm>
        </p:spPr>
        <p:txBody>
          <a:bodyPr/>
          <a:lstStyle>
            <a:lvl1pPr>
              <a:defRPr>
                <a:solidFill>
                  <a:schemeClr val="tx2"/>
                </a:solidFill>
              </a:defRPr>
            </a:lvl1pPr>
          </a:lstStyle>
          <a:p>
            <a:r>
              <a:rPr lang="en-US"/>
              <a:t>Click to edit Master title style</a:t>
            </a:r>
            <a:endParaRPr lang="en-US" dirty="0"/>
          </a:p>
        </p:txBody>
      </p:sp>
      <p:sp>
        <p:nvSpPr>
          <p:cNvPr id="13" name="Picture Placeholder 12">
            <a:extLst>
              <a:ext uri="{FF2B5EF4-FFF2-40B4-BE49-F238E27FC236}">
                <a16:creationId xmlns:a16="http://schemas.microsoft.com/office/drawing/2014/main" id="{FFADF28F-76D9-46ED-AC79-DC37679E4631}"/>
              </a:ext>
            </a:extLst>
          </p:cNvPr>
          <p:cNvSpPr>
            <a:spLocks noGrp="1"/>
          </p:cNvSpPr>
          <p:nvPr>
            <p:ph type="pic" sz="quarter" idx="15"/>
          </p:nvPr>
        </p:nvSpPr>
        <p:spPr>
          <a:xfrm>
            <a:off x="1" y="0"/>
            <a:ext cx="5145617" cy="6858000"/>
          </a:xfrm>
          <a:solidFill>
            <a:schemeClr val="bg2"/>
          </a:solidFill>
        </p:spPr>
        <p:txBody>
          <a:bodyPr/>
          <a:lstStyle/>
          <a:p>
            <a:r>
              <a:rPr lang="en-US" dirty="0"/>
              <a:t>Click icon to add picture</a:t>
            </a:r>
          </a:p>
        </p:txBody>
      </p:sp>
      <p:sp>
        <p:nvSpPr>
          <p:cNvPr id="8" name="Text Placeholder 7">
            <a:extLst>
              <a:ext uri="{FF2B5EF4-FFF2-40B4-BE49-F238E27FC236}">
                <a16:creationId xmlns:a16="http://schemas.microsoft.com/office/drawing/2014/main" id="{07B3444C-1BDF-4A32-851B-A76FF5A30535}"/>
              </a:ext>
            </a:extLst>
          </p:cNvPr>
          <p:cNvSpPr>
            <a:spLocks noGrp="1"/>
          </p:cNvSpPr>
          <p:nvPr>
            <p:ph type="body" sz="quarter" idx="16"/>
          </p:nvPr>
        </p:nvSpPr>
        <p:spPr>
          <a:xfrm>
            <a:off x="457200" y="457200"/>
            <a:ext cx="4217988" cy="2971800"/>
          </a:xfrm>
        </p:spPr>
        <p:txBody>
          <a:bodyPr anchor="ctr"/>
          <a:lstStyle>
            <a:lvl1pPr marL="0" indent="0">
              <a:buNone/>
              <a:defRPr sz="2400"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7906848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3 bleed right">
    <p:spTree>
      <p:nvGrpSpPr>
        <p:cNvPr id="1" name=""/>
        <p:cNvGrpSpPr/>
        <p:nvPr/>
      </p:nvGrpSpPr>
      <p:grpSpPr>
        <a:xfrm>
          <a:off x="0" y="0"/>
          <a:ext cx="0" cy="0"/>
          <a:chOff x="0" y="0"/>
          <a:chExt cx="0" cy="0"/>
        </a:xfrm>
      </p:grpSpPr>
      <p:sp>
        <p:nvSpPr>
          <p:cNvPr id="8" name="Bottom banner - navy blue" hidden="1"/>
          <p:cNvSpPr/>
          <p:nvPr userDrawn="1"/>
        </p:nvSpPr>
        <p:spPr>
          <a:xfrm>
            <a:off x="7054789" y="6556248"/>
            <a:ext cx="5137212" cy="301752"/>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13" name="Navy edge" hidden="1"/>
          <p:cNvSpPr/>
          <p:nvPr userDrawn="1"/>
        </p:nvSpPr>
        <p:spPr>
          <a:xfrm>
            <a:off x="7054789" y="0"/>
            <a:ext cx="5137212"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9" name="Disclaimer"/>
          <p:cNvSpPr>
            <a:spLocks noGrp="1"/>
          </p:cNvSpPr>
          <p:nvPr>
            <p:ph type="body" sz="quarter" idx="14"/>
          </p:nvPr>
        </p:nvSpPr>
        <p:spPr>
          <a:xfrm>
            <a:off x="457201" y="6553200"/>
            <a:ext cx="6140450"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1" y="6172200"/>
            <a:ext cx="6140450"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4:3"/>
          <p:cNvSpPr>
            <a:spLocks noGrp="1"/>
          </p:cNvSpPr>
          <p:nvPr>
            <p:ph idx="1"/>
          </p:nvPr>
        </p:nvSpPr>
        <p:spPr>
          <a:xfrm>
            <a:off x="457200" y="1295400"/>
            <a:ext cx="6140451" cy="48768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457200" y="411480"/>
            <a:ext cx="6140451" cy="883920"/>
          </a:xfrm>
        </p:spPr>
        <p:txBody>
          <a:bodyPr/>
          <a:lstStyle>
            <a:lvl1pPr>
              <a:defRPr/>
            </a:lvl1pPr>
          </a:lstStyle>
          <a:p>
            <a:r>
              <a:rPr lang="en-US"/>
              <a:t>Click to edit Master title style</a:t>
            </a:r>
            <a:endParaRPr lang="en-US" dirty="0"/>
          </a:p>
        </p:txBody>
      </p:sp>
      <p:sp>
        <p:nvSpPr>
          <p:cNvPr id="5" name="Picture Placeholder 4">
            <a:extLst>
              <a:ext uri="{FF2B5EF4-FFF2-40B4-BE49-F238E27FC236}">
                <a16:creationId xmlns:a16="http://schemas.microsoft.com/office/drawing/2014/main" id="{9D8F35EF-2C34-4579-89A0-A9D077E40BC1}"/>
              </a:ext>
            </a:extLst>
          </p:cNvPr>
          <p:cNvSpPr>
            <a:spLocks noGrp="1"/>
          </p:cNvSpPr>
          <p:nvPr>
            <p:ph type="pic" sz="quarter" idx="15"/>
          </p:nvPr>
        </p:nvSpPr>
        <p:spPr>
          <a:xfrm>
            <a:off x="7054851" y="0"/>
            <a:ext cx="5137149" cy="6858000"/>
          </a:xfrm>
          <a:solidFill>
            <a:schemeClr val="bg2"/>
          </a:solidFill>
        </p:spPr>
        <p:txBody>
          <a:bodyPr/>
          <a:lstStyle/>
          <a:p>
            <a:r>
              <a:rPr lang="en-US" dirty="0"/>
              <a:t>Click icon to add picture</a:t>
            </a:r>
          </a:p>
        </p:txBody>
      </p:sp>
      <p:sp>
        <p:nvSpPr>
          <p:cNvPr id="6" name="Slide Number Placeholder 5"/>
          <p:cNvSpPr>
            <a:spLocks noGrp="1"/>
          </p:cNvSpPr>
          <p:nvPr>
            <p:ph type="sldNum" sz="quarter" idx="12"/>
          </p:nvPr>
        </p:nvSpPr>
        <p:spPr/>
        <p:txBody>
          <a:bodyPr/>
          <a:lstStyle/>
          <a:p>
            <a:fld id="{2D55A223-BDE3-4662-BD05-6BDBDD27824A}" type="slidenum">
              <a:rPr lang="en-US" smtClean="0"/>
              <a:pPr/>
              <a:t>‹#›</a:t>
            </a:fld>
            <a:endParaRPr lang="en-US" dirty="0"/>
          </a:p>
        </p:txBody>
      </p:sp>
    </p:spTree>
    <p:extLst>
      <p:ext uri="{BB962C8B-B14F-4D97-AF65-F5344CB8AC3E}">
        <p14:creationId xmlns:p14="http://schemas.microsoft.com/office/powerpoint/2010/main" val="40969008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3 bleed right - no bar">
    <p:spTree>
      <p:nvGrpSpPr>
        <p:cNvPr id="1" name=""/>
        <p:cNvGrpSpPr/>
        <p:nvPr/>
      </p:nvGrpSpPr>
      <p:grpSpPr>
        <a:xfrm>
          <a:off x="0" y="0"/>
          <a:ext cx="0" cy="0"/>
          <a:chOff x="0" y="0"/>
          <a:chExt cx="0" cy="0"/>
        </a:xfrm>
      </p:grpSpPr>
      <p:sp>
        <p:nvSpPr>
          <p:cNvPr id="11" name="white bar">
            <a:extLst>
              <a:ext uri="{FF2B5EF4-FFF2-40B4-BE49-F238E27FC236}">
                <a16:creationId xmlns:a16="http://schemas.microsoft.com/office/drawing/2014/main" id="{0F0BCE80-7F1F-483B-BD42-0020F747814B}"/>
              </a:ext>
            </a:extLst>
          </p:cNvPr>
          <p:cNvSpPr/>
          <p:nvPr userDrawn="1"/>
        </p:nvSpPr>
        <p:spPr>
          <a:xfrm>
            <a:off x="4234" y="6553200"/>
            <a:ext cx="12187766" cy="31242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9" name="Disclaimer"/>
          <p:cNvSpPr>
            <a:spLocks noGrp="1"/>
          </p:cNvSpPr>
          <p:nvPr>
            <p:ph type="body" sz="quarter" idx="14"/>
          </p:nvPr>
        </p:nvSpPr>
        <p:spPr>
          <a:xfrm>
            <a:off x="457201" y="6553200"/>
            <a:ext cx="6140450" cy="304800"/>
          </a:xfrm>
        </p:spPr>
        <p:txBody>
          <a:bodyPr anchor="ctr" anchorCtr="0"/>
          <a:lstStyle>
            <a:lvl1pPr marL="0" indent="0">
              <a:spcBef>
                <a:spcPts val="0"/>
              </a:spcBef>
              <a:spcAft>
                <a:spcPts val="200"/>
              </a:spcAft>
              <a:buFontTx/>
              <a:buNone/>
              <a:defRPr lang="en-US" sz="600" kern="600" baseline="0" smtClean="0">
                <a:solidFill>
                  <a:schemeClr val="tx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1" y="6172200"/>
            <a:ext cx="6140450"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4:3"/>
          <p:cNvSpPr>
            <a:spLocks noGrp="1"/>
          </p:cNvSpPr>
          <p:nvPr>
            <p:ph idx="1"/>
          </p:nvPr>
        </p:nvSpPr>
        <p:spPr>
          <a:xfrm>
            <a:off x="457200" y="1295400"/>
            <a:ext cx="6140451" cy="48768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457200" y="411480"/>
            <a:ext cx="6140451" cy="883920"/>
          </a:xfrm>
        </p:spPr>
        <p:txBody>
          <a:bodyPr/>
          <a:lstStyle>
            <a:lvl1pPr>
              <a:defRPr/>
            </a:lvl1pPr>
          </a:lstStyle>
          <a:p>
            <a:r>
              <a:rPr lang="en-US"/>
              <a:t>Click to edit Master title style</a:t>
            </a:r>
            <a:endParaRPr lang="en-US" dirty="0"/>
          </a:p>
        </p:txBody>
      </p:sp>
      <p:sp>
        <p:nvSpPr>
          <p:cNvPr id="5" name="Picture Placeholder 4">
            <a:extLst>
              <a:ext uri="{FF2B5EF4-FFF2-40B4-BE49-F238E27FC236}">
                <a16:creationId xmlns:a16="http://schemas.microsoft.com/office/drawing/2014/main" id="{9D8F35EF-2C34-4579-89A0-A9D077E40BC1}"/>
              </a:ext>
            </a:extLst>
          </p:cNvPr>
          <p:cNvSpPr>
            <a:spLocks noGrp="1"/>
          </p:cNvSpPr>
          <p:nvPr>
            <p:ph type="pic" sz="quarter" idx="15"/>
          </p:nvPr>
        </p:nvSpPr>
        <p:spPr>
          <a:xfrm>
            <a:off x="7054851" y="0"/>
            <a:ext cx="5137149" cy="6858000"/>
          </a:xfrm>
          <a:solidFill>
            <a:schemeClr val="bg2"/>
          </a:solidFill>
        </p:spPr>
        <p:txBody>
          <a:bodyPr/>
          <a:lstStyle/>
          <a:p>
            <a:r>
              <a:rPr lang="en-US" dirty="0"/>
              <a:t>Click icon to add picture</a:t>
            </a:r>
          </a:p>
        </p:txBody>
      </p:sp>
      <p:sp>
        <p:nvSpPr>
          <p:cNvPr id="6" name="Slide Number Placeholder 5"/>
          <p:cNvSpPr>
            <a:spLocks noGrp="1"/>
          </p:cNvSpPr>
          <p:nvPr>
            <p:ph type="sldNum" sz="quarter" idx="12"/>
          </p:nvPr>
        </p:nvSpPr>
        <p:spPr/>
        <p:txBody>
          <a:bodyPr/>
          <a:lstStyle/>
          <a:p>
            <a:fld id="{2D55A223-BDE3-4662-BD05-6BDBDD27824A}" type="slidenum">
              <a:rPr lang="en-US" smtClean="0"/>
              <a:pPr/>
              <a:t>‹#›</a:t>
            </a:fld>
            <a:endParaRPr lang="en-US" dirty="0"/>
          </a:p>
        </p:txBody>
      </p:sp>
    </p:spTree>
    <p:extLst>
      <p:ext uri="{BB962C8B-B14F-4D97-AF65-F5344CB8AC3E}">
        <p14:creationId xmlns:p14="http://schemas.microsoft.com/office/powerpoint/2010/main" val="36029697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3 bleed left">
    <p:spTree>
      <p:nvGrpSpPr>
        <p:cNvPr id="1" name=""/>
        <p:cNvGrpSpPr/>
        <p:nvPr/>
      </p:nvGrpSpPr>
      <p:grpSpPr>
        <a:xfrm>
          <a:off x="0" y="0"/>
          <a:ext cx="0" cy="0"/>
          <a:chOff x="0" y="0"/>
          <a:chExt cx="0" cy="0"/>
        </a:xfrm>
      </p:grpSpPr>
      <p:sp>
        <p:nvSpPr>
          <p:cNvPr id="11" name="Left banner" hidden="1"/>
          <p:cNvSpPr/>
          <p:nvPr userDrawn="1"/>
        </p:nvSpPr>
        <p:spPr>
          <a:xfrm>
            <a:off x="1" y="0"/>
            <a:ext cx="6753019"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7209360" y="6553200"/>
            <a:ext cx="4525439"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7209360" y="6172200"/>
            <a:ext cx="4525439"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4:3"/>
          <p:cNvSpPr>
            <a:spLocks noGrp="1"/>
          </p:cNvSpPr>
          <p:nvPr>
            <p:ph idx="1"/>
          </p:nvPr>
        </p:nvSpPr>
        <p:spPr>
          <a:xfrm>
            <a:off x="7209364" y="1295400"/>
            <a:ext cx="4525435" cy="48768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7209368" y="411480"/>
            <a:ext cx="4525431" cy="883920"/>
          </a:xfrm>
        </p:spPr>
        <p:txBody>
          <a:bodyPr/>
          <a:lstStyle>
            <a:lvl1pPr>
              <a:defRPr>
                <a:solidFill>
                  <a:schemeClr val="tx2"/>
                </a:solidFill>
              </a:defRPr>
            </a:lvl1pPr>
          </a:lstStyle>
          <a:p>
            <a:r>
              <a:rPr lang="en-US"/>
              <a:t>Click to edit Master title style</a:t>
            </a:r>
            <a:endParaRPr lang="en-US" dirty="0"/>
          </a:p>
        </p:txBody>
      </p:sp>
      <p:sp>
        <p:nvSpPr>
          <p:cNvPr id="13" name="Picture Placeholder 12">
            <a:extLst>
              <a:ext uri="{FF2B5EF4-FFF2-40B4-BE49-F238E27FC236}">
                <a16:creationId xmlns:a16="http://schemas.microsoft.com/office/drawing/2014/main" id="{C1D30819-540D-4B44-BCD9-1516B6F4A784}"/>
              </a:ext>
            </a:extLst>
          </p:cNvPr>
          <p:cNvSpPr>
            <a:spLocks noGrp="1"/>
          </p:cNvSpPr>
          <p:nvPr>
            <p:ph type="pic" sz="quarter" idx="16"/>
          </p:nvPr>
        </p:nvSpPr>
        <p:spPr>
          <a:xfrm>
            <a:off x="1" y="0"/>
            <a:ext cx="6752167" cy="6858000"/>
          </a:xfrm>
          <a:solidFill>
            <a:schemeClr val="bg2"/>
          </a:solidFill>
        </p:spPr>
        <p:txBody>
          <a:bodyPr/>
          <a:lstStyle/>
          <a:p>
            <a:r>
              <a:rPr lang="en-US" dirty="0"/>
              <a:t>Click icon to add picture</a:t>
            </a:r>
          </a:p>
        </p:txBody>
      </p:sp>
      <p:sp>
        <p:nvSpPr>
          <p:cNvPr id="5" name="Text Placeholder 4">
            <a:extLst>
              <a:ext uri="{FF2B5EF4-FFF2-40B4-BE49-F238E27FC236}">
                <a16:creationId xmlns:a16="http://schemas.microsoft.com/office/drawing/2014/main" id="{5D0F78DA-D6EA-41ED-9384-FB8882A36876}"/>
              </a:ext>
            </a:extLst>
          </p:cNvPr>
          <p:cNvSpPr>
            <a:spLocks noGrp="1"/>
          </p:cNvSpPr>
          <p:nvPr>
            <p:ph type="body" sz="quarter" idx="17"/>
          </p:nvPr>
        </p:nvSpPr>
        <p:spPr>
          <a:xfrm>
            <a:off x="457200" y="457200"/>
            <a:ext cx="5840413" cy="2971800"/>
          </a:xfrm>
        </p:spPr>
        <p:txBody>
          <a:bodyPr anchor="ctr"/>
          <a:lstStyle>
            <a:lvl1pPr marL="0" indent="0">
              <a:buNone/>
              <a:defRPr sz="2400"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979187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3 bleed left - no bar">
    <p:spTree>
      <p:nvGrpSpPr>
        <p:cNvPr id="1" name=""/>
        <p:cNvGrpSpPr/>
        <p:nvPr/>
      </p:nvGrpSpPr>
      <p:grpSpPr>
        <a:xfrm>
          <a:off x="0" y="0"/>
          <a:ext cx="0" cy="0"/>
          <a:chOff x="0" y="0"/>
          <a:chExt cx="0" cy="0"/>
        </a:xfrm>
      </p:grpSpPr>
      <p:sp>
        <p:nvSpPr>
          <p:cNvPr id="10" name="white bar">
            <a:extLst>
              <a:ext uri="{FF2B5EF4-FFF2-40B4-BE49-F238E27FC236}">
                <a16:creationId xmlns:a16="http://schemas.microsoft.com/office/drawing/2014/main" id="{1EE4489B-F3DE-4D17-BC9E-BC550CFAF7EE}"/>
              </a:ext>
            </a:extLst>
          </p:cNvPr>
          <p:cNvSpPr/>
          <p:nvPr userDrawn="1"/>
        </p:nvSpPr>
        <p:spPr>
          <a:xfrm>
            <a:off x="0" y="6553200"/>
            <a:ext cx="12192000" cy="31242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7209360" y="6553200"/>
            <a:ext cx="4525439" cy="304800"/>
          </a:xfrm>
        </p:spPr>
        <p:txBody>
          <a:bodyPr anchor="ctr" anchorCtr="0"/>
          <a:lstStyle>
            <a:lvl1pPr marL="0" indent="0">
              <a:spcBef>
                <a:spcPts val="0"/>
              </a:spcBef>
              <a:spcAft>
                <a:spcPts val="200"/>
              </a:spcAft>
              <a:buFontTx/>
              <a:buNone/>
              <a:defRPr lang="en-US" sz="600" kern="600" baseline="0" smtClean="0">
                <a:solidFill>
                  <a:schemeClr val="tx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7209360" y="6172200"/>
            <a:ext cx="4525439"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4:3"/>
          <p:cNvSpPr>
            <a:spLocks noGrp="1"/>
          </p:cNvSpPr>
          <p:nvPr>
            <p:ph idx="1"/>
          </p:nvPr>
        </p:nvSpPr>
        <p:spPr>
          <a:xfrm>
            <a:off x="7209364" y="1295400"/>
            <a:ext cx="4525435" cy="48768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7209368" y="411480"/>
            <a:ext cx="4525431" cy="883920"/>
          </a:xfrm>
        </p:spPr>
        <p:txBody>
          <a:bodyPr/>
          <a:lstStyle>
            <a:lvl1pPr>
              <a:defRPr>
                <a:solidFill>
                  <a:schemeClr val="tx2"/>
                </a:solidFill>
              </a:defRPr>
            </a:lvl1pPr>
          </a:lstStyle>
          <a:p>
            <a:r>
              <a:rPr lang="en-US"/>
              <a:t>Click to edit Master title style</a:t>
            </a:r>
            <a:endParaRPr lang="en-US" dirty="0"/>
          </a:p>
        </p:txBody>
      </p:sp>
      <p:sp>
        <p:nvSpPr>
          <p:cNvPr id="13" name="Picture Placeholder 12">
            <a:extLst>
              <a:ext uri="{FF2B5EF4-FFF2-40B4-BE49-F238E27FC236}">
                <a16:creationId xmlns:a16="http://schemas.microsoft.com/office/drawing/2014/main" id="{C1D30819-540D-4B44-BCD9-1516B6F4A784}"/>
              </a:ext>
            </a:extLst>
          </p:cNvPr>
          <p:cNvSpPr>
            <a:spLocks noGrp="1"/>
          </p:cNvSpPr>
          <p:nvPr>
            <p:ph type="pic" sz="quarter" idx="16"/>
          </p:nvPr>
        </p:nvSpPr>
        <p:spPr>
          <a:xfrm>
            <a:off x="1" y="0"/>
            <a:ext cx="6752167" cy="6858000"/>
          </a:xfrm>
          <a:solidFill>
            <a:schemeClr val="bg2"/>
          </a:solidFill>
        </p:spPr>
        <p:txBody>
          <a:bodyPr/>
          <a:lstStyle/>
          <a:p>
            <a:r>
              <a:rPr lang="en-US" dirty="0"/>
              <a:t>Click icon to add picture</a:t>
            </a:r>
          </a:p>
        </p:txBody>
      </p:sp>
      <p:sp>
        <p:nvSpPr>
          <p:cNvPr id="5" name="Text Placeholder 4">
            <a:extLst>
              <a:ext uri="{FF2B5EF4-FFF2-40B4-BE49-F238E27FC236}">
                <a16:creationId xmlns:a16="http://schemas.microsoft.com/office/drawing/2014/main" id="{5ACC01AA-FCF7-495C-AA1F-ABEDDD1A09C0}"/>
              </a:ext>
            </a:extLst>
          </p:cNvPr>
          <p:cNvSpPr>
            <a:spLocks noGrp="1"/>
          </p:cNvSpPr>
          <p:nvPr>
            <p:ph type="body" sz="quarter" idx="17"/>
          </p:nvPr>
        </p:nvSpPr>
        <p:spPr>
          <a:xfrm>
            <a:off x="457200" y="457200"/>
            <a:ext cx="5813425" cy="2971800"/>
          </a:xfrm>
        </p:spPr>
        <p:txBody>
          <a:bodyPr anchor="ctr"/>
          <a:lstStyle>
            <a:lvl1pPr marL="0" indent="0">
              <a:buNone/>
              <a:defRPr sz="2400"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7893767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4 bleed right">
    <p:spTree>
      <p:nvGrpSpPr>
        <p:cNvPr id="1" name=""/>
        <p:cNvGrpSpPr/>
        <p:nvPr/>
      </p:nvGrpSpPr>
      <p:grpSpPr>
        <a:xfrm>
          <a:off x="0" y="0"/>
          <a:ext cx="0" cy="0"/>
          <a:chOff x="0" y="0"/>
          <a:chExt cx="0" cy="0"/>
        </a:xfrm>
      </p:grpSpPr>
      <p:sp>
        <p:nvSpPr>
          <p:cNvPr id="9" name="Disclaimer"/>
          <p:cNvSpPr>
            <a:spLocks noGrp="1"/>
          </p:cNvSpPr>
          <p:nvPr>
            <p:ph type="body" sz="quarter" idx="14"/>
          </p:nvPr>
        </p:nvSpPr>
        <p:spPr>
          <a:xfrm>
            <a:off x="457200" y="6553200"/>
            <a:ext cx="4525433"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1" y="6172200"/>
            <a:ext cx="4525432"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3:4"/>
          <p:cNvSpPr>
            <a:spLocks noGrp="1"/>
          </p:cNvSpPr>
          <p:nvPr>
            <p:ph idx="1"/>
          </p:nvPr>
        </p:nvSpPr>
        <p:spPr>
          <a:xfrm>
            <a:off x="457201" y="1600200"/>
            <a:ext cx="4525432" cy="4572000"/>
          </a:xfrm>
        </p:spPr>
        <p:txBody>
          <a:bodyPr/>
          <a:lstStyle>
            <a:lvl1pPr>
              <a:defRPr sz="22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457200" y="411480"/>
            <a:ext cx="4525432" cy="883920"/>
          </a:xfrm>
        </p:spPr>
        <p:txBody>
          <a:bodyPr/>
          <a:lstStyle>
            <a:lvl1pPr>
              <a:defRPr/>
            </a:lvl1pPr>
          </a:lstStyle>
          <a:p>
            <a:r>
              <a:rPr lang="en-US"/>
              <a:t>Click to edit Master title style</a:t>
            </a:r>
            <a:endParaRPr lang="en-US" dirty="0"/>
          </a:p>
        </p:txBody>
      </p:sp>
      <p:sp>
        <p:nvSpPr>
          <p:cNvPr id="10" name="Picture Placeholder 9">
            <a:extLst>
              <a:ext uri="{FF2B5EF4-FFF2-40B4-BE49-F238E27FC236}">
                <a16:creationId xmlns:a16="http://schemas.microsoft.com/office/drawing/2014/main" id="{B50ECE6C-C9D7-4451-9941-8F2DA1FA4F0E}"/>
              </a:ext>
            </a:extLst>
          </p:cNvPr>
          <p:cNvSpPr>
            <a:spLocks noGrp="1"/>
          </p:cNvSpPr>
          <p:nvPr>
            <p:ph type="pic" sz="quarter" idx="16"/>
          </p:nvPr>
        </p:nvSpPr>
        <p:spPr>
          <a:xfrm>
            <a:off x="5439834" y="0"/>
            <a:ext cx="6752167" cy="6858000"/>
          </a:xfrm>
          <a:solidFill>
            <a:schemeClr val="bg2"/>
          </a:solidFill>
        </p:spPr>
        <p:txBody>
          <a:bodyPr/>
          <a:lstStyle/>
          <a:p>
            <a:r>
              <a:rPr lang="en-US" dirty="0"/>
              <a:t>Click icon to add picture</a:t>
            </a:r>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Tree>
    <p:extLst>
      <p:ext uri="{BB962C8B-B14F-4D97-AF65-F5344CB8AC3E}">
        <p14:creationId xmlns:p14="http://schemas.microsoft.com/office/powerpoint/2010/main" val="6151568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4 bleed right - no bar">
    <p:spTree>
      <p:nvGrpSpPr>
        <p:cNvPr id="1" name=""/>
        <p:cNvGrpSpPr/>
        <p:nvPr/>
      </p:nvGrpSpPr>
      <p:grpSpPr>
        <a:xfrm>
          <a:off x="0" y="0"/>
          <a:ext cx="0" cy="0"/>
          <a:chOff x="0" y="0"/>
          <a:chExt cx="0" cy="0"/>
        </a:xfrm>
      </p:grpSpPr>
      <p:sp>
        <p:nvSpPr>
          <p:cNvPr id="8" name="white bar">
            <a:extLst>
              <a:ext uri="{FF2B5EF4-FFF2-40B4-BE49-F238E27FC236}">
                <a16:creationId xmlns:a16="http://schemas.microsoft.com/office/drawing/2014/main" id="{53C9C854-FF1A-4707-8179-BE777D93871F}"/>
              </a:ext>
            </a:extLst>
          </p:cNvPr>
          <p:cNvSpPr/>
          <p:nvPr userDrawn="1"/>
        </p:nvSpPr>
        <p:spPr>
          <a:xfrm>
            <a:off x="0" y="6553200"/>
            <a:ext cx="12192000" cy="31242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9" name="Disclaimer"/>
          <p:cNvSpPr>
            <a:spLocks noGrp="1"/>
          </p:cNvSpPr>
          <p:nvPr>
            <p:ph type="body" sz="quarter" idx="14"/>
          </p:nvPr>
        </p:nvSpPr>
        <p:spPr>
          <a:xfrm>
            <a:off x="457200" y="6553200"/>
            <a:ext cx="4525433" cy="304800"/>
          </a:xfrm>
        </p:spPr>
        <p:txBody>
          <a:bodyPr anchor="ctr" anchorCtr="0"/>
          <a:lstStyle>
            <a:lvl1pPr marL="0" indent="0">
              <a:spcBef>
                <a:spcPts val="0"/>
              </a:spcBef>
              <a:spcAft>
                <a:spcPts val="200"/>
              </a:spcAft>
              <a:buFontTx/>
              <a:buNone/>
              <a:defRPr lang="en-US" sz="600" kern="600" baseline="0" smtClean="0">
                <a:solidFill>
                  <a:schemeClr val="tx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1" y="6172200"/>
            <a:ext cx="4525432"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3:4"/>
          <p:cNvSpPr>
            <a:spLocks noGrp="1"/>
          </p:cNvSpPr>
          <p:nvPr>
            <p:ph idx="1"/>
          </p:nvPr>
        </p:nvSpPr>
        <p:spPr>
          <a:xfrm>
            <a:off x="457201" y="1600200"/>
            <a:ext cx="4525432" cy="4572000"/>
          </a:xfrm>
        </p:spPr>
        <p:txBody>
          <a:bodyPr/>
          <a:lstStyle>
            <a:lvl1pPr>
              <a:defRPr sz="22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457200" y="411480"/>
            <a:ext cx="4525432" cy="883920"/>
          </a:xfrm>
        </p:spPr>
        <p:txBody>
          <a:bodyPr/>
          <a:lstStyle>
            <a:lvl1pPr>
              <a:defRPr/>
            </a:lvl1pPr>
          </a:lstStyle>
          <a:p>
            <a:r>
              <a:rPr lang="en-US"/>
              <a:t>Click to edit Master title style</a:t>
            </a:r>
            <a:endParaRPr lang="en-US" dirty="0"/>
          </a:p>
        </p:txBody>
      </p:sp>
      <p:sp>
        <p:nvSpPr>
          <p:cNvPr id="10" name="Picture Placeholder 9">
            <a:extLst>
              <a:ext uri="{FF2B5EF4-FFF2-40B4-BE49-F238E27FC236}">
                <a16:creationId xmlns:a16="http://schemas.microsoft.com/office/drawing/2014/main" id="{B50ECE6C-C9D7-4451-9941-8F2DA1FA4F0E}"/>
              </a:ext>
            </a:extLst>
          </p:cNvPr>
          <p:cNvSpPr>
            <a:spLocks noGrp="1"/>
          </p:cNvSpPr>
          <p:nvPr>
            <p:ph type="pic" sz="quarter" idx="16"/>
          </p:nvPr>
        </p:nvSpPr>
        <p:spPr>
          <a:xfrm>
            <a:off x="5439834" y="0"/>
            <a:ext cx="6752167" cy="6858000"/>
          </a:xfrm>
          <a:solidFill>
            <a:schemeClr val="bg2"/>
          </a:solidFill>
        </p:spPr>
        <p:txBody>
          <a:bodyPr/>
          <a:lstStyle/>
          <a:p>
            <a:r>
              <a:rPr lang="en-US" dirty="0"/>
              <a:t>Click icon to add picture</a:t>
            </a:r>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Tree>
    <p:extLst>
      <p:ext uri="{BB962C8B-B14F-4D97-AF65-F5344CB8AC3E}">
        <p14:creationId xmlns:p14="http://schemas.microsoft.com/office/powerpoint/2010/main" val="18816867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ank - white patch">
    <p:spTree>
      <p:nvGrpSpPr>
        <p:cNvPr id="1" name=""/>
        <p:cNvGrpSpPr/>
        <p:nvPr/>
      </p:nvGrpSpPr>
      <p:grpSpPr>
        <a:xfrm>
          <a:off x="0" y="0"/>
          <a:ext cx="0" cy="0"/>
          <a:chOff x="0" y="0"/>
          <a:chExt cx="0" cy="0"/>
        </a:xfrm>
      </p:grpSpPr>
      <p:sp>
        <p:nvSpPr>
          <p:cNvPr id="5" name="Bottom banner - navy blue"/>
          <p:cNvSpPr/>
          <p:nvPr userDrawn="1"/>
        </p:nvSpPr>
        <p:spPr>
          <a:xfrm>
            <a:off x="0" y="6556248"/>
            <a:ext cx="12192000" cy="30175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3" name="Slide Number Placeholder">
            <a:extLst>
              <a:ext uri="{FF2B5EF4-FFF2-40B4-BE49-F238E27FC236}">
                <a16:creationId xmlns:a16="http://schemas.microsoft.com/office/drawing/2014/main" id="{92298A1C-839F-4427-9351-65C7FF0AA589}"/>
              </a:ext>
            </a:extLst>
          </p:cNvPr>
          <p:cNvSpPr>
            <a:spLocks noGrp="1"/>
          </p:cNvSpPr>
          <p:nvPr>
            <p:ph type="sldNum" sz="quarter" idx="10"/>
          </p:nvPr>
        </p:nvSpPr>
        <p:spPr>
          <a:xfrm>
            <a:off x="11734800" y="6553200"/>
            <a:ext cx="457200" cy="304800"/>
          </a:xfrm>
        </p:spPr>
        <p:txBody>
          <a:bodyPr/>
          <a:lstStyle/>
          <a:p>
            <a:fld id="{1384FA50-8B36-4B06-A05C-1E58CBA999B5}" type="slidenum">
              <a:rPr lang="en-US" smtClean="0"/>
              <a:pPr/>
              <a:t>‹#›</a:t>
            </a:fld>
            <a:endParaRPr lang="en-US" dirty="0"/>
          </a:p>
        </p:txBody>
      </p:sp>
    </p:spTree>
    <p:extLst>
      <p:ext uri="{BB962C8B-B14F-4D97-AF65-F5344CB8AC3E}">
        <p14:creationId xmlns:p14="http://schemas.microsoft.com/office/powerpoint/2010/main" val="3666819060"/>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4:3 navy block">
    <p:spTree>
      <p:nvGrpSpPr>
        <p:cNvPr id="1" name=""/>
        <p:cNvGrpSpPr/>
        <p:nvPr/>
      </p:nvGrpSpPr>
      <p:grpSpPr>
        <a:xfrm>
          <a:off x="0" y="0"/>
          <a:ext cx="0" cy="0"/>
          <a:chOff x="0" y="0"/>
          <a:chExt cx="0" cy="0"/>
        </a:xfrm>
      </p:grpSpPr>
      <p:sp>
        <p:nvSpPr>
          <p:cNvPr id="8" name="Bottom banner - navy blue"/>
          <p:cNvSpPr/>
          <p:nvPr userDrawn="1"/>
        </p:nvSpPr>
        <p:spPr>
          <a:xfrm>
            <a:off x="7054789" y="6556248"/>
            <a:ext cx="5137212" cy="301752"/>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1800"/>
          </a:p>
        </p:txBody>
      </p:sp>
      <p:sp>
        <p:nvSpPr>
          <p:cNvPr id="13" name="Navy edge"/>
          <p:cNvSpPr/>
          <p:nvPr userDrawn="1"/>
        </p:nvSpPr>
        <p:spPr>
          <a:xfrm>
            <a:off x="7054789" y="0"/>
            <a:ext cx="5137212"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1800"/>
          </a:p>
        </p:txBody>
      </p:sp>
      <p:sp>
        <p:nvSpPr>
          <p:cNvPr id="6" name="Slide Number Placeholder 5"/>
          <p:cNvSpPr>
            <a:spLocks noGrp="1"/>
          </p:cNvSpPr>
          <p:nvPr>
            <p:ph type="sldNum" sz="quarter" idx="12"/>
          </p:nvPr>
        </p:nvSpPr>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609600" y="6553200"/>
            <a:ext cx="6139515" cy="304800"/>
          </a:xfrm>
        </p:spPr>
        <p:txBody>
          <a:bodyPr anchor="ctr" anchorCtr="0"/>
          <a:lstStyle>
            <a:lvl1pPr marL="0" indent="0">
              <a:spcBef>
                <a:spcPts val="0"/>
              </a:spcBef>
              <a:spcAft>
                <a:spcPts val="200"/>
              </a:spcAft>
              <a:buFontTx/>
              <a:buNone/>
              <a:defRPr lang="en-US" sz="5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Edit Master text styles</a:t>
            </a:r>
          </a:p>
        </p:txBody>
      </p:sp>
      <p:sp>
        <p:nvSpPr>
          <p:cNvPr id="7" name="Footnote"/>
          <p:cNvSpPr>
            <a:spLocks noGrp="1"/>
          </p:cNvSpPr>
          <p:nvPr>
            <p:ph type="body" sz="quarter" idx="13"/>
          </p:nvPr>
        </p:nvSpPr>
        <p:spPr>
          <a:xfrm>
            <a:off x="609600" y="6172200"/>
            <a:ext cx="6139515" cy="312420"/>
          </a:xfrm>
        </p:spPr>
        <p:txBody>
          <a:bodyPr anchor="b"/>
          <a:lstStyle>
            <a:lvl1pPr marL="0" indent="0">
              <a:spcBef>
                <a:spcPts val="0"/>
              </a:spcBef>
              <a:spcAft>
                <a:spcPts val="300"/>
              </a:spcAft>
              <a:buFontTx/>
              <a:buNone/>
              <a:defRPr sz="800"/>
            </a:lvl1pPr>
          </a:lstStyle>
          <a:p>
            <a:pPr lvl="0"/>
            <a:r>
              <a:rPr lang="en-US"/>
              <a:t>Edit Master text styles</a:t>
            </a:r>
          </a:p>
        </p:txBody>
      </p:sp>
      <p:sp>
        <p:nvSpPr>
          <p:cNvPr id="12" name="Sidebar Placeholder"/>
          <p:cNvSpPr>
            <a:spLocks noGrp="1"/>
          </p:cNvSpPr>
          <p:nvPr>
            <p:ph sz="quarter" idx="15"/>
          </p:nvPr>
        </p:nvSpPr>
        <p:spPr>
          <a:xfrm>
            <a:off x="7374382" y="457200"/>
            <a:ext cx="4208017" cy="6019800"/>
          </a:xfrm>
        </p:spPr>
        <p:txBody>
          <a:bodyPr anchor="ctr"/>
          <a:lstStyle>
            <a:lvl1pPr marL="0" indent="0">
              <a:buFontTx/>
              <a:buNone/>
              <a:defRPr b="1">
                <a:solidFill>
                  <a:schemeClr val="bg1"/>
                </a:solidFill>
              </a:defRPr>
            </a:lvl1pPr>
          </a:lstStyle>
          <a:p>
            <a:pPr lvl="0"/>
            <a:r>
              <a:rPr lang="en-US"/>
              <a:t>Edit Master text styles</a:t>
            </a:r>
          </a:p>
        </p:txBody>
      </p:sp>
      <p:sp>
        <p:nvSpPr>
          <p:cNvPr id="3" name="Content Placeholder 4:3"/>
          <p:cNvSpPr>
            <a:spLocks noGrp="1"/>
          </p:cNvSpPr>
          <p:nvPr>
            <p:ph idx="1"/>
          </p:nvPr>
        </p:nvSpPr>
        <p:spPr>
          <a:xfrm>
            <a:off x="609601" y="1600200"/>
            <a:ext cx="6143419" cy="4572000"/>
          </a:xfrm>
        </p:spPr>
        <p:txBody>
          <a:bodyPr/>
          <a:lstStyle>
            <a:lvl1pPr>
              <a:defRPr sz="2200"/>
            </a:lvl1pPr>
          </a:lstStyle>
          <a:p>
            <a:pPr lvl="0"/>
            <a:r>
              <a:rPr lang="en-US"/>
              <a:t>Edit Master text styles</a:t>
            </a:r>
          </a:p>
          <a:p>
            <a:pPr lvl="1"/>
            <a:r>
              <a:rPr lang="en-US"/>
              <a:t>Second level</a:t>
            </a:r>
          </a:p>
        </p:txBody>
      </p:sp>
      <p:sp>
        <p:nvSpPr>
          <p:cNvPr id="2" name="Title 1"/>
          <p:cNvSpPr>
            <a:spLocks noGrp="1"/>
          </p:cNvSpPr>
          <p:nvPr>
            <p:ph type="title"/>
          </p:nvPr>
        </p:nvSpPr>
        <p:spPr>
          <a:xfrm>
            <a:off x="609602" y="411480"/>
            <a:ext cx="6143417" cy="1188720"/>
          </a:xfrm>
        </p:spPr>
        <p:txBody>
          <a:bodyPr/>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31489965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6_Title and Content - bulle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732448C-FBF1-47C5-9DC5-41A511904560}"/>
              </a:ext>
            </a:extLst>
          </p:cNvPr>
          <p:cNvSpPr/>
          <p:nvPr userDrawn="1"/>
        </p:nvSpPr>
        <p:spPr>
          <a:xfrm>
            <a:off x="0" y="6484620"/>
            <a:ext cx="12192000" cy="37338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6" name="Slide Number Placeholder 5"/>
          <p:cNvSpPr>
            <a:spLocks noGrp="1"/>
          </p:cNvSpPr>
          <p:nvPr>
            <p:ph type="sldNum" sz="quarter" idx="12"/>
          </p:nvPr>
        </p:nvSpPr>
        <p:spPr>
          <a:xfrm>
            <a:off x="11582400" y="6553200"/>
            <a:ext cx="609600" cy="304800"/>
          </a:xfrm>
        </p:spPr>
        <p:txBody>
          <a:bodyPr/>
          <a:lstStyle>
            <a:lvl1pPr>
              <a:defRPr>
                <a:solidFill>
                  <a:srgbClr val="BFBFBF"/>
                </a:solidFill>
              </a:defRPr>
            </a:lvl1pPr>
          </a:lstStyle>
          <a:p>
            <a:fld id="{2D55A223-BDE3-4662-BD05-6BDBDD27824A}" type="slidenum">
              <a:rPr lang="en-US" smtClean="0"/>
              <a:pPr/>
              <a:t>‹#›</a:t>
            </a:fld>
            <a:endParaRPr lang="en-US" dirty="0"/>
          </a:p>
        </p:txBody>
      </p:sp>
      <p:sp>
        <p:nvSpPr>
          <p:cNvPr id="7" name="Footnote"/>
          <p:cNvSpPr>
            <a:spLocks noGrp="1"/>
          </p:cNvSpPr>
          <p:nvPr>
            <p:ph type="body" sz="quarter" idx="13"/>
          </p:nvPr>
        </p:nvSpPr>
        <p:spPr>
          <a:xfrm>
            <a:off x="473414" y="6398514"/>
            <a:ext cx="3974976" cy="312420"/>
          </a:xfrm>
        </p:spPr>
        <p:txBody>
          <a:bodyPr anchor="b"/>
          <a:lstStyle>
            <a:lvl1pPr marL="0" indent="0">
              <a:spcBef>
                <a:spcPts val="0"/>
              </a:spcBef>
              <a:spcAft>
                <a:spcPts val="300"/>
              </a:spcAft>
              <a:buFontTx/>
              <a:buNone/>
              <a:defRPr sz="800"/>
            </a:lvl1pPr>
          </a:lstStyle>
          <a:p>
            <a:pPr lvl="0"/>
            <a:r>
              <a:rPr lang="en-US" dirty="0"/>
              <a:t>Edit Master text styles</a:t>
            </a:r>
          </a:p>
        </p:txBody>
      </p:sp>
      <p:sp>
        <p:nvSpPr>
          <p:cNvPr id="3" name="Content Placeholder 2"/>
          <p:cNvSpPr>
            <a:spLocks noGrp="1"/>
          </p:cNvSpPr>
          <p:nvPr>
            <p:ph idx="1"/>
          </p:nvPr>
        </p:nvSpPr>
        <p:spPr>
          <a:xfrm>
            <a:off x="473413" y="2264832"/>
            <a:ext cx="5707253" cy="3809998"/>
          </a:xfrm>
        </p:spPr>
        <p:txBody>
          <a:bodyPr/>
          <a:lstStyle>
            <a:lvl1pPr>
              <a:defRPr sz="2000"/>
            </a:lvl1pPr>
            <a:lvl2pPr>
              <a:defRPr sz="1400"/>
            </a:lvl2pPr>
          </a:lstStyle>
          <a:p>
            <a:pPr lvl="0"/>
            <a:r>
              <a:rPr lang="en-US" dirty="0"/>
              <a:t>Edit Master text styles</a:t>
            </a:r>
          </a:p>
          <a:p>
            <a:pPr lvl="1"/>
            <a:r>
              <a:rPr lang="en-US" dirty="0"/>
              <a:t>Second level</a:t>
            </a:r>
          </a:p>
        </p:txBody>
      </p:sp>
      <p:sp>
        <p:nvSpPr>
          <p:cNvPr id="2" name="Title 1"/>
          <p:cNvSpPr>
            <a:spLocks noGrp="1"/>
          </p:cNvSpPr>
          <p:nvPr>
            <p:ph type="title"/>
          </p:nvPr>
        </p:nvSpPr>
        <p:spPr>
          <a:xfrm>
            <a:off x="473413" y="411480"/>
            <a:ext cx="5514792" cy="876300"/>
          </a:xfrm>
        </p:spPr>
        <p:txBody>
          <a:bodyPr/>
          <a:lstStyle>
            <a:lvl1pPr>
              <a:defRPr/>
            </a:lvl1pPr>
          </a:lstStyle>
          <a:p>
            <a:r>
              <a:rPr lang="en-US" dirty="0"/>
              <a:t>Click to edit Master title style</a:t>
            </a:r>
          </a:p>
        </p:txBody>
      </p:sp>
    </p:spTree>
    <p:extLst>
      <p:ext uri="{BB962C8B-B14F-4D97-AF65-F5344CB8AC3E}">
        <p14:creationId xmlns:p14="http://schemas.microsoft.com/office/powerpoint/2010/main" val="20867606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36_Title and Content - bulle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732448C-FBF1-47C5-9DC5-41A511904560}"/>
              </a:ext>
            </a:extLst>
          </p:cNvPr>
          <p:cNvSpPr/>
          <p:nvPr userDrawn="1"/>
        </p:nvSpPr>
        <p:spPr>
          <a:xfrm>
            <a:off x="0" y="6484620"/>
            <a:ext cx="12192000" cy="37338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2" name="Title 1"/>
          <p:cNvSpPr>
            <a:spLocks noGrp="1"/>
          </p:cNvSpPr>
          <p:nvPr>
            <p:ph type="title"/>
          </p:nvPr>
        </p:nvSpPr>
        <p:spPr>
          <a:xfrm>
            <a:off x="473414" y="1739537"/>
            <a:ext cx="2308697" cy="1689463"/>
          </a:xfrm>
        </p:spPr>
        <p:txBody>
          <a:bodyPr anchor="ctr" anchorCtr="0"/>
          <a:lstStyle>
            <a:lvl1pPr>
              <a:defRPr/>
            </a:lvl1pPr>
          </a:lstStyle>
          <a:p>
            <a:r>
              <a:rPr lang="en-US" dirty="0"/>
              <a:t>Click to edit Master title style</a:t>
            </a:r>
          </a:p>
        </p:txBody>
      </p:sp>
      <p:sp>
        <p:nvSpPr>
          <p:cNvPr id="6" name="Slide Number Placeholder 5"/>
          <p:cNvSpPr>
            <a:spLocks noGrp="1"/>
          </p:cNvSpPr>
          <p:nvPr>
            <p:ph type="sldNum" sz="quarter" idx="12"/>
          </p:nvPr>
        </p:nvSpPr>
        <p:spPr>
          <a:xfrm>
            <a:off x="11582400" y="6553200"/>
            <a:ext cx="609600" cy="304800"/>
          </a:xfrm>
        </p:spPr>
        <p:txBody>
          <a:bodyPr/>
          <a:lstStyle>
            <a:lvl1pPr>
              <a:defRPr>
                <a:solidFill>
                  <a:schemeClr val="tx1"/>
                </a:solidFill>
              </a:defRPr>
            </a:lvl1pPr>
          </a:lstStyle>
          <a:p>
            <a:fld id="{2D55A223-BDE3-4662-BD05-6BDBDD27824A}" type="slidenum">
              <a:rPr lang="en-US" smtClean="0"/>
              <a:pPr/>
              <a:t>‹#›</a:t>
            </a:fld>
            <a:endParaRPr lang="en-US" dirty="0"/>
          </a:p>
        </p:txBody>
      </p:sp>
    </p:spTree>
    <p:extLst>
      <p:ext uri="{BB962C8B-B14F-4D97-AF65-F5344CB8AC3E}">
        <p14:creationId xmlns:p14="http://schemas.microsoft.com/office/powerpoint/2010/main" val="24508548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37_Title and Content - bulle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732448C-FBF1-47C5-9DC5-41A511904560}"/>
              </a:ext>
            </a:extLst>
          </p:cNvPr>
          <p:cNvSpPr/>
          <p:nvPr userDrawn="1"/>
        </p:nvSpPr>
        <p:spPr>
          <a:xfrm>
            <a:off x="0" y="6484620"/>
            <a:ext cx="12192000" cy="37338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2" name="Title 1"/>
          <p:cNvSpPr>
            <a:spLocks noGrp="1"/>
          </p:cNvSpPr>
          <p:nvPr>
            <p:ph type="title"/>
          </p:nvPr>
        </p:nvSpPr>
        <p:spPr>
          <a:xfrm>
            <a:off x="473414" y="2492757"/>
            <a:ext cx="2836945" cy="1051305"/>
          </a:xfrm>
        </p:spPr>
        <p:txBody>
          <a:bodyPr anchor="b" anchorCtr="0"/>
          <a:lstStyle>
            <a:lvl1pPr>
              <a:defRPr/>
            </a:lvl1pPr>
          </a:lstStyle>
          <a:p>
            <a:r>
              <a:rPr lang="en-US" dirty="0"/>
              <a:t>Click to edit Master title style</a:t>
            </a:r>
          </a:p>
        </p:txBody>
      </p:sp>
      <p:sp>
        <p:nvSpPr>
          <p:cNvPr id="6" name="Slide Number Placeholder 5"/>
          <p:cNvSpPr>
            <a:spLocks noGrp="1"/>
          </p:cNvSpPr>
          <p:nvPr>
            <p:ph type="sldNum" sz="quarter" idx="12"/>
          </p:nvPr>
        </p:nvSpPr>
        <p:spPr>
          <a:xfrm>
            <a:off x="11582400" y="6553200"/>
            <a:ext cx="609600" cy="304800"/>
          </a:xfrm>
        </p:spPr>
        <p:txBody>
          <a:bodyPr/>
          <a:lstStyle>
            <a:lvl1pPr>
              <a:defRPr>
                <a:solidFill>
                  <a:schemeClr val="tx1"/>
                </a:solidFill>
              </a:defRPr>
            </a:lvl1pPr>
          </a:lstStyle>
          <a:p>
            <a:fld id="{2D55A223-BDE3-4662-BD05-6BDBDD27824A}" type="slidenum">
              <a:rPr lang="en-US" smtClean="0"/>
              <a:pPr/>
              <a:t>‹#›</a:t>
            </a:fld>
            <a:endParaRPr lang="en-US" dirty="0"/>
          </a:p>
        </p:txBody>
      </p:sp>
      <p:sp>
        <p:nvSpPr>
          <p:cNvPr id="5" name="Content Placeholder 2">
            <a:extLst>
              <a:ext uri="{FF2B5EF4-FFF2-40B4-BE49-F238E27FC236}">
                <a16:creationId xmlns:a16="http://schemas.microsoft.com/office/drawing/2014/main" id="{8AEE2B82-7971-4BFA-A573-C0BE3128DB4A}"/>
              </a:ext>
            </a:extLst>
          </p:cNvPr>
          <p:cNvSpPr>
            <a:spLocks noGrp="1"/>
          </p:cNvSpPr>
          <p:nvPr>
            <p:ph idx="1"/>
          </p:nvPr>
        </p:nvSpPr>
        <p:spPr>
          <a:xfrm>
            <a:off x="473414" y="4003216"/>
            <a:ext cx="2836945" cy="1689463"/>
          </a:xfrm>
        </p:spPr>
        <p:txBody>
          <a:bodyPr/>
          <a:lstStyle>
            <a:lvl1pPr>
              <a:defRPr sz="1800"/>
            </a:lvl1pPr>
            <a:lvl2pPr>
              <a:defRPr sz="1400"/>
            </a:lvl2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9435147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4_Title and Content - bulle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732448C-FBF1-47C5-9DC5-41A511904560}"/>
              </a:ext>
            </a:extLst>
          </p:cNvPr>
          <p:cNvSpPr/>
          <p:nvPr userDrawn="1"/>
        </p:nvSpPr>
        <p:spPr>
          <a:xfrm>
            <a:off x="0" y="6484620"/>
            <a:ext cx="12192000" cy="37338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6" name="Slide Number Placeholder 5"/>
          <p:cNvSpPr>
            <a:spLocks noGrp="1"/>
          </p:cNvSpPr>
          <p:nvPr>
            <p:ph type="sldNum" sz="quarter" idx="12"/>
          </p:nvPr>
        </p:nvSpPr>
        <p:spPr>
          <a:xfrm>
            <a:off x="11582400" y="6553200"/>
            <a:ext cx="609600" cy="304800"/>
          </a:xfrm>
        </p:spPr>
        <p:txBody>
          <a:bodyPr/>
          <a:lstStyle>
            <a:lvl1pPr>
              <a:defRPr>
                <a:solidFill>
                  <a:srgbClr val="BFBFBF"/>
                </a:solidFill>
              </a:defRPr>
            </a:lvl1pPr>
          </a:lstStyle>
          <a:p>
            <a:fld id="{2D55A223-BDE3-4662-BD05-6BDBDD27824A}" type="slidenum">
              <a:rPr lang="en-US" smtClean="0"/>
              <a:pPr/>
              <a:t>‹#›</a:t>
            </a:fld>
            <a:endParaRPr lang="en-US" dirty="0"/>
          </a:p>
        </p:txBody>
      </p:sp>
      <p:sp>
        <p:nvSpPr>
          <p:cNvPr id="7" name="Footnote"/>
          <p:cNvSpPr>
            <a:spLocks noGrp="1"/>
          </p:cNvSpPr>
          <p:nvPr>
            <p:ph type="body" sz="quarter" idx="13"/>
          </p:nvPr>
        </p:nvSpPr>
        <p:spPr>
          <a:xfrm>
            <a:off x="473414" y="6398514"/>
            <a:ext cx="11185186" cy="312420"/>
          </a:xfrm>
        </p:spPr>
        <p:txBody>
          <a:bodyPr anchor="b"/>
          <a:lstStyle>
            <a:lvl1pPr marL="0" indent="0">
              <a:spcBef>
                <a:spcPts val="0"/>
              </a:spcBef>
              <a:spcAft>
                <a:spcPts val="300"/>
              </a:spcAft>
              <a:buFontTx/>
              <a:buNone/>
              <a:defRPr sz="800"/>
            </a:lvl1pPr>
          </a:lstStyle>
          <a:p>
            <a:pPr lvl="0"/>
            <a:r>
              <a:rPr lang="en-US" dirty="0"/>
              <a:t>Edit Master text styles</a:t>
            </a:r>
          </a:p>
        </p:txBody>
      </p:sp>
      <p:sp>
        <p:nvSpPr>
          <p:cNvPr id="3" name="Content Placeholder 2"/>
          <p:cNvSpPr>
            <a:spLocks noGrp="1"/>
          </p:cNvSpPr>
          <p:nvPr>
            <p:ph idx="1"/>
          </p:nvPr>
        </p:nvSpPr>
        <p:spPr>
          <a:xfrm>
            <a:off x="473414" y="1231900"/>
            <a:ext cx="11247120" cy="4876800"/>
          </a:xfrm>
        </p:spPr>
        <p:txBody>
          <a:bodyPr/>
          <a:lstStyle>
            <a:lvl1pPr>
              <a:defRPr sz="2000"/>
            </a:lvl1pPr>
            <a:lvl2pPr>
              <a:defRPr sz="1400"/>
            </a:lvl2pPr>
          </a:lstStyle>
          <a:p>
            <a:pPr lvl="0"/>
            <a:r>
              <a:rPr lang="en-US" dirty="0"/>
              <a:t>Edit Master text styles</a:t>
            </a:r>
          </a:p>
          <a:p>
            <a:pPr lvl="1"/>
            <a:r>
              <a:rPr lang="en-US" dirty="0"/>
              <a:t>Second level</a:t>
            </a:r>
          </a:p>
        </p:txBody>
      </p:sp>
      <p:sp>
        <p:nvSpPr>
          <p:cNvPr id="2" name="Title 1"/>
          <p:cNvSpPr>
            <a:spLocks noGrp="1"/>
          </p:cNvSpPr>
          <p:nvPr>
            <p:ph type="title"/>
          </p:nvPr>
        </p:nvSpPr>
        <p:spPr>
          <a:xfrm>
            <a:off x="473414" y="411480"/>
            <a:ext cx="11247120" cy="876300"/>
          </a:xfrm>
        </p:spPr>
        <p:txBody>
          <a:bodyPr/>
          <a:lstStyle>
            <a:lvl1pPr>
              <a:defRPr/>
            </a:lvl1pPr>
          </a:lstStyle>
          <a:p>
            <a:r>
              <a:rPr lang="en-US" dirty="0"/>
              <a:t>Click to edit Master title style</a:t>
            </a:r>
          </a:p>
        </p:txBody>
      </p:sp>
    </p:spTree>
    <p:extLst>
      <p:ext uri="{BB962C8B-B14F-4D97-AF65-F5344CB8AC3E}">
        <p14:creationId xmlns:p14="http://schemas.microsoft.com/office/powerpoint/2010/main" val="40384530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8F63A3B-78C7-47BE-AE5E-E10140E04643}" type="slidenum">
              <a:rPr lang="en-US"/>
              <a:t>‹#›</a:t>
            </a:fld>
            <a:endParaRPr lang="en-US" dirty="0"/>
          </a:p>
        </p:txBody>
      </p:sp>
    </p:spTree>
    <p:extLst>
      <p:ext uri="{BB962C8B-B14F-4D97-AF65-F5344CB8AC3E}">
        <p14:creationId xmlns:p14="http://schemas.microsoft.com/office/powerpoint/2010/main" val="317051172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matchingName="Coffee Break" userDrawn="1">
  <p:cSld name="Coffee Break">
    <p:spTree>
      <p:nvGrpSpPr>
        <p:cNvPr id="1" name="Shape 15"/>
        <p:cNvGrpSpPr/>
        <p:nvPr/>
      </p:nvGrpSpPr>
      <p:grpSpPr>
        <a:xfrm>
          <a:off x="0" y="0"/>
          <a:ext cx="0" cy="0"/>
          <a:chOff x="0" y="0"/>
          <a:chExt cx="0" cy="0"/>
        </a:xfrm>
      </p:grpSpPr>
    </p:spTree>
    <p:extLst>
      <p:ext uri="{BB962C8B-B14F-4D97-AF65-F5344CB8AC3E}">
        <p14:creationId xmlns:p14="http://schemas.microsoft.com/office/powerpoint/2010/main" val="271151363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21" name="Background image placeholder"/>
          <p:cNvSpPr>
            <a:spLocks noGrp="1"/>
          </p:cNvSpPr>
          <p:nvPr>
            <p:ph type="pic" sz="quarter" idx="12"/>
          </p:nvPr>
        </p:nvSpPr>
        <p:spPr>
          <a:xfrm>
            <a:off x="0" y="1292226"/>
            <a:ext cx="12192000" cy="5260975"/>
          </a:xfrm>
          <a:solidFill>
            <a:schemeClr val="accent2">
              <a:lumMod val="20000"/>
              <a:lumOff val="80000"/>
            </a:schemeClr>
          </a:solidFill>
        </p:spPr>
        <p:txBody>
          <a:bodyPr/>
          <a:lstStyle/>
          <a:p>
            <a:r>
              <a:rPr lang="en-US" dirty="0"/>
              <a:t>Click icon to add picture</a:t>
            </a:r>
          </a:p>
        </p:txBody>
      </p:sp>
      <p:sp>
        <p:nvSpPr>
          <p:cNvPr id="15" name="Top banner - navy"/>
          <p:cNvSpPr/>
          <p:nvPr userDrawn="1"/>
        </p:nvSpPr>
        <p:spPr>
          <a:xfrm>
            <a:off x="7219627" y="3048"/>
            <a:ext cx="4515173" cy="1298448"/>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3" name="Subtitle 2"/>
          <p:cNvSpPr>
            <a:spLocks noGrp="1"/>
          </p:cNvSpPr>
          <p:nvPr>
            <p:ph type="subTitle" idx="1"/>
          </p:nvPr>
        </p:nvSpPr>
        <p:spPr>
          <a:xfrm>
            <a:off x="7726601" y="3640138"/>
            <a:ext cx="3195257" cy="1655762"/>
          </a:xfrm>
        </p:spPr>
        <p:txBody>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2" name="Title 1"/>
          <p:cNvSpPr>
            <a:spLocks noGrp="1"/>
          </p:cNvSpPr>
          <p:nvPr>
            <p:ph type="ctrTitle"/>
          </p:nvPr>
        </p:nvSpPr>
        <p:spPr>
          <a:xfrm>
            <a:off x="7726601" y="1292353"/>
            <a:ext cx="3195257" cy="2217611"/>
          </a:xfrm>
        </p:spPr>
        <p:txBody>
          <a:bodyPr anchor="b"/>
          <a:lstStyle>
            <a:lvl1pPr algn="l">
              <a:defRPr sz="3200" b="1"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396727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C0639A8-53FF-4BE9-BDFF-199763355967}"/>
              </a:ext>
            </a:extLst>
          </p:cNvPr>
          <p:cNvSpPr/>
          <p:nvPr userDrawn="1"/>
        </p:nvSpPr>
        <p:spPr>
          <a:xfrm>
            <a:off x="0" y="6553199"/>
            <a:ext cx="3532339" cy="304801"/>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21" name="Background image placeholder"/>
          <p:cNvSpPr>
            <a:spLocks noGrp="1"/>
          </p:cNvSpPr>
          <p:nvPr>
            <p:ph type="pic" sz="quarter" idx="12"/>
          </p:nvPr>
        </p:nvSpPr>
        <p:spPr>
          <a:xfrm>
            <a:off x="0" y="-8801"/>
            <a:ext cx="12192000" cy="5164260"/>
          </a:xfrm>
          <a:solidFill>
            <a:schemeClr val="accent2">
              <a:lumMod val="20000"/>
              <a:lumOff val="80000"/>
            </a:schemeClr>
          </a:solidFill>
        </p:spPr>
        <p:txBody>
          <a:bodyPr/>
          <a:lstStyle/>
          <a:p>
            <a:r>
              <a:rPr lang="en-US" dirty="0"/>
              <a:t>Click icon to add picture</a:t>
            </a:r>
          </a:p>
        </p:txBody>
      </p:sp>
      <p:sp>
        <p:nvSpPr>
          <p:cNvPr id="7" name="Rectangle 6">
            <a:extLst>
              <a:ext uri="{FF2B5EF4-FFF2-40B4-BE49-F238E27FC236}">
                <a16:creationId xmlns:a16="http://schemas.microsoft.com/office/drawing/2014/main" id="{FC5A3C7F-E797-4E45-A806-6C583684A7A0}"/>
              </a:ext>
            </a:extLst>
          </p:cNvPr>
          <p:cNvSpPr/>
          <p:nvPr userDrawn="1"/>
        </p:nvSpPr>
        <p:spPr>
          <a:xfrm>
            <a:off x="3532340" y="5147452"/>
            <a:ext cx="8659659" cy="1710547"/>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3" name="Subtitle 2"/>
          <p:cNvSpPr>
            <a:spLocks noGrp="1"/>
          </p:cNvSpPr>
          <p:nvPr>
            <p:ph type="subTitle" idx="1"/>
          </p:nvPr>
        </p:nvSpPr>
        <p:spPr>
          <a:xfrm>
            <a:off x="3982977" y="6131859"/>
            <a:ext cx="7751823" cy="345141"/>
          </a:xfrm>
        </p:spPr>
        <p:txBody>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2" name="Title 1"/>
          <p:cNvSpPr>
            <a:spLocks noGrp="1"/>
          </p:cNvSpPr>
          <p:nvPr>
            <p:ph type="ctrTitle"/>
          </p:nvPr>
        </p:nvSpPr>
        <p:spPr>
          <a:xfrm>
            <a:off x="3982977" y="5147451"/>
            <a:ext cx="7751823" cy="854233"/>
          </a:xfrm>
        </p:spPr>
        <p:txBody>
          <a:bodyPr anchor="b"/>
          <a:lstStyle>
            <a:lvl1pPr algn="l">
              <a:defRPr sz="3200" b="1"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524040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Slide 4">
    <p:bg>
      <p:bgPr>
        <a:solidFill>
          <a:schemeClr val="bg1"/>
        </a:solidFill>
        <a:effectLst/>
      </p:bgPr>
    </p:bg>
    <p:spTree>
      <p:nvGrpSpPr>
        <p:cNvPr id="1" name=""/>
        <p:cNvGrpSpPr/>
        <p:nvPr/>
      </p:nvGrpSpPr>
      <p:grpSpPr>
        <a:xfrm>
          <a:off x="0" y="0"/>
          <a:ext cx="0" cy="0"/>
          <a:chOff x="0" y="0"/>
          <a:chExt cx="0" cy="0"/>
        </a:xfrm>
      </p:grpSpPr>
      <p:sp>
        <p:nvSpPr>
          <p:cNvPr id="21" name="Background image placeholder"/>
          <p:cNvSpPr>
            <a:spLocks noGrp="1"/>
          </p:cNvSpPr>
          <p:nvPr>
            <p:ph type="pic" sz="quarter" idx="12"/>
          </p:nvPr>
        </p:nvSpPr>
        <p:spPr>
          <a:xfrm>
            <a:off x="0" y="0"/>
            <a:ext cx="12192000" cy="6854952"/>
          </a:xfrm>
          <a:solidFill>
            <a:schemeClr val="accent2">
              <a:lumMod val="20000"/>
              <a:lumOff val="80000"/>
            </a:schemeClr>
          </a:solidFill>
        </p:spPr>
        <p:txBody>
          <a:bodyPr/>
          <a:lstStyle/>
          <a:p>
            <a:r>
              <a:rPr lang="en-US" dirty="0"/>
              <a:t>Click icon to add picture</a:t>
            </a:r>
          </a:p>
        </p:txBody>
      </p:sp>
      <p:sp>
        <p:nvSpPr>
          <p:cNvPr id="22" name="Sheer box">
            <a:extLst>
              <a:ext uri="{FF2B5EF4-FFF2-40B4-BE49-F238E27FC236}">
                <a16:creationId xmlns:a16="http://schemas.microsoft.com/office/drawing/2014/main" id="{C30893C3-006D-4E19-8C99-D1A663063831}"/>
              </a:ext>
            </a:extLst>
          </p:cNvPr>
          <p:cNvSpPr/>
          <p:nvPr userDrawn="1"/>
        </p:nvSpPr>
        <p:spPr>
          <a:xfrm>
            <a:off x="7054789" y="1"/>
            <a:ext cx="5137211" cy="6854952"/>
          </a:xfrm>
          <a:prstGeom prst="rect">
            <a:avLst/>
          </a:prstGeom>
          <a:solidFill>
            <a:schemeClr val="accent1">
              <a:lumMod val="75000"/>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2" name="Title 1"/>
          <p:cNvSpPr>
            <a:spLocks noGrp="1"/>
          </p:cNvSpPr>
          <p:nvPr>
            <p:ph type="ctrTitle"/>
          </p:nvPr>
        </p:nvSpPr>
        <p:spPr>
          <a:xfrm>
            <a:off x="7969189" y="1292353"/>
            <a:ext cx="3308411" cy="2217611"/>
          </a:xfrm>
        </p:spPr>
        <p:txBody>
          <a:bodyPr anchor="b"/>
          <a:lstStyle>
            <a:lvl1pPr algn="l">
              <a:defRPr sz="3200" b="1" baseline="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7969188" y="3640138"/>
            <a:ext cx="3308411" cy="1655762"/>
          </a:xfrm>
        </p:spPr>
        <p:txBody>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3675863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and Content - bulle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200" y="6553200"/>
            <a:ext cx="11277600" cy="304800"/>
          </a:xfrm>
        </p:spPr>
        <p:txBody>
          <a:bodyPr anchor="ctr" anchorCtr="0"/>
          <a:lstStyle>
            <a:lvl1pPr marL="0" indent="0">
              <a:spcBef>
                <a:spcPts val="0"/>
              </a:spcBef>
              <a:spcAft>
                <a:spcPts val="200"/>
              </a:spcAft>
              <a:buFontTx/>
              <a:buNone/>
              <a:defRPr sz="600" baseline="0">
                <a:solidFill>
                  <a:schemeClr val="bg1"/>
                </a:solidFill>
              </a:defRPr>
            </a:lvl1pPr>
          </a:lstStyle>
          <a:p>
            <a:pPr lvl="0"/>
            <a:r>
              <a:rPr lang="en-US"/>
              <a:t>Click to edit Master text styles</a:t>
            </a:r>
          </a:p>
        </p:txBody>
      </p:sp>
      <p:sp>
        <p:nvSpPr>
          <p:cNvPr id="7" name="Footnote"/>
          <p:cNvSpPr>
            <a:spLocks noGrp="1"/>
          </p:cNvSpPr>
          <p:nvPr>
            <p:ph type="body" sz="quarter" idx="13"/>
          </p:nvPr>
        </p:nvSpPr>
        <p:spPr>
          <a:xfrm>
            <a:off x="457200" y="6172200"/>
            <a:ext cx="11277600"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2"/>
          <p:cNvSpPr>
            <a:spLocks noGrp="1"/>
          </p:cNvSpPr>
          <p:nvPr>
            <p:ph idx="1"/>
          </p:nvPr>
        </p:nvSpPr>
        <p:spPr>
          <a:xfrm>
            <a:off x="457200" y="1295400"/>
            <a:ext cx="11277600" cy="4876800"/>
          </a:xfrm>
        </p:spPr>
        <p:txBody>
          <a:bodyPr/>
          <a:lstStyle>
            <a:lvl1pPr>
              <a:defRPr sz="2000"/>
            </a:lvl1pPr>
            <a:lvl2pPr>
              <a:defRPr sz="1400"/>
            </a:lvl2pPr>
          </a:lstStyle>
          <a:p>
            <a:pPr lvl="0"/>
            <a:r>
              <a:rPr lang="en-US"/>
              <a:t>Click to edit Master text styles</a:t>
            </a:r>
          </a:p>
          <a:p>
            <a:pPr lvl="1"/>
            <a:r>
              <a:rPr lang="en-US"/>
              <a:t>Second level</a:t>
            </a:r>
          </a:p>
        </p:txBody>
      </p:sp>
      <p:sp>
        <p:nvSpPr>
          <p:cNvPr id="2" name="Title 1"/>
          <p:cNvSpPr>
            <a:spLocks noGrp="1"/>
          </p:cNvSpPr>
          <p:nvPr>
            <p:ph type="title"/>
          </p:nvPr>
        </p:nvSpPr>
        <p:spPr>
          <a:xfrm>
            <a:off x="457200" y="411480"/>
            <a:ext cx="11277600" cy="876300"/>
          </a:xfrm>
        </p:spPr>
        <p:txBody>
          <a:bodyPr/>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4273961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8_Title and Content - bullet">
    <p:spTree>
      <p:nvGrpSpPr>
        <p:cNvPr id="1" name=""/>
        <p:cNvGrpSpPr/>
        <p:nvPr/>
      </p:nvGrpSpPr>
      <p:grpSpPr>
        <a:xfrm>
          <a:off x="0" y="0"/>
          <a:ext cx="0" cy="0"/>
          <a:chOff x="0" y="0"/>
          <a:chExt cx="0" cy="0"/>
        </a:xfrm>
      </p:grpSpPr>
      <p:pic>
        <p:nvPicPr>
          <p:cNvPr id="4" name="Picture 3"/>
          <p:cNvPicPr>
            <a:picLocks/>
          </p:cNvPicPr>
          <p:nvPr userDrawn="1"/>
        </p:nvPicPr>
        <p:blipFill rotWithShape="1">
          <a:blip r:embed="rId2">
            <a:extLst>
              <a:ext uri="{28A0092B-C50C-407E-A947-70E740481C1C}">
                <a14:useLocalDpi xmlns:a14="http://schemas.microsoft.com/office/drawing/2010/main" val="0"/>
              </a:ext>
            </a:extLst>
          </a:blip>
          <a:srcRect t="8897" b="15915"/>
          <a:stretch/>
        </p:blipFill>
        <p:spPr>
          <a:xfrm>
            <a:off x="0" y="0"/>
            <a:ext cx="12188952" cy="6858000"/>
          </a:xfrm>
          <a:prstGeom prst="rect">
            <a:avLst/>
          </a:prstGeom>
        </p:spPr>
      </p:pic>
      <p:sp>
        <p:nvSpPr>
          <p:cNvPr id="6" name="Slide Number Placeholder 5"/>
          <p:cNvSpPr>
            <a:spLocks noGrp="1"/>
          </p:cNvSpPr>
          <p:nvPr>
            <p:ph type="sldNum" sz="quarter" idx="12"/>
          </p:nvPr>
        </p:nvSpPr>
        <p:spPr/>
        <p:txBody>
          <a:bodyPr/>
          <a:lstStyle>
            <a:lvl1pPr>
              <a:defRPr>
                <a:solidFill>
                  <a:schemeClr val="bg1"/>
                </a:solidFill>
              </a:defRPr>
            </a:lvl1pPr>
          </a:lstStyle>
          <a:p>
            <a:fld id="{2D55A223-BDE3-4662-BD05-6BDBDD27824A}" type="slidenum">
              <a:rPr lang="en-US" smtClean="0"/>
              <a:pPr/>
              <a:t>‹#›</a:t>
            </a:fld>
            <a:endParaRPr lang="en-US" dirty="0"/>
          </a:p>
        </p:txBody>
      </p:sp>
      <p:sp>
        <p:nvSpPr>
          <p:cNvPr id="3" name="Content Placeholder 2"/>
          <p:cNvSpPr>
            <a:spLocks noGrp="1"/>
          </p:cNvSpPr>
          <p:nvPr>
            <p:ph idx="1"/>
          </p:nvPr>
        </p:nvSpPr>
        <p:spPr>
          <a:xfrm>
            <a:off x="6949440" y="1791060"/>
            <a:ext cx="4856480" cy="4297680"/>
          </a:xfrm>
        </p:spPr>
        <p:txBody>
          <a:bodyPr/>
          <a:lstStyle>
            <a:lvl1pPr>
              <a:defRPr sz="1238">
                <a:solidFill>
                  <a:schemeClr val="bg1"/>
                </a:solidFill>
              </a:defRPr>
            </a:lvl1pPr>
            <a:lvl2pPr>
              <a:defRPr>
                <a:solidFill>
                  <a:schemeClr val="bg1"/>
                </a:solidFill>
              </a:defRPr>
            </a:lvl2pPr>
          </a:lstStyle>
          <a:p>
            <a:pPr lvl="0"/>
            <a:r>
              <a:rPr lang="en-US"/>
              <a:t>Edit Master text styles</a:t>
            </a:r>
          </a:p>
          <a:p>
            <a:pPr lvl="1"/>
            <a:r>
              <a:rPr lang="en-US"/>
              <a:t>Second level</a:t>
            </a:r>
          </a:p>
        </p:txBody>
      </p:sp>
      <p:sp>
        <p:nvSpPr>
          <p:cNvPr id="2" name="Title 1"/>
          <p:cNvSpPr>
            <a:spLocks noGrp="1"/>
          </p:cNvSpPr>
          <p:nvPr>
            <p:ph type="title"/>
          </p:nvPr>
        </p:nvSpPr>
        <p:spPr>
          <a:xfrm>
            <a:off x="6949440" y="411481"/>
            <a:ext cx="4856480" cy="876300"/>
          </a:xfrm>
        </p:spPr>
        <p:txBody>
          <a:bodyPr/>
          <a:lstStyle>
            <a:lvl1pPr>
              <a:defRPr>
                <a:solidFill>
                  <a:schemeClr val="bg1"/>
                </a:solidFill>
              </a:defRPr>
            </a:lvl1pPr>
          </a:lstStyle>
          <a:p>
            <a:r>
              <a:rPr lang="en-US"/>
              <a:t>Click to edit Master title style</a:t>
            </a:r>
          </a:p>
        </p:txBody>
      </p:sp>
      <p:sp>
        <p:nvSpPr>
          <p:cNvPr id="7" name="Footnote">
            <a:extLst>
              <a:ext uri="{FF2B5EF4-FFF2-40B4-BE49-F238E27FC236}">
                <a16:creationId xmlns:a16="http://schemas.microsoft.com/office/drawing/2014/main" id="{21003738-B14B-48C7-AE4E-2AD44332E185}"/>
              </a:ext>
            </a:extLst>
          </p:cNvPr>
          <p:cNvSpPr>
            <a:spLocks noGrp="1"/>
          </p:cNvSpPr>
          <p:nvPr>
            <p:ph type="body" sz="quarter" idx="13"/>
          </p:nvPr>
        </p:nvSpPr>
        <p:spPr>
          <a:xfrm>
            <a:off x="6949440" y="6317340"/>
            <a:ext cx="4510248" cy="393594"/>
          </a:xfrm>
        </p:spPr>
        <p:txBody>
          <a:bodyPr anchor="b"/>
          <a:lstStyle>
            <a:lvl1pPr marL="0" indent="0">
              <a:spcBef>
                <a:spcPts val="0"/>
              </a:spcBef>
              <a:spcAft>
                <a:spcPts val="169"/>
              </a:spcAft>
              <a:buFontTx/>
              <a:buNone/>
              <a:defRPr sz="450">
                <a:solidFill>
                  <a:schemeClr val="bg1"/>
                </a:solidFill>
              </a:defRPr>
            </a:lvl1pPr>
          </a:lstStyle>
          <a:p>
            <a:pPr lvl="0"/>
            <a:r>
              <a:rPr lang="en-US" dirty="0"/>
              <a:t>Edit Master text styles</a:t>
            </a:r>
          </a:p>
        </p:txBody>
      </p:sp>
    </p:spTree>
    <p:extLst>
      <p:ext uri="{BB962C8B-B14F-4D97-AF65-F5344CB8AC3E}">
        <p14:creationId xmlns:p14="http://schemas.microsoft.com/office/powerpoint/2010/main" val="738587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Content - no bulle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200" y="6553200"/>
            <a:ext cx="11277600" cy="304800"/>
          </a:xfrm>
        </p:spPr>
        <p:txBody>
          <a:bodyPr anchor="ctr" anchorCtr="0"/>
          <a:lstStyle>
            <a:lvl1pPr marL="0" indent="0">
              <a:spcBef>
                <a:spcPts val="0"/>
              </a:spcBef>
              <a:spcAft>
                <a:spcPts val="200"/>
              </a:spcAft>
              <a:buFontTx/>
              <a:buNone/>
              <a:defRPr lang="en-US" sz="600" kern="600" baseline="0" dirty="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0" y="6172200"/>
            <a:ext cx="11277600" cy="30480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2"/>
          <p:cNvSpPr>
            <a:spLocks noGrp="1"/>
          </p:cNvSpPr>
          <p:nvPr>
            <p:ph idx="1"/>
          </p:nvPr>
        </p:nvSpPr>
        <p:spPr>
          <a:xfrm>
            <a:off x="457200" y="1295400"/>
            <a:ext cx="11277600" cy="4876800"/>
          </a:xfrm>
        </p:spPr>
        <p:txBody>
          <a:bodyPr/>
          <a:lstStyle>
            <a:lvl1pPr marL="0" indent="0">
              <a:buNone/>
              <a:defRPr sz="2000"/>
            </a:lvl1pPr>
          </a:lstStyle>
          <a:p>
            <a:pPr lvl="0"/>
            <a:r>
              <a:rPr lang="en-US"/>
              <a:t>Click to edit Master text styles</a:t>
            </a:r>
          </a:p>
        </p:txBody>
      </p:sp>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29163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Lead in to Titl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734798" y="6553200"/>
            <a:ext cx="457201"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200" y="6553200"/>
            <a:ext cx="11277598"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0" y="6172200"/>
            <a:ext cx="11277600"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2"/>
          <p:cNvSpPr>
            <a:spLocks noGrp="1"/>
          </p:cNvSpPr>
          <p:nvPr>
            <p:ph idx="1"/>
          </p:nvPr>
        </p:nvSpPr>
        <p:spPr>
          <a:xfrm>
            <a:off x="457201" y="1600200"/>
            <a:ext cx="11277599" cy="45720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457201" y="761905"/>
            <a:ext cx="11277599" cy="474119"/>
          </a:xfrm>
        </p:spPr>
        <p:txBody>
          <a:bodyPr/>
          <a:lstStyle>
            <a:lvl1pPr>
              <a:defRPr/>
            </a:lvl1pPr>
          </a:lstStyle>
          <a:p>
            <a:r>
              <a:rPr lang="en-US"/>
              <a:t>Click to edit Master title style</a:t>
            </a:r>
            <a:endParaRPr lang="en-US" dirty="0"/>
          </a:p>
        </p:txBody>
      </p:sp>
      <p:sp>
        <p:nvSpPr>
          <p:cNvPr id="8" name="Lead in"/>
          <p:cNvSpPr>
            <a:spLocks noGrp="1"/>
          </p:cNvSpPr>
          <p:nvPr>
            <p:ph type="body" sz="quarter" idx="15"/>
          </p:nvPr>
        </p:nvSpPr>
        <p:spPr>
          <a:xfrm>
            <a:off x="457200" y="395210"/>
            <a:ext cx="11277599" cy="349872"/>
          </a:xfrm>
        </p:spPr>
        <p:txBody>
          <a:bodyPr/>
          <a:lstStyle>
            <a:lvl1pPr marL="0" indent="0">
              <a:buFontTx/>
              <a:buNone/>
              <a:defRPr sz="2000" b="1">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384281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with subhea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734798" y="6553200"/>
            <a:ext cx="457201"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200" y="6553200"/>
            <a:ext cx="11277598"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0" y="6172200"/>
            <a:ext cx="11277600"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2"/>
          <p:cNvSpPr>
            <a:spLocks noGrp="1"/>
          </p:cNvSpPr>
          <p:nvPr>
            <p:ph idx="1"/>
          </p:nvPr>
        </p:nvSpPr>
        <p:spPr>
          <a:xfrm>
            <a:off x="457201" y="1600200"/>
            <a:ext cx="11277599" cy="45720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457201" y="407884"/>
            <a:ext cx="11277599" cy="474119"/>
          </a:xfrm>
        </p:spPr>
        <p:txBody>
          <a:bodyPr/>
          <a:lstStyle>
            <a:lvl1pPr>
              <a:defRPr/>
            </a:lvl1pPr>
          </a:lstStyle>
          <a:p>
            <a:r>
              <a:rPr lang="en-US"/>
              <a:t>Click to edit Master title style</a:t>
            </a:r>
            <a:endParaRPr lang="en-US" dirty="0"/>
          </a:p>
        </p:txBody>
      </p:sp>
      <p:sp>
        <p:nvSpPr>
          <p:cNvPr id="8" name="Lead in"/>
          <p:cNvSpPr>
            <a:spLocks noGrp="1"/>
          </p:cNvSpPr>
          <p:nvPr>
            <p:ph type="body" sz="quarter" idx="15"/>
          </p:nvPr>
        </p:nvSpPr>
        <p:spPr>
          <a:xfrm>
            <a:off x="457200" y="836531"/>
            <a:ext cx="11277599" cy="402953"/>
          </a:xfrm>
        </p:spPr>
        <p:txBody>
          <a:bodyPr/>
          <a:lstStyle>
            <a:lvl1pPr marL="0" indent="0">
              <a:buFontTx/>
              <a:buNone/>
              <a:defRPr sz="2000" b="1">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2472532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734800" y="6553200"/>
            <a:ext cx="457200" cy="304800"/>
          </a:xfrm>
        </p:spPr>
        <p:txBody>
          <a:bodyPr/>
          <a:lstStyle/>
          <a:p>
            <a:fld id="{1384FA50-8B36-4B06-A05C-1E58CBA999B5}" type="slidenum">
              <a:rPr lang="en-US" smtClean="0"/>
              <a:pPr/>
              <a:t>‹#›</a:t>
            </a:fld>
            <a:endParaRPr lang="en-US" dirty="0"/>
          </a:p>
        </p:txBody>
      </p:sp>
      <p:sp>
        <p:nvSpPr>
          <p:cNvPr id="7" name="Disclaimer"/>
          <p:cNvSpPr>
            <a:spLocks noGrp="1"/>
          </p:cNvSpPr>
          <p:nvPr>
            <p:ph type="body" sz="quarter" idx="14"/>
          </p:nvPr>
        </p:nvSpPr>
        <p:spPr>
          <a:xfrm>
            <a:off x="457200" y="6553200"/>
            <a:ext cx="11277600"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9" name="Footnote"/>
          <p:cNvSpPr>
            <a:spLocks noGrp="1"/>
          </p:cNvSpPr>
          <p:nvPr>
            <p:ph type="body" sz="quarter" idx="13"/>
          </p:nvPr>
        </p:nvSpPr>
        <p:spPr>
          <a:xfrm>
            <a:off x="457200" y="6172200"/>
            <a:ext cx="11277600" cy="30480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673247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lank - footer bars">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734800" y="6553200"/>
            <a:ext cx="457200" cy="304800"/>
          </a:xfrm>
        </p:spPr>
        <p:txBody>
          <a:bodyPr/>
          <a:lstStyle/>
          <a:p>
            <a:fld id="{1384FA50-8B36-4B06-A05C-1E58CBA999B5}" type="slidenum">
              <a:rPr lang="en-US" smtClean="0"/>
              <a:pPr/>
              <a:t>‹#›</a:t>
            </a:fld>
            <a:endParaRPr lang="en-US" dirty="0"/>
          </a:p>
        </p:txBody>
      </p:sp>
      <p:sp>
        <p:nvSpPr>
          <p:cNvPr id="6" name="Disclaimer"/>
          <p:cNvSpPr>
            <a:spLocks noGrp="1"/>
          </p:cNvSpPr>
          <p:nvPr>
            <p:ph type="body" sz="quarter" idx="14"/>
          </p:nvPr>
        </p:nvSpPr>
        <p:spPr>
          <a:xfrm>
            <a:off x="457200" y="6553200"/>
            <a:ext cx="11277600"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0" y="6172200"/>
            <a:ext cx="11277600" cy="304800"/>
          </a:xfrm>
        </p:spPr>
        <p:txBody>
          <a:bodyPr anchor="b"/>
          <a:lstStyle>
            <a:lvl1pPr marL="0" indent="0">
              <a:spcBef>
                <a:spcPts val="0"/>
              </a:spcBef>
              <a:spcAft>
                <a:spcPts val="300"/>
              </a:spcAft>
              <a:buFontTx/>
              <a:buNone/>
              <a:defRPr sz="800"/>
            </a:lvl1pPr>
          </a:lstStyle>
          <a:p>
            <a:pPr lvl="0"/>
            <a:r>
              <a:rPr lang="en-US"/>
              <a:t>Click to edit Master text styles</a:t>
            </a:r>
          </a:p>
        </p:txBody>
      </p:sp>
    </p:spTree>
    <p:extLst>
      <p:ext uri="{BB962C8B-B14F-4D97-AF65-F5344CB8AC3E}">
        <p14:creationId xmlns:p14="http://schemas.microsoft.com/office/powerpoint/2010/main" val="31268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column - bullet">
    <p:spTree>
      <p:nvGrpSpPr>
        <p:cNvPr id="1" name=""/>
        <p:cNvGrpSpPr/>
        <p:nvPr/>
      </p:nvGrpSpPr>
      <p:grpSpPr>
        <a:xfrm>
          <a:off x="0" y="0"/>
          <a:ext cx="0" cy="0"/>
          <a:chOff x="0" y="0"/>
          <a:chExt cx="0" cy="0"/>
        </a:xfrm>
      </p:grpSpPr>
      <p:sp>
        <p:nvSpPr>
          <p:cNvPr id="3" name="Slide Number Placeholder">
            <a:extLst>
              <a:ext uri="{FF2B5EF4-FFF2-40B4-BE49-F238E27FC236}">
                <a16:creationId xmlns:a16="http://schemas.microsoft.com/office/drawing/2014/main" id="{D0112E8C-9140-4241-AFE9-55D61D5A7B4C}"/>
              </a:ext>
            </a:extLst>
          </p:cNvPr>
          <p:cNvSpPr>
            <a:spLocks noGrp="1"/>
          </p:cNvSpPr>
          <p:nvPr>
            <p:ph type="sldNum" sz="quarter" idx="10"/>
          </p:nvPr>
        </p:nvSpPr>
        <p:spPr>
          <a:xfrm>
            <a:off x="11734800" y="6553200"/>
            <a:ext cx="457200" cy="304800"/>
          </a:xfrm>
        </p:spPr>
        <p:txBody>
          <a:bodyPr/>
          <a:lstStyle/>
          <a:p>
            <a:fld id="{1384FA50-8B36-4B06-A05C-1E58CBA999B5}" type="slidenum">
              <a:rPr lang="en-US" smtClean="0"/>
              <a:pPr/>
              <a:t>‹#›</a:t>
            </a:fld>
            <a:endParaRPr lang="en-US" dirty="0"/>
          </a:p>
        </p:txBody>
      </p:sp>
      <p:sp>
        <p:nvSpPr>
          <p:cNvPr id="11" name="Footnote">
            <a:extLst>
              <a:ext uri="{FF2B5EF4-FFF2-40B4-BE49-F238E27FC236}">
                <a16:creationId xmlns:a16="http://schemas.microsoft.com/office/drawing/2014/main" id="{7808F040-4092-4649-84D2-69DDF9D33281}"/>
              </a:ext>
            </a:extLst>
          </p:cNvPr>
          <p:cNvSpPr>
            <a:spLocks noGrp="1"/>
          </p:cNvSpPr>
          <p:nvPr>
            <p:ph type="body" sz="quarter" idx="15"/>
          </p:nvPr>
        </p:nvSpPr>
        <p:spPr>
          <a:xfrm>
            <a:off x="457200" y="6172200"/>
            <a:ext cx="11277600"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7" name="Content column 2">
            <a:extLst>
              <a:ext uri="{FF2B5EF4-FFF2-40B4-BE49-F238E27FC236}">
                <a16:creationId xmlns:a16="http://schemas.microsoft.com/office/drawing/2014/main" id="{59C927B7-DC22-45A5-A285-37A185AAF1C2}"/>
              </a:ext>
            </a:extLst>
          </p:cNvPr>
          <p:cNvSpPr>
            <a:spLocks noGrp="1"/>
          </p:cNvSpPr>
          <p:nvPr>
            <p:ph sz="quarter" idx="12"/>
          </p:nvPr>
        </p:nvSpPr>
        <p:spPr>
          <a:xfrm>
            <a:off x="6324600" y="1760118"/>
            <a:ext cx="5410200" cy="4412082"/>
          </a:xfrm>
        </p:spPr>
        <p:txBody>
          <a:bodyPr/>
          <a:lstStyle>
            <a:lvl1pPr marL="182880" indent="-182880">
              <a:defRPr sz="1800"/>
            </a:lvl1pPr>
            <a:lvl2pPr marL="365760">
              <a:defRPr sz="1400"/>
            </a:lvl2pPr>
          </a:lstStyle>
          <a:p>
            <a:pPr lvl="0"/>
            <a:r>
              <a:rPr lang="en-US"/>
              <a:t>Click to edit Master text styles</a:t>
            </a:r>
          </a:p>
          <a:p>
            <a:pPr lvl="1"/>
            <a:r>
              <a:rPr lang="en-US"/>
              <a:t>Second level</a:t>
            </a:r>
          </a:p>
        </p:txBody>
      </p:sp>
      <p:sp>
        <p:nvSpPr>
          <p:cNvPr id="10" name="Subhead column 2">
            <a:extLst>
              <a:ext uri="{FF2B5EF4-FFF2-40B4-BE49-F238E27FC236}">
                <a16:creationId xmlns:a16="http://schemas.microsoft.com/office/drawing/2014/main" id="{B53E7A69-82A1-45AC-934A-CD2002226069}"/>
              </a:ext>
            </a:extLst>
          </p:cNvPr>
          <p:cNvSpPr>
            <a:spLocks noGrp="1"/>
          </p:cNvSpPr>
          <p:nvPr>
            <p:ph type="body" sz="quarter" idx="14"/>
          </p:nvPr>
        </p:nvSpPr>
        <p:spPr>
          <a:xfrm>
            <a:off x="6324600" y="1302918"/>
            <a:ext cx="5410200" cy="294544"/>
          </a:xfrm>
        </p:spPr>
        <p:txBody>
          <a:bodyPr/>
          <a:lstStyle>
            <a:lvl1pPr marL="0" indent="0">
              <a:buNone/>
              <a:defRPr sz="2000" b="1">
                <a:solidFill>
                  <a:schemeClr val="accent1"/>
                </a:solidFill>
              </a:defRPr>
            </a:lvl1pPr>
          </a:lstStyle>
          <a:p>
            <a:pPr lvl="0"/>
            <a:r>
              <a:rPr lang="en-US"/>
              <a:t>Click to edit Master text styles</a:t>
            </a:r>
          </a:p>
        </p:txBody>
      </p:sp>
      <p:sp>
        <p:nvSpPr>
          <p:cNvPr id="5" name="Content column 1">
            <a:extLst>
              <a:ext uri="{FF2B5EF4-FFF2-40B4-BE49-F238E27FC236}">
                <a16:creationId xmlns:a16="http://schemas.microsoft.com/office/drawing/2014/main" id="{009E452A-84E4-43EF-B398-0C311560FF23}"/>
              </a:ext>
            </a:extLst>
          </p:cNvPr>
          <p:cNvSpPr>
            <a:spLocks noGrp="1"/>
          </p:cNvSpPr>
          <p:nvPr>
            <p:ph sz="quarter" idx="11"/>
          </p:nvPr>
        </p:nvSpPr>
        <p:spPr>
          <a:xfrm>
            <a:off x="457200" y="1760118"/>
            <a:ext cx="5410200" cy="4412082"/>
          </a:xfrm>
        </p:spPr>
        <p:txBody>
          <a:bodyPr/>
          <a:lstStyle>
            <a:lvl1pPr marL="182880" indent="-182880">
              <a:defRPr sz="1800"/>
            </a:lvl1pPr>
            <a:lvl2pPr marL="365760">
              <a:defRPr sz="1400"/>
            </a:lvl2pPr>
          </a:lstStyle>
          <a:p>
            <a:pPr lvl="0"/>
            <a:r>
              <a:rPr lang="en-US"/>
              <a:t>Click to edit Master text styles</a:t>
            </a:r>
          </a:p>
          <a:p>
            <a:pPr lvl="1"/>
            <a:r>
              <a:rPr lang="en-US"/>
              <a:t>Second level</a:t>
            </a:r>
          </a:p>
        </p:txBody>
      </p:sp>
      <p:sp>
        <p:nvSpPr>
          <p:cNvPr id="9" name="Subhead column 1">
            <a:extLst>
              <a:ext uri="{FF2B5EF4-FFF2-40B4-BE49-F238E27FC236}">
                <a16:creationId xmlns:a16="http://schemas.microsoft.com/office/drawing/2014/main" id="{60FA2D24-A457-4C87-94AC-FD8D235F3C54}"/>
              </a:ext>
            </a:extLst>
          </p:cNvPr>
          <p:cNvSpPr>
            <a:spLocks noGrp="1"/>
          </p:cNvSpPr>
          <p:nvPr>
            <p:ph type="body" sz="quarter" idx="13"/>
          </p:nvPr>
        </p:nvSpPr>
        <p:spPr>
          <a:xfrm>
            <a:off x="457199" y="1302918"/>
            <a:ext cx="5410199" cy="294544"/>
          </a:xfrm>
        </p:spPr>
        <p:txBody>
          <a:bodyPr/>
          <a:lstStyle>
            <a:lvl1pPr marL="0" indent="0">
              <a:buNone/>
              <a:defRPr sz="2000" b="1">
                <a:solidFill>
                  <a:schemeClr val="accent1"/>
                </a:solidFill>
              </a:defRPr>
            </a:lvl1pPr>
          </a:lstStyle>
          <a:p>
            <a:pPr lvl="0"/>
            <a:r>
              <a:rPr lang="en-US"/>
              <a:t>Click to edit Master text styles</a:t>
            </a:r>
          </a:p>
        </p:txBody>
      </p:sp>
      <p:sp>
        <p:nvSpPr>
          <p:cNvPr id="2" name="Title 1">
            <a:extLst>
              <a:ext uri="{FF2B5EF4-FFF2-40B4-BE49-F238E27FC236}">
                <a16:creationId xmlns:a16="http://schemas.microsoft.com/office/drawing/2014/main" id="{F821437A-7397-48D8-BB56-40C2E5A194D9}"/>
              </a:ext>
            </a:extLst>
          </p:cNvPr>
          <p:cNvSpPr>
            <a:spLocks noGrp="1"/>
          </p:cNvSpPr>
          <p:nvPr>
            <p:ph type="title"/>
          </p:nvPr>
        </p:nvSpPr>
        <p:spPr>
          <a:xfrm>
            <a:off x="457200" y="411480"/>
            <a:ext cx="11277600" cy="731520"/>
          </a:xfrm>
        </p:spPr>
        <p:txBody>
          <a:bodyPr/>
          <a:lstStyle/>
          <a:p>
            <a:r>
              <a:rPr lang="en-US"/>
              <a:t>Click to edit Master title style</a:t>
            </a:r>
            <a:endParaRPr lang="en-US" dirty="0"/>
          </a:p>
        </p:txBody>
      </p:sp>
    </p:spTree>
    <p:extLst>
      <p:ext uri="{BB962C8B-B14F-4D97-AF65-F5344CB8AC3E}">
        <p14:creationId xmlns:p14="http://schemas.microsoft.com/office/powerpoint/2010/main" val="3723748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column layout">
    <p:spTree>
      <p:nvGrpSpPr>
        <p:cNvPr id="1" name=""/>
        <p:cNvGrpSpPr/>
        <p:nvPr/>
      </p:nvGrpSpPr>
      <p:grpSpPr>
        <a:xfrm>
          <a:off x="0" y="0"/>
          <a:ext cx="0" cy="0"/>
          <a:chOff x="0" y="0"/>
          <a:chExt cx="0" cy="0"/>
        </a:xfrm>
      </p:grpSpPr>
      <p:sp>
        <p:nvSpPr>
          <p:cNvPr id="3" name="Slide Number Placeholder">
            <a:extLst>
              <a:ext uri="{FF2B5EF4-FFF2-40B4-BE49-F238E27FC236}">
                <a16:creationId xmlns:a16="http://schemas.microsoft.com/office/drawing/2014/main" id="{D0112E8C-9140-4241-AFE9-55D61D5A7B4C}"/>
              </a:ext>
            </a:extLst>
          </p:cNvPr>
          <p:cNvSpPr>
            <a:spLocks noGrp="1"/>
          </p:cNvSpPr>
          <p:nvPr>
            <p:ph type="sldNum" sz="quarter" idx="10"/>
          </p:nvPr>
        </p:nvSpPr>
        <p:spPr>
          <a:xfrm>
            <a:off x="11734800" y="6553200"/>
            <a:ext cx="457200" cy="304800"/>
          </a:xfrm>
        </p:spPr>
        <p:txBody>
          <a:bodyPr/>
          <a:lstStyle/>
          <a:p>
            <a:fld id="{1384FA50-8B36-4B06-A05C-1E58CBA999B5}" type="slidenum">
              <a:rPr lang="en-US" smtClean="0"/>
              <a:pPr/>
              <a:t>‹#›</a:t>
            </a:fld>
            <a:endParaRPr lang="en-US" dirty="0"/>
          </a:p>
        </p:txBody>
      </p:sp>
      <p:sp>
        <p:nvSpPr>
          <p:cNvPr id="7" name="Content column 3">
            <a:extLst>
              <a:ext uri="{FF2B5EF4-FFF2-40B4-BE49-F238E27FC236}">
                <a16:creationId xmlns:a16="http://schemas.microsoft.com/office/drawing/2014/main" id="{59C927B7-DC22-45A5-A285-37A185AAF1C2}"/>
              </a:ext>
            </a:extLst>
          </p:cNvPr>
          <p:cNvSpPr>
            <a:spLocks noGrp="1"/>
          </p:cNvSpPr>
          <p:nvPr>
            <p:ph sz="quarter" idx="12"/>
          </p:nvPr>
        </p:nvSpPr>
        <p:spPr>
          <a:xfrm>
            <a:off x="8321040" y="1760095"/>
            <a:ext cx="3413760" cy="4243466"/>
          </a:xfrm>
        </p:spPr>
        <p:txBody>
          <a:bodyPr/>
          <a:lstStyle>
            <a:lvl1pPr marL="137160" indent="-137160">
              <a:defRPr lang="en-US" sz="1600" kern="600" baseline="0" dirty="0" smtClean="0">
                <a:solidFill>
                  <a:schemeClr val="tx1"/>
                </a:solidFill>
                <a:latin typeface="+mn-lt"/>
                <a:ea typeface="+mn-ea"/>
                <a:cs typeface="+mn-cs"/>
              </a:defRPr>
            </a:lvl1pPr>
            <a:lvl2pPr marL="429768" indent="-182880">
              <a:defRPr lang="en-US" sz="1200" kern="600" baseline="0" dirty="0">
                <a:solidFill>
                  <a:schemeClr val="tx1"/>
                </a:solidFill>
                <a:latin typeface="+mn-lt"/>
                <a:ea typeface="+mn-ea"/>
                <a:cs typeface="+mn-cs"/>
              </a:defRPr>
            </a:lvl2pPr>
          </a:lstStyle>
          <a:p>
            <a:pPr marL="182880" lvl="0" indent="-182880" algn="l" defTabSz="685800" rtl="0" eaLnBrk="1" latinLnBrk="0" hangingPunct="1">
              <a:lnSpc>
                <a:spcPct val="100000"/>
              </a:lnSpc>
              <a:spcBef>
                <a:spcPts val="600"/>
              </a:spcBef>
              <a:spcAft>
                <a:spcPts val="600"/>
              </a:spcAft>
              <a:buClr>
                <a:schemeClr val="tx2"/>
              </a:buClr>
            </a:pPr>
            <a:r>
              <a:rPr lang="en-US"/>
              <a:t>Click to edit Master text styles</a:t>
            </a:r>
          </a:p>
        </p:txBody>
      </p:sp>
      <p:sp>
        <p:nvSpPr>
          <p:cNvPr id="10" name="Subhead column 3">
            <a:extLst>
              <a:ext uri="{FF2B5EF4-FFF2-40B4-BE49-F238E27FC236}">
                <a16:creationId xmlns:a16="http://schemas.microsoft.com/office/drawing/2014/main" id="{B53E7A69-82A1-45AC-934A-CD2002226069}"/>
              </a:ext>
            </a:extLst>
          </p:cNvPr>
          <p:cNvSpPr>
            <a:spLocks noGrp="1"/>
          </p:cNvSpPr>
          <p:nvPr>
            <p:ph type="body" sz="quarter" idx="14"/>
          </p:nvPr>
        </p:nvSpPr>
        <p:spPr>
          <a:xfrm>
            <a:off x="8321040" y="1302895"/>
            <a:ext cx="3414315" cy="283288"/>
          </a:xfrm>
        </p:spPr>
        <p:txBody>
          <a:bodyPr/>
          <a:lstStyle>
            <a:lvl1pPr marL="0" indent="0">
              <a:buNone/>
              <a:defRPr sz="1800" b="1">
                <a:solidFill>
                  <a:schemeClr val="accent1"/>
                </a:solidFill>
              </a:defRPr>
            </a:lvl1pPr>
          </a:lstStyle>
          <a:p>
            <a:pPr lvl="0"/>
            <a:r>
              <a:rPr lang="en-US"/>
              <a:t>Click to edit Master text styles</a:t>
            </a:r>
          </a:p>
        </p:txBody>
      </p:sp>
      <p:sp>
        <p:nvSpPr>
          <p:cNvPr id="11" name="Content column 2">
            <a:extLst>
              <a:ext uri="{FF2B5EF4-FFF2-40B4-BE49-F238E27FC236}">
                <a16:creationId xmlns:a16="http://schemas.microsoft.com/office/drawing/2014/main" id="{50F4007A-2B51-495B-9098-41014B9DA444}"/>
              </a:ext>
            </a:extLst>
          </p:cNvPr>
          <p:cNvSpPr>
            <a:spLocks noGrp="1"/>
          </p:cNvSpPr>
          <p:nvPr>
            <p:ph sz="quarter" idx="15"/>
          </p:nvPr>
        </p:nvSpPr>
        <p:spPr>
          <a:xfrm>
            <a:off x="4389120" y="1760095"/>
            <a:ext cx="3413760" cy="4243466"/>
          </a:xfrm>
        </p:spPr>
        <p:txBody>
          <a:bodyPr/>
          <a:lstStyle>
            <a:lvl1pPr marL="137160" indent="-137160">
              <a:buFont typeface="Arial" panose="020B0604020202020204" pitchFamily="34" charset="0"/>
              <a:buChar char="•"/>
              <a:defRPr sz="1600"/>
            </a:lvl1pPr>
            <a:lvl2pPr marL="365760" indent="-182880">
              <a:buClr>
                <a:schemeClr val="tx2"/>
              </a:buClr>
              <a:buFont typeface="Arial" panose="020B0604020202020204" pitchFamily="34" charset="0"/>
              <a:buChar char="•"/>
              <a:defRPr sz="1200"/>
            </a:lvl2pPr>
          </a:lstStyle>
          <a:p>
            <a:pPr lvl="0"/>
            <a:r>
              <a:rPr lang="en-US"/>
              <a:t>Click to edit Master text styles</a:t>
            </a:r>
          </a:p>
        </p:txBody>
      </p:sp>
      <p:sp>
        <p:nvSpPr>
          <p:cNvPr id="14" name="Subhead column 2">
            <a:extLst>
              <a:ext uri="{FF2B5EF4-FFF2-40B4-BE49-F238E27FC236}">
                <a16:creationId xmlns:a16="http://schemas.microsoft.com/office/drawing/2014/main" id="{D9D06CC3-1F0E-4E5A-9F66-40642724DB3F}"/>
              </a:ext>
            </a:extLst>
          </p:cNvPr>
          <p:cNvSpPr>
            <a:spLocks noGrp="1"/>
          </p:cNvSpPr>
          <p:nvPr>
            <p:ph type="body" sz="quarter" idx="16"/>
          </p:nvPr>
        </p:nvSpPr>
        <p:spPr>
          <a:xfrm>
            <a:off x="4389120" y="1302895"/>
            <a:ext cx="3413760" cy="283288"/>
          </a:xfrm>
        </p:spPr>
        <p:txBody>
          <a:bodyPr/>
          <a:lstStyle>
            <a:lvl1pPr marL="0" indent="0">
              <a:buNone/>
              <a:defRPr sz="1800" b="1">
                <a:solidFill>
                  <a:schemeClr val="accent1"/>
                </a:solidFill>
              </a:defRPr>
            </a:lvl1pPr>
          </a:lstStyle>
          <a:p>
            <a:pPr lvl="0"/>
            <a:r>
              <a:rPr lang="en-US"/>
              <a:t>Click to edit Master text styles</a:t>
            </a:r>
          </a:p>
        </p:txBody>
      </p:sp>
      <p:sp>
        <p:nvSpPr>
          <p:cNvPr id="5" name="Content column 1">
            <a:extLst>
              <a:ext uri="{FF2B5EF4-FFF2-40B4-BE49-F238E27FC236}">
                <a16:creationId xmlns:a16="http://schemas.microsoft.com/office/drawing/2014/main" id="{009E452A-84E4-43EF-B398-0C311560FF23}"/>
              </a:ext>
            </a:extLst>
          </p:cNvPr>
          <p:cNvSpPr>
            <a:spLocks noGrp="1"/>
          </p:cNvSpPr>
          <p:nvPr>
            <p:ph sz="quarter" idx="11"/>
          </p:nvPr>
        </p:nvSpPr>
        <p:spPr>
          <a:xfrm>
            <a:off x="457200" y="1760095"/>
            <a:ext cx="3413760" cy="4243466"/>
          </a:xfrm>
        </p:spPr>
        <p:txBody>
          <a:bodyPr/>
          <a:lstStyle>
            <a:lvl1pPr marL="137160" indent="-137160">
              <a:buFont typeface="Arial" panose="020B0604020202020204" pitchFamily="34" charset="0"/>
              <a:buChar char="•"/>
              <a:defRPr sz="1600"/>
            </a:lvl1pPr>
            <a:lvl2pPr marL="365760" indent="-182880">
              <a:buClr>
                <a:schemeClr val="tx2"/>
              </a:buClr>
              <a:buFont typeface="Arial" panose="020B0604020202020204" pitchFamily="34" charset="0"/>
              <a:buChar char="•"/>
              <a:defRPr sz="1200"/>
            </a:lvl2pPr>
          </a:lstStyle>
          <a:p>
            <a:pPr lvl="0"/>
            <a:r>
              <a:rPr lang="en-US"/>
              <a:t>Click to edit Master text styles</a:t>
            </a:r>
          </a:p>
        </p:txBody>
      </p:sp>
      <p:sp>
        <p:nvSpPr>
          <p:cNvPr id="9" name="Subhead column 1">
            <a:extLst>
              <a:ext uri="{FF2B5EF4-FFF2-40B4-BE49-F238E27FC236}">
                <a16:creationId xmlns:a16="http://schemas.microsoft.com/office/drawing/2014/main" id="{60FA2D24-A457-4C87-94AC-FD8D235F3C54}"/>
              </a:ext>
            </a:extLst>
          </p:cNvPr>
          <p:cNvSpPr>
            <a:spLocks noGrp="1"/>
          </p:cNvSpPr>
          <p:nvPr>
            <p:ph type="body" sz="quarter" idx="13"/>
          </p:nvPr>
        </p:nvSpPr>
        <p:spPr>
          <a:xfrm>
            <a:off x="457200" y="1302895"/>
            <a:ext cx="3413760" cy="283288"/>
          </a:xfrm>
        </p:spPr>
        <p:txBody>
          <a:bodyPr/>
          <a:lstStyle>
            <a:lvl1pPr marL="0" indent="0">
              <a:buNone/>
              <a:defRPr sz="1800" b="1">
                <a:solidFill>
                  <a:schemeClr val="accent1"/>
                </a:solidFill>
              </a:defRPr>
            </a:lvl1pPr>
          </a:lstStyle>
          <a:p>
            <a:pPr lvl="0"/>
            <a:r>
              <a:rPr lang="en-US"/>
              <a:t>Click to edit Master text styles</a:t>
            </a:r>
          </a:p>
        </p:txBody>
      </p:sp>
      <p:sp>
        <p:nvSpPr>
          <p:cNvPr id="2" name="Title 1">
            <a:extLst>
              <a:ext uri="{FF2B5EF4-FFF2-40B4-BE49-F238E27FC236}">
                <a16:creationId xmlns:a16="http://schemas.microsoft.com/office/drawing/2014/main" id="{F821437A-7397-48D8-BB56-40C2E5A194D9}"/>
              </a:ext>
            </a:extLst>
          </p:cNvPr>
          <p:cNvSpPr>
            <a:spLocks noGrp="1"/>
          </p:cNvSpPr>
          <p:nvPr>
            <p:ph type="title"/>
          </p:nvPr>
        </p:nvSpPr>
        <p:spPr>
          <a:xfrm>
            <a:off x="457200" y="411480"/>
            <a:ext cx="11277600" cy="731520"/>
          </a:xfrm>
        </p:spPr>
        <p:txBody>
          <a:bodyPr/>
          <a:lstStyle/>
          <a:p>
            <a:r>
              <a:rPr lang="en-US"/>
              <a:t>Click to edit Master title style</a:t>
            </a:r>
          </a:p>
        </p:txBody>
      </p:sp>
      <p:sp>
        <p:nvSpPr>
          <p:cNvPr id="15" name="Footnote">
            <a:extLst>
              <a:ext uri="{FF2B5EF4-FFF2-40B4-BE49-F238E27FC236}">
                <a16:creationId xmlns:a16="http://schemas.microsoft.com/office/drawing/2014/main" id="{755526E3-4854-441A-B381-FE2BDC2C86C3}"/>
              </a:ext>
            </a:extLst>
          </p:cNvPr>
          <p:cNvSpPr>
            <a:spLocks noGrp="1"/>
          </p:cNvSpPr>
          <p:nvPr>
            <p:ph type="body" sz="quarter" idx="17"/>
          </p:nvPr>
        </p:nvSpPr>
        <p:spPr>
          <a:xfrm>
            <a:off x="457200" y="6172200"/>
            <a:ext cx="11277600" cy="312420"/>
          </a:xfrm>
        </p:spPr>
        <p:txBody>
          <a:bodyPr anchor="b"/>
          <a:lstStyle>
            <a:lvl1pPr marL="0" indent="0">
              <a:spcBef>
                <a:spcPts val="0"/>
              </a:spcBef>
              <a:spcAft>
                <a:spcPts val="300"/>
              </a:spcAft>
              <a:buFontTx/>
              <a:buNone/>
              <a:defRPr sz="800"/>
            </a:lvl1pPr>
          </a:lstStyle>
          <a:p>
            <a:pPr lvl="0"/>
            <a:r>
              <a:rPr lang="en-US"/>
              <a:t>Click to edit Master text styles</a:t>
            </a:r>
          </a:p>
        </p:txBody>
      </p:sp>
    </p:spTree>
    <p:extLst>
      <p:ext uri="{BB962C8B-B14F-4D97-AF65-F5344CB8AC3E}">
        <p14:creationId xmlns:p14="http://schemas.microsoft.com/office/powerpoint/2010/main" val="440891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Headline in blue bar">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200" y="6553200"/>
            <a:ext cx="6282905" cy="304800"/>
          </a:xfrm>
        </p:spPr>
        <p:txBody>
          <a:bodyPr anchor="ctr" anchorCtr="0"/>
          <a:lstStyle>
            <a:lvl1pPr marL="0" indent="0">
              <a:spcBef>
                <a:spcPts val="0"/>
              </a:spcBef>
              <a:spcAft>
                <a:spcPts val="200"/>
              </a:spcAft>
              <a:buFontTx/>
              <a:buNone/>
              <a:defRPr lang="en-US" sz="600" kern="600" baseline="0" dirty="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0" y="6172200"/>
            <a:ext cx="11277600"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8" name="Top banner"/>
          <p:cNvSpPr/>
          <p:nvPr userDrawn="1"/>
        </p:nvSpPr>
        <p:spPr>
          <a:xfrm>
            <a:off x="0" y="1"/>
            <a:ext cx="12192000" cy="1174294"/>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3" name="Content Placeholder 2"/>
          <p:cNvSpPr>
            <a:spLocks noGrp="1"/>
          </p:cNvSpPr>
          <p:nvPr>
            <p:ph idx="1"/>
          </p:nvPr>
        </p:nvSpPr>
        <p:spPr>
          <a:xfrm>
            <a:off x="457200" y="1600200"/>
            <a:ext cx="11277600" cy="45720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457200" y="408549"/>
            <a:ext cx="11277600" cy="400344"/>
          </a:xfrm>
        </p:spPr>
        <p:txBody>
          <a:bodyPr anchor="t"/>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523357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Photo on top - 1 column">
    <p:spTree>
      <p:nvGrpSpPr>
        <p:cNvPr id="1" name=""/>
        <p:cNvGrpSpPr/>
        <p:nvPr/>
      </p:nvGrpSpPr>
      <p:grpSpPr>
        <a:xfrm>
          <a:off x="0" y="0"/>
          <a:ext cx="0" cy="0"/>
          <a:chOff x="0" y="0"/>
          <a:chExt cx="0" cy="0"/>
        </a:xfrm>
      </p:grpSpPr>
      <p:sp>
        <p:nvSpPr>
          <p:cNvPr id="14" name="Bottom banner - navy blue">
            <a:extLst>
              <a:ext uri="{FF2B5EF4-FFF2-40B4-BE49-F238E27FC236}">
                <a16:creationId xmlns:a16="http://schemas.microsoft.com/office/drawing/2014/main" id="{DF636CDA-D628-4375-B722-955C096B28B3}"/>
              </a:ext>
            </a:extLst>
          </p:cNvPr>
          <p:cNvSpPr/>
          <p:nvPr userDrawn="1"/>
        </p:nvSpPr>
        <p:spPr>
          <a:xfrm>
            <a:off x="0" y="6556248"/>
            <a:ext cx="12192000" cy="30175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5" name="Picture Placeholder 4">
            <a:extLst>
              <a:ext uri="{FF2B5EF4-FFF2-40B4-BE49-F238E27FC236}">
                <a16:creationId xmlns:a16="http://schemas.microsoft.com/office/drawing/2014/main" id="{40B448C3-8F7F-4DB4-989F-3E1C8AAFEA52}"/>
              </a:ext>
            </a:extLst>
          </p:cNvPr>
          <p:cNvSpPr>
            <a:spLocks noGrp="1"/>
          </p:cNvSpPr>
          <p:nvPr>
            <p:ph type="pic" sz="quarter" idx="15"/>
          </p:nvPr>
        </p:nvSpPr>
        <p:spPr>
          <a:xfrm>
            <a:off x="0" y="0"/>
            <a:ext cx="12192000" cy="2273300"/>
          </a:xfrm>
          <a:gradFill>
            <a:gsLst>
              <a:gs pos="0">
                <a:schemeClr val="tx2">
                  <a:alpha val="80000"/>
                </a:schemeClr>
              </a:gs>
              <a:gs pos="50000">
                <a:schemeClr val="accent1">
                  <a:alpha val="80000"/>
                </a:schemeClr>
              </a:gs>
            </a:gsLst>
            <a:path path="circle">
              <a:fillToRect l="50000" t="50000" r="50000" b="50000"/>
            </a:path>
          </a:gradFill>
        </p:spPr>
        <p:txBody>
          <a:bodyPr/>
          <a:lstStyle/>
          <a:p>
            <a:r>
              <a:rPr lang="en-US" dirty="0"/>
              <a:t>Click icon to add picture</a:t>
            </a:r>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200" y="6553200"/>
            <a:ext cx="5638800" cy="304800"/>
          </a:xfrm>
        </p:spPr>
        <p:txBody>
          <a:bodyPr anchor="ctr" anchorCtr="0"/>
          <a:lstStyle>
            <a:lvl1pPr marL="0" indent="0">
              <a:spcBef>
                <a:spcPts val="0"/>
              </a:spcBef>
              <a:spcAft>
                <a:spcPts val="200"/>
              </a:spcAft>
              <a:buFontTx/>
              <a:buNone/>
              <a:defRPr sz="600" baseline="0">
                <a:solidFill>
                  <a:schemeClr val="tx1"/>
                </a:solidFill>
              </a:defRPr>
            </a:lvl1pPr>
          </a:lstStyle>
          <a:p>
            <a:pPr lvl="0"/>
            <a:r>
              <a:rPr lang="en-US"/>
              <a:t>Click to edit Master text styles</a:t>
            </a:r>
          </a:p>
        </p:txBody>
      </p:sp>
      <p:sp>
        <p:nvSpPr>
          <p:cNvPr id="7" name="Footnote"/>
          <p:cNvSpPr>
            <a:spLocks noGrp="1"/>
          </p:cNvSpPr>
          <p:nvPr>
            <p:ph type="body" sz="quarter" idx="13"/>
          </p:nvPr>
        </p:nvSpPr>
        <p:spPr>
          <a:xfrm>
            <a:off x="457200" y="6172200"/>
            <a:ext cx="11125200"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2"/>
          <p:cNvSpPr>
            <a:spLocks noGrp="1"/>
          </p:cNvSpPr>
          <p:nvPr>
            <p:ph idx="1"/>
          </p:nvPr>
        </p:nvSpPr>
        <p:spPr>
          <a:xfrm>
            <a:off x="457200" y="2684780"/>
            <a:ext cx="11277600" cy="3487420"/>
          </a:xfrm>
        </p:spPr>
        <p:txBody>
          <a:bodyPr/>
          <a:lstStyle>
            <a:lvl1pPr>
              <a:defRPr sz="2000"/>
            </a:lvl1pPr>
            <a:lvl2pPr>
              <a:defRPr sz="1400"/>
            </a:lvl2pPr>
          </a:lstStyle>
          <a:p>
            <a:pPr lvl="0"/>
            <a:r>
              <a:rPr lang="en-US"/>
              <a:t>Click to edit Master text styles</a:t>
            </a:r>
          </a:p>
          <a:p>
            <a:pPr lvl="1"/>
            <a:r>
              <a:rPr lang="en-US"/>
              <a:t>Second level</a:t>
            </a:r>
          </a:p>
        </p:txBody>
      </p:sp>
      <p:sp>
        <p:nvSpPr>
          <p:cNvPr id="2" name="Title 1"/>
          <p:cNvSpPr>
            <a:spLocks noGrp="1"/>
          </p:cNvSpPr>
          <p:nvPr>
            <p:ph type="title"/>
          </p:nvPr>
        </p:nvSpPr>
        <p:spPr>
          <a:xfrm>
            <a:off x="457200" y="722020"/>
            <a:ext cx="5638800" cy="590631"/>
          </a:xfrm>
        </p:spPr>
        <p:txBody>
          <a:bodyPr/>
          <a:lstStyle>
            <a:lvl1pPr>
              <a:defRPr>
                <a:solidFill>
                  <a:schemeClr val="bg1"/>
                </a:solidFill>
                <a:latin typeface="Arial Black" panose="020B0A04020102020204" pitchFamily="34" charset="0"/>
              </a:defRPr>
            </a:lvl1pPr>
          </a:lstStyle>
          <a:p>
            <a:r>
              <a:rPr lang="en-US"/>
              <a:t>Click to edit Master title style</a:t>
            </a:r>
            <a:endParaRPr lang="en-US" dirty="0"/>
          </a:p>
        </p:txBody>
      </p:sp>
      <p:sp>
        <p:nvSpPr>
          <p:cNvPr id="12" name="Text Placeholder 11">
            <a:extLst>
              <a:ext uri="{FF2B5EF4-FFF2-40B4-BE49-F238E27FC236}">
                <a16:creationId xmlns:a16="http://schemas.microsoft.com/office/drawing/2014/main" id="{61EAE70B-A428-475C-91DD-A3F996825F20}"/>
              </a:ext>
            </a:extLst>
          </p:cNvPr>
          <p:cNvSpPr>
            <a:spLocks noGrp="1"/>
          </p:cNvSpPr>
          <p:nvPr>
            <p:ph type="body" sz="quarter" idx="16"/>
          </p:nvPr>
        </p:nvSpPr>
        <p:spPr>
          <a:xfrm>
            <a:off x="457200" y="1600199"/>
            <a:ext cx="5638800" cy="522289"/>
          </a:xfrm>
        </p:spPr>
        <p:txBody>
          <a:bodyPr/>
          <a:lstStyle>
            <a:lvl1pPr marL="0" indent="0">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4224194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Photo on top - 2 columns">
    <p:spTree>
      <p:nvGrpSpPr>
        <p:cNvPr id="1" name=""/>
        <p:cNvGrpSpPr/>
        <p:nvPr/>
      </p:nvGrpSpPr>
      <p:grpSpPr>
        <a:xfrm>
          <a:off x="0" y="0"/>
          <a:ext cx="0" cy="0"/>
          <a:chOff x="0" y="0"/>
          <a:chExt cx="0" cy="0"/>
        </a:xfrm>
      </p:grpSpPr>
      <p:sp>
        <p:nvSpPr>
          <p:cNvPr id="14" name="Bottom banner - navy blue">
            <a:extLst>
              <a:ext uri="{FF2B5EF4-FFF2-40B4-BE49-F238E27FC236}">
                <a16:creationId xmlns:a16="http://schemas.microsoft.com/office/drawing/2014/main" id="{DF636CDA-D628-4375-B722-955C096B28B3}"/>
              </a:ext>
            </a:extLst>
          </p:cNvPr>
          <p:cNvSpPr/>
          <p:nvPr userDrawn="1"/>
        </p:nvSpPr>
        <p:spPr>
          <a:xfrm>
            <a:off x="0" y="6556248"/>
            <a:ext cx="12192000" cy="30175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5" name="Picture Placeholder 4">
            <a:extLst>
              <a:ext uri="{FF2B5EF4-FFF2-40B4-BE49-F238E27FC236}">
                <a16:creationId xmlns:a16="http://schemas.microsoft.com/office/drawing/2014/main" id="{40B448C3-8F7F-4DB4-989F-3E1C8AAFEA52}"/>
              </a:ext>
            </a:extLst>
          </p:cNvPr>
          <p:cNvSpPr>
            <a:spLocks noGrp="1"/>
          </p:cNvSpPr>
          <p:nvPr>
            <p:ph type="pic" sz="quarter" idx="15"/>
          </p:nvPr>
        </p:nvSpPr>
        <p:spPr>
          <a:xfrm>
            <a:off x="0" y="0"/>
            <a:ext cx="12192000" cy="2273300"/>
          </a:xfrm>
          <a:gradFill>
            <a:gsLst>
              <a:gs pos="0">
                <a:schemeClr val="tx2">
                  <a:alpha val="80000"/>
                </a:schemeClr>
              </a:gs>
              <a:gs pos="50000">
                <a:schemeClr val="accent1">
                  <a:alpha val="80000"/>
                </a:schemeClr>
              </a:gs>
            </a:gsLst>
            <a:path path="circle">
              <a:fillToRect l="50000" t="50000" r="50000" b="50000"/>
            </a:path>
          </a:gradFill>
        </p:spPr>
        <p:txBody>
          <a:bodyPr/>
          <a:lstStyle/>
          <a:p>
            <a:r>
              <a:rPr lang="en-US" dirty="0"/>
              <a:t>Click icon to add picture</a:t>
            </a:r>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200" y="6553200"/>
            <a:ext cx="11277600" cy="304800"/>
          </a:xfrm>
        </p:spPr>
        <p:txBody>
          <a:bodyPr anchor="ctr" anchorCtr="0"/>
          <a:lstStyle>
            <a:lvl1pPr marL="0" indent="0">
              <a:spcBef>
                <a:spcPts val="0"/>
              </a:spcBef>
              <a:spcAft>
                <a:spcPts val="200"/>
              </a:spcAft>
              <a:buFontTx/>
              <a:buNone/>
              <a:defRPr sz="600" baseline="0">
                <a:solidFill>
                  <a:schemeClr val="tx1"/>
                </a:solidFill>
              </a:defRPr>
            </a:lvl1pPr>
          </a:lstStyle>
          <a:p>
            <a:pPr lvl="0"/>
            <a:r>
              <a:rPr lang="en-US"/>
              <a:t>Click to edit Master text styles</a:t>
            </a:r>
          </a:p>
        </p:txBody>
      </p:sp>
      <p:sp>
        <p:nvSpPr>
          <p:cNvPr id="7" name="Footnote"/>
          <p:cNvSpPr>
            <a:spLocks noGrp="1"/>
          </p:cNvSpPr>
          <p:nvPr>
            <p:ph type="body" sz="quarter" idx="13"/>
          </p:nvPr>
        </p:nvSpPr>
        <p:spPr>
          <a:xfrm>
            <a:off x="457200" y="6172200"/>
            <a:ext cx="11277600"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2"/>
          <p:cNvSpPr>
            <a:spLocks noGrp="1"/>
          </p:cNvSpPr>
          <p:nvPr>
            <p:ph idx="1"/>
          </p:nvPr>
        </p:nvSpPr>
        <p:spPr>
          <a:xfrm>
            <a:off x="457200" y="2684780"/>
            <a:ext cx="5391509" cy="3487420"/>
          </a:xfrm>
        </p:spPr>
        <p:txBody>
          <a:bodyPr/>
          <a:lstStyle>
            <a:lvl1pPr>
              <a:defRPr sz="2000"/>
            </a:lvl1pPr>
            <a:lvl2pPr>
              <a:defRPr sz="1400"/>
            </a:lvl2pPr>
          </a:lstStyle>
          <a:p>
            <a:pPr lvl="0"/>
            <a:r>
              <a:rPr lang="en-US"/>
              <a:t>Click to edit Master text styles</a:t>
            </a:r>
          </a:p>
          <a:p>
            <a:pPr lvl="1"/>
            <a:r>
              <a:rPr lang="en-US"/>
              <a:t>Second level</a:t>
            </a:r>
          </a:p>
        </p:txBody>
      </p:sp>
      <p:sp>
        <p:nvSpPr>
          <p:cNvPr id="2" name="Title 1"/>
          <p:cNvSpPr>
            <a:spLocks noGrp="1"/>
          </p:cNvSpPr>
          <p:nvPr>
            <p:ph type="title" hasCustomPrompt="1"/>
          </p:nvPr>
        </p:nvSpPr>
        <p:spPr>
          <a:xfrm>
            <a:off x="457200" y="787818"/>
            <a:ext cx="5638800" cy="883920"/>
          </a:xfrm>
        </p:spPr>
        <p:txBody>
          <a:bodyPr/>
          <a:lstStyle>
            <a:lvl1pPr>
              <a:defRPr>
                <a:solidFill>
                  <a:schemeClr val="bg1"/>
                </a:solidFill>
                <a:latin typeface="Arial Black" panose="020B0A04020102020204" pitchFamily="34" charset="0"/>
              </a:defRPr>
            </a:lvl1pPr>
          </a:lstStyle>
          <a:p>
            <a:r>
              <a:rPr lang="en-US" dirty="0"/>
              <a:t>CLICK TO EDIT MASTER TITLE STYLE</a:t>
            </a:r>
          </a:p>
        </p:txBody>
      </p:sp>
      <p:sp>
        <p:nvSpPr>
          <p:cNvPr id="12" name="Text Placeholder 11">
            <a:extLst>
              <a:ext uri="{FF2B5EF4-FFF2-40B4-BE49-F238E27FC236}">
                <a16:creationId xmlns:a16="http://schemas.microsoft.com/office/drawing/2014/main" id="{61EAE70B-A428-475C-91DD-A3F996825F20}"/>
              </a:ext>
            </a:extLst>
          </p:cNvPr>
          <p:cNvSpPr>
            <a:spLocks noGrp="1"/>
          </p:cNvSpPr>
          <p:nvPr>
            <p:ph type="body" sz="quarter" idx="16"/>
          </p:nvPr>
        </p:nvSpPr>
        <p:spPr>
          <a:xfrm>
            <a:off x="457200" y="1600199"/>
            <a:ext cx="5638800" cy="522290"/>
          </a:xfrm>
        </p:spPr>
        <p:txBody>
          <a:bodyPr/>
          <a:lstStyle>
            <a:lvl1pPr marL="0" indent="0">
              <a:buNone/>
              <a:defRPr>
                <a:solidFill>
                  <a:schemeClr val="bg1"/>
                </a:solidFill>
              </a:defRPr>
            </a:lvl1pPr>
          </a:lstStyle>
          <a:p>
            <a:pPr lvl="0"/>
            <a:r>
              <a:rPr lang="en-US"/>
              <a:t>Click to edit Master text styles</a:t>
            </a:r>
          </a:p>
        </p:txBody>
      </p:sp>
      <p:sp>
        <p:nvSpPr>
          <p:cNvPr id="16" name="Content Placeholder 15">
            <a:extLst>
              <a:ext uri="{FF2B5EF4-FFF2-40B4-BE49-F238E27FC236}">
                <a16:creationId xmlns:a16="http://schemas.microsoft.com/office/drawing/2014/main" id="{850DDB92-0C07-4ACB-988D-09D91CE99F06}"/>
              </a:ext>
            </a:extLst>
          </p:cNvPr>
          <p:cNvSpPr>
            <a:spLocks noGrp="1"/>
          </p:cNvSpPr>
          <p:nvPr>
            <p:ph sz="quarter" idx="17"/>
          </p:nvPr>
        </p:nvSpPr>
        <p:spPr>
          <a:xfrm>
            <a:off x="6349042" y="2684463"/>
            <a:ext cx="5385758" cy="3487737"/>
          </a:xfrm>
        </p:spPr>
        <p:txBody>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579577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3 bleed right">
    <p:spTree>
      <p:nvGrpSpPr>
        <p:cNvPr id="1" name=""/>
        <p:cNvGrpSpPr/>
        <p:nvPr/>
      </p:nvGrpSpPr>
      <p:grpSpPr>
        <a:xfrm>
          <a:off x="0" y="0"/>
          <a:ext cx="0" cy="0"/>
          <a:chOff x="0" y="0"/>
          <a:chExt cx="0" cy="0"/>
        </a:xfrm>
      </p:grpSpPr>
      <p:sp>
        <p:nvSpPr>
          <p:cNvPr id="8" name="Bottom banner - navy blue" hidden="1"/>
          <p:cNvSpPr/>
          <p:nvPr userDrawn="1"/>
        </p:nvSpPr>
        <p:spPr>
          <a:xfrm>
            <a:off x="7054791" y="6556248"/>
            <a:ext cx="5137212" cy="301752"/>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51435" rIns="51435" bIns="51435" numCol="1" spcCol="0" rtlCol="0" fromWordArt="0" anchor="ctr" anchorCtr="0" forceAA="0" compatLnSpc="1">
            <a:prstTxWarp prst="textNoShape">
              <a:avLst/>
            </a:prstTxWarp>
            <a:noAutofit/>
          </a:bodyPr>
          <a:lstStyle/>
          <a:p>
            <a:pPr algn="ctr"/>
            <a:endParaRPr lang="en-US" sz="1125"/>
          </a:p>
        </p:txBody>
      </p:sp>
      <p:sp>
        <p:nvSpPr>
          <p:cNvPr id="13" name="Navy edge" hidden="1"/>
          <p:cNvSpPr/>
          <p:nvPr userDrawn="1"/>
        </p:nvSpPr>
        <p:spPr>
          <a:xfrm>
            <a:off x="7054791" y="0"/>
            <a:ext cx="5137212"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51435" rIns="51435" bIns="51435" numCol="1" spcCol="0" rtlCol="0" fromWordArt="0" anchor="ctr" anchorCtr="0" forceAA="0" compatLnSpc="1">
            <a:prstTxWarp prst="textNoShape">
              <a:avLst/>
            </a:prstTxWarp>
            <a:noAutofit/>
          </a:bodyPr>
          <a:lstStyle/>
          <a:p>
            <a:pPr algn="ctr"/>
            <a:endParaRPr lang="en-US" sz="1125"/>
          </a:p>
        </p:txBody>
      </p:sp>
      <p:sp>
        <p:nvSpPr>
          <p:cNvPr id="9" name="Disclaimer"/>
          <p:cNvSpPr>
            <a:spLocks noGrp="1"/>
          </p:cNvSpPr>
          <p:nvPr>
            <p:ph type="body" sz="quarter" idx="14"/>
          </p:nvPr>
        </p:nvSpPr>
        <p:spPr>
          <a:xfrm>
            <a:off x="457201" y="6553200"/>
            <a:ext cx="6140451" cy="304800"/>
          </a:xfrm>
        </p:spPr>
        <p:txBody>
          <a:bodyPr anchor="ctr" anchorCtr="0"/>
          <a:lstStyle>
            <a:lvl1pPr marL="0" indent="0">
              <a:spcBef>
                <a:spcPts val="0"/>
              </a:spcBef>
              <a:spcAft>
                <a:spcPts val="113"/>
              </a:spcAft>
              <a:buFontTx/>
              <a:buNone/>
              <a:defRPr lang="en-US" sz="338" kern="600" baseline="0" smtClean="0">
                <a:solidFill>
                  <a:schemeClr val="bg1"/>
                </a:solidFill>
                <a:latin typeface="+mn-lt"/>
                <a:ea typeface="+mn-ea"/>
                <a:cs typeface="+mn-cs"/>
              </a:defRPr>
            </a:lvl1pPr>
          </a:lstStyle>
          <a:p>
            <a:pPr marL="0" lvl="0" indent="0" algn="l" defTabSz="385763" rtl="0" eaLnBrk="1" latinLnBrk="0" hangingPunct="1">
              <a:lnSpc>
                <a:spcPct val="100000"/>
              </a:lnSpc>
              <a:spcBef>
                <a:spcPts val="0"/>
              </a:spcBef>
              <a:spcAft>
                <a:spcPts val="113"/>
              </a:spcAft>
              <a:buClr>
                <a:schemeClr val="tx2"/>
              </a:buClr>
              <a:buFontTx/>
              <a:buNone/>
            </a:pPr>
            <a:r>
              <a:rPr lang="en-US"/>
              <a:t>Click to edit Master text styles</a:t>
            </a:r>
          </a:p>
        </p:txBody>
      </p:sp>
      <p:sp>
        <p:nvSpPr>
          <p:cNvPr id="7" name="Footnote"/>
          <p:cNvSpPr>
            <a:spLocks noGrp="1"/>
          </p:cNvSpPr>
          <p:nvPr>
            <p:ph type="body" sz="quarter" idx="13"/>
          </p:nvPr>
        </p:nvSpPr>
        <p:spPr>
          <a:xfrm>
            <a:off x="457201" y="6172200"/>
            <a:ext cx="6140451" cy="312420"/>
          </a:xfrm>
        </p:spPr>
        <p:txBody>
          <a:bodyPr anchor="b"/>
          <a:lstStyle>
            <a:lvl1pPr marL="0" indent="0">
              <a:spcBef>
                <a:spcPts val="0"/>
              </a:spcBef>
              <a:spcAft>
                <a:spcPts val="169"/>
              </a:spcAft>
              <a:buFontTx/>
              <a:buNone/>
              <a:defRPr sz="450"/>
            </a:lvl1pPr>
          </a:lstStyle>
          <a:p>
            <a:pPr lvl="0"/>
            <a:r>
              <a:rPr lang="en-US"/>
              <a:t>Click to edit Master text styles</a:t>
            </a:r>
          </a:p>
        </p:txBody>
      </p:sp>
      <p:sp>
        <p:nvSpPr>
          <p:cNvPr id="3" name="Content Placeholder 4:3"/>
          <p:cNvSpPr>
            <a:spLocks noGrp="1"/>
          </p:cNvSpPr>
          <p:nvPr>
            <p:ph idx="1"/>
          </p:nvPr>
        </p:nvSpPr>
        <p:spPr>
          <a:xfrm>
            <a:off x="457201" y="1295400"/>
            <a:ext cx="6140451" cy="4876800"/>
          </a:xfrm>
        </p:spPr>
        <p:txBody>
          <a:bodyPr/>
          <a:lstStyle>
            <a:lvl1pPr>
              <a:defRPr sz="1125"/>
            </a:lvl1pPr>
          </a:lstStyle>
          <a:p>
            <a:pPr lvl="0"/>
            <a:r>
              <a:rPr lang="en-US"/>
              <a:t>Click to edit Master text styles</a:t>
            </a:r>
          </a:p>
          <a:p>
            <a:pPr lvl="1"/>
            <a:r>
              <a:rPr lang="en-US"/>
              <a:t>Second level</a:t>
            </a:r>
          </a:p>
        </p:txBody>
      </p:sp>
      <p:sp>
        <p:nvSpPr>
          <p:cNvPr id="2" name="Title 1"/>
          <p:cNvSpPr>
            <a:spLocks noGrp="1"/>
          </p:cNvSpPr>
          <p:nvPr>
            <p:ph type="title"/>
          </p:nvPr>
        </p:nvSpPr>
        <p:spPr>
          <a:xfrm>
            <a:off x="457201" y="411480"/>
            <a:ext cx="6140451" cy="883920"/>
          </a:xfrm>
        </p:spPr>
        <p:txBody>
          <a:bodyPr/>
          <a:lstStyle>
            <a:lvl1pPr>
              <a:defRPr/>
            </a:lvl1pPr>
          </a:lstStyle>
          <a:p>
            <a:r>
              <a:rPr lang="en-US"/>
              <a:t>Click to edit Master title style</a:t>
            </a:r>
            <a:endParaRPr lang="en-US" dirty="0"/>
          </a:p>
        </p:txBody>
      </p:sp>
      <p:sp>
        <p:nvSpPr>
          <p:cNvPr id="5" name="Picture Placeholder 4">
            <a:extLst>
              <a:ext uri="{FF2B5EF4-FFF2-40B4-BE49-F238E27FC236}">
                <a16:creationId xmlns:a16="http://schemas.microsoft.com/office/drawing/2014/main" id="{9D8F35EF-2C34-4579-89A0-A9D077E40BC1}"/>
              </a:ext>
            </a:extLst>
          </p:cNvPr>
          <p:cNvSpPr>
            <a:spLocks noGrp="1"/>
          </p:cNvSpPr>
          <p:nvPr>
            <p:ph type="pic" sz="quarter" idx="15"/>
          </p:nvPr>
        </p:nvSpPr>
        <p:spPr>
          <a:xfrm>
            <a:off x="7054852" y="0"/>
            <a:ext cx="5137149" cy="6858000"/>
          </a:xfrm>
          <a:solidFill>
            <a:schemeClr val="bg2"/>
          </a:solidFill>
        </p:spPr>
        <p:txBody>
          <a:bodyPr/>
          <a:lstStyle/>
          <a:p>
            <a:r>
              <a:rPr lang="en-US"/>
              <a:t>Click icon to add picture</a:t>
            </a:r>
          </a:p>
        </p:txBody>
      </p:sp>
      <p:sp>
        <p:nvSpPr>
          <p:cNvPr id="6" name="Slide Number Placeholder 5"/>
          <p:cNvSpPr>
            <a:spLocks noGrp="1"/>
          </p:cNvSpPr>
          <p:nvPr>
            <p:ph type="sldNum" sz="quarter" idx="12"/>
          </p:nvPr>
        </p:nvSpPr>
        <p:spPr/>
        <p:txBody>
          <a:bodyPr/>
          <a:lstStyle/>
          <a:p>
            <a:fld id="{2D55A223-BDE3-4662-BD05-6BDBDD27824A}" type="slidenum">
              <a:rPr lang="en-US" smtClean="0"/>
              <a:pPr/>
              <a:t>‹#›</a:t>
            </a:fld>
            <a:endParaRPr lang="en-US" dirty="0"/>
          </a:p>
        </p:txBody>
      </p:sp>
    </p:spTree>
    <p:extLst>
      <p:ext uri="{BB962C8B-B14F-4D97-AF65-F5344CB8AC3E}">
        <p14:creationId xmlns:p14="http://schemas.microsoft.com/office/powerpoint/2010/main" val="7079557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op half picture">
    <p:spTree>
      <p:nvGrpSpPr>
        <p:cNvPr id="1" name=""/>
        <p:cNvGrpSpPr/>
        <p:nvPr/>
      </p:nvGrpSpPr>
      <p:grpSpPr>
        <a:xfrm>
          <a:off x="0" y="0"/>
          <a:ext cx="0" cy="0"/>
          <a:chOff x="0" y="0"/>
          <a:chExt cx="0" cy="0"/>
        </a:xfrm>
      </p:grpSpPr>
      <p:sp>
        <p:nvSpPr>
          <p:cNvPr id="13" name="Bottom banner - navy blue">
            <a:extLst>
              <a:ext uri="{FF2B5EF4-FFF2-40B4-BE49-F238E27FC236}">
                <a16:creationId xmlns:a16="http://schemas.microsoft.com/office/drawing/2014/main" id="{3DE48F1E-50E8-4D53-8594-A49156606759}"/>
              </a:ext>
            </a:extLst>
          </p:cNvPr>
          <p:cNvSpPr/>
          <p:nvPr userDrawn="1"/>
        </p:nvSpPr>
        <p:spPr>
          <a:xfrm>
            <a:off x="0" y="6556248"/>
            <a:ext cx="12192000" cy="30175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5" name="Picture Placeholder 4">
            <a:extLst>
              <a:ext uri="{FF2B5EF4-FFF2-40B4-BE49-F238E27FC236}">
                <a16:creationId xmlns:a16="http://schemas.microsoft.com/office/drawing/2014/main" id="{F19DE7F6-D7AE-4B0C-8DDA-C4A7D6F72246}"/>
              </a:ext>
            </a:extLst>
          </p:cNvPr>
          <p:cNvSpPr>
            <a:spLocks noGrp="1"/>
          </p:cNvSpPr>
          <p:nvPr>
            <p:ph type="pic" sz="quarter" idx="15"/>
          </p:nvPr>
        </p:nvSpPr>
        <p:spPr>
          <a:xfrm>
            <a:off x="0" y="0"/>
            <a:ext cx="12192000" cy="3343275"/>
          </a:xfrm>
          <a:gradFill>
            <a:gsLst>
              <a:gs pos="6000">
                <a:schemeClr val="accent1"/>
              </a:gs>
              <a:gs pos="100000">
                <a:schemeClr val="accent2"/>
              </a:gs>
              <a:gs pos="77000">
                <a:schemeClr val="tx2"/>
              </a:gs>
            </a:gsLst>
            <a:lin ang="2700000" scaled="1"/>
          </a:gradFill>
        </p:spPr>
        <p:txBody>
          <a:bodyPr/>
          <a:lstStyle/>
          <a:p>
            <a:r>
              <a:rPr lang="en-US" dirty="0"/>
              <a:t>Click icon to add picture</a:t>
            </a:r>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12" name="Disclaimer"/>
          <p:cNvSpPr>
            <a:spLocks noGrp="1"/>
          </p:cNvSpPr>
          <p:nvPr>
            <p:ph type="body" sz="quarter" idx="14"/>
          </p:nvPr>
        </p:nvSpPr>
        <p:spPr>
          <a:xfrm>
            <a:off x="457200" y="6553200"/>
            <a:ext cx="11277597" cy="304800"/>
          </a:xfrm>
        </p:spPr>
        <p:txBody>
          <a:bodyPr anchor="ctr" anchorCtr="0"/>
          <a:lstStyle>
            <a:lvl1pPr marL="0" indent="0">
              <a:spcBef>
                <a:spcPts val="0"/>
              </a:spcBef>
              <a:spcAft>
                <a:spcPts val="200"/>
              </a:spcAft>
              <a:buFontTx/>
              <a:buNone/>
              <a:defRPr lang="en-US" sz="600" kern="600" baseline="0" smtClean="0">
                <a:solidFill>
                  <a:schemeClr val="tx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0" y="6172200"/>
            <a:ext cx="11277598"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2:5"/>
          <p:cNvSpPr>
            <a:spLocks noGrp="1"/>
          </p:cNvSpPr>
          <p:nvPr>
            <p:ph idx="1"/>
          </p:nvPr>
        </p:nvSpPr>
        <p:spPr>
          <a:xfrm>
            <a:off x="457200" y="3754754"/>
            <a:ext cx="11277599" cy="2417445"/>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457200" y="411480"/>
            <a:ext cx="11277600" cy="883920"/>
          </a:xfrm>
        </p:spPr>
        <p:txBody>
          <a:bodyPr/>
          <a:lstStyle>
            <a:lvl1pPr>
              <a:defRPr sz="3000">
                <a:solidFill>
                  <a:schemeClr val="bg1"/>
                </a:solidFill>
              </a:defRPr>
            </a:lvl1pPr>
          </a:lstStyle>
          <a:p>
            <a:r>
              <a:rPr lang="en-US"/>
              <a:t>Click to edit Master title style</a:t>
            </a:r>
            <a:endParaRPr lang="en-US" dirty="0"/>
          </a:p>
        </p:txBody>
      </p:sp>
      <p:sp>
        <p:nvSpPr>
          <p:cNvPr id="10" name="Rectangle 9">
            <a:extLst>
              <a:ext uri="{FF2B5EF4-FFF2-40B4-BE49-F238E27FC236}">
                <a16:creationId xmlns:a16="http://schemas.microsoft.com/office/drawing/2014/main" id="{3D484644-8506-4CB7-83D9-11F4B89FD9ED}"/>
              </a:ext>
            </a:extLst>
          </p:cNvPr>
          <p:cNvSpPr/>
          <p:nvPr userDrawn="1"/>
        </p:nvSpPr>
        <p:spPr>
          <a:xfrm rot="10800000">
            <a:off x="0" y="3171824"/>
            <a:ext cx="12192004" cy="171449"/>
          </a:xfrm>
          <a:prstGeom prst="rect">
            <a:avLst/>
          </a:prstGeom>
          <a:gradFill flip="none" rotWithShape="1">
            <a:gsLst>
              <a:gs pos="0">
                <a:schemeClr val="tx1">
                  <a:alpha val="18000"/>
                </a:schemeClr>
              </a:gs>
              <a:gs pos="100000">
                <a:schemeClr val="tx1">
                  <a:alpha val="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fontAlgn="auto">
              <a:spcBef>
                <a:spcPts val="0"/>
              </a:spcBef>
              <a:spcAft>
                <a:spcPts val="0"/>
              </a:spcAft>
            </a:pPr>
            <a:endParaRPr lang="en-US" sz="1800" b="0" dirty="0">
              <a:solidFill>
                <a:srgbClr val="FFFFFF"/>
              </a:solidFill>
            </a:endParaRPr>
          </a:p>
        </p:txBody>
      </p:sp>
    </p:spTree>
    <p:extLst>
      <p:ext uri="{BB962C8B-B14F-4D97-AF65-F5344CB8AC3E}">
        <p14:creationId xmlns:p14="http://schemas.microsoft.com/office/powerpoint/2010/main" val="1792235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Divider opt 1">
    <p:bg>
      <p:bgPr>
        <a:solidFill>
          <a:schemeClr val="bg1"/>
        </a:solidFill>
        <a:effectLst/>
      </p:bgPr>
    </p:bg>
    <p:spTree>
      <p:nvGrpSpPr>
        <p:cNvPr id="1" name=""/>
        <p:cNvGrpSpPr/>
        <p:nvPr/>
      </p:nvGrpSpPr>
      <p:grpSpPr>
        <a:xfrm>
          <a:off x="0" y="0"/>
          <a:ext cx="0" cy="0"/>
          <a:chOff x="0" y="0"/>
          <a:chExt cx="0" cy="0"/>
        </a:xfrm>
      </p:grpSpPr>
      <p:sp>
        <p:nvSpPr>
          <p:cNvPr id="4" name="Picture space"/>
          <p:cNvSpPr/>
          <p:nvPr userDrawn="1"/>
        </p:nvSpPr>
        <p:spPr>
          <a:xfrm>
            <a:off x="0" y="1"/>
            <a:ext cx="7054851" cy="6857999"/>
          </a:xfrm>
          <a:prstGeom prst="rect">
            <a:avLst/>
          </a:prstGeom>
          <a:gradFill flip="none" rotWithShape="1">
            <a:gsLst>
              <a:gs pos="0">
                <a:schemeClr val="tx2"/>
              </a:gs>
              <a:gs pos="100000">
                <a:schemeClr val="accent1"/>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sz="2000" dirty="0"/>
          </a:p>
        </p:txBody>
      </p:sp>
      <p:sp>
        <p:nvSpPr>
          <p:cNvPr id="3" name="Subhead text"/>
          <p:cNvSpPr>
            <a:spLocks noGrp="1"/>
          </p:cNvSpPr>
          <p:nvPr>
            <p:ph type="body" idx="1"/>
          </p:nvPr>
        </p:nvSpPr>
        <p:spPr>
          <a:xfrm>
            <a:off x="854016" y="3543300"/>
            <a:ext cx="5241983" cy="1981200"/>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2" name="Divider title 1"/>
          <p:cNvSpPr>
            <a:spLocks noGrp="1"/>
          </p:cNvSpPr>
          <p:nvPr>
            <p:ph type="title"/>
          </p:nvPr>
        </p:nvSpPr>
        <p:spPr>
          <a:xfrm>
            <a:off x="854016" y="1295401"/>
            <a:ext cx="5241984" cy="2133600"/>
          </a:xfrm>
        </p:spPr>
        <p:txBody>
          <a:bodyPr anchor="b"/>
          <a:lstStyle>
            <a:lvl1pPr>
              <a:defRPr sz="3600">
                <a:solidFill>
                  <a:schemeClr val="bg1"/>
                </a:solidFill>
              </a:defRPr>
            </a:lvl1pPr>
          </a:lstStyle>
          <a:p>
            <a:r>
              <a:rPr lang="en-US"/>
              <a:t>Click to edit Master title style</a:t>
            </a:r>
            <a:endParaRPr lang="en-US" dirty="0"/>
          </a:p>
        </p:txBody>
      </p:sp>
      <p:sp>
        <p:nvSpPr>
          <p:cNvPr id="7" name="Picture Placeholder 4">
            <a:extLst>
              <a:ext uri="{FF2B5EF4-FFF2-40B4-BE49-F238E27FC236}">
                <a16:creationId xmlns:a16="http://schemas.microsoft.com/office/drawing/2014/main" id="{FB8861EE-77DD-4C76-90FC-493950B918CB}"/>
              </a:ext>
            </a:extLst>
          </p:cNvPr>
          <p:cNvSpPr>
            <a:spLocks noGrp="1"/>
          </p:cNvSpPr>
          <p:nvPr>
            <p:ph type="pic" sz="quarter" idx="15"/>
          </p:nvPr>
        </p:nvSpPr>
        <p:spPr>
          <a:xfrm>
            <a:off x="7054851" y="0"/>
            <a:ext cx="5137149" cy="6858000"/>
          </a:xfrm>
          <a:solidFill>
            <a:schemeClr val="bg2"/>
          </a:solidFill>
        </p:spPr>
        <p:txBody>
          <a:bodyPr/>
          <a:lstStyle/>
          <a:p>
            <a:r>
              <a:rPr lang="en-US" dirty="0"/>
              <a:t>Click icon to add picture</a:t>
            </a:r>
          </a:p>
        </p:txBody>
      </p:sp>
      <p:sp>
        <p:nvSpPr>
          <p:cNvPr id="6" name="Slide Number Placeholder"/>
          <p:cNvSpPr>
            <a:spLocks noGrp="1"/>
          </p:cNvSpPr>
          <p:nvPr>
            <p:ph type="sldNum" sz="quarter" idx="12"/>
          </p:nvPr>
        </p:nvSpPr>
        <p:spPr>
          <a:xfrm>
            <a:off x="11734800" y="6553200"/>
            <a:ext cx="457200" cy="304800"/>
          </a:xfrm>
        </p:spPr>
        <p:txBody>
          <a:bodyPr/>
          <a:lstStyle/>
          <a:p>
            <a:fld id="{1384FA50-8B36-4B06-A05C-1E58CBA999B5}" type="slidenum">
              <a:rPr lang="en-US" smtClean="0"/>
              <a:pPr/>
              <a:t>‹#›</a:t>
            </a:fld>
            <a:endParaRPr lang="en-US" dirty="0"/>
          </a:p>
        </p:txBody>
      </p:sp>
    </p:spTree>
    <p:extLst>
      <p:ext uri="{BB962C8B-B14F-4D97-AF65-F5344CB8AC3E}">
        <p14:creationId xmlns:p14="http://schemas.microsoft.com/office/powerpoint/2010/main" val="2873792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Divider opt 2">
    <p:bg>
      <p:bgPr>
        <a:solidFill>
          <a:schemeClr val="bg1"/>
        </a:solidFill>
        <a:effectLst/>
      </p:bgPr>
    </p:bg>
    <p:spTree>
      <p:nvGrpSpPr>
        <p:cNvPr id="1" name=""/>
        <p:cNvGrpSpPr/>
        <p:nvPr/>
      </p:nvGrpSpPr>
      <p:grpSpPr>
        <a:xfrm>
          <a:off x="0" y="0"/>
          <a:ext cx="0" cy="0"/>
          <a:chOff x="0" y="0"/>
          <a:chExt cx="0" cy="0"/>
        </a:xfrm>
      </p:grpSpPr>
      <p:pic>
        <p:nvPicPr>
          <p:cNvPr id="7" name="Graphic background">
            <a:extLst>
              <a:ext uri="{FF2B5EF4-FFF2-40B4-BE49-F238E27FC236}">
                <a16:creationId xmlns:a16="http://schemas.microsoft.com/office/drawing/2014/main" id="{719B2A9B-5BC9-4ECE-B36A-50A5E43B1179}"/>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b="24708"/>
          <a:stretch/>
        </p:blipFill>
        <p:spPr>
          <a:xfrm flipV="1">
            <a:off x="0" y="0"/>
            <a:ext cx="12192000" cy="6858000"/>
          </a:xfrm>
          <a:prstGeom prst="rect">
            <a:avLst/>
          </a:prstGeom>
        </p:spPr>
      </p:pic>
      <p:sp>
        <p:nvSpPr>
          <p:cNvPr id="3" name="Subhead text"/>
          <p:cNvSpPr>
            <a:spLocks noGrp="1"/>
          </p:cNvSpPr>
          <p:nvPr>
            <p:ph type="body" idx="1"/>
          </p:nvPr>
        </p:nvSpPr>
        <p:spPr>
          <a:xfrm>
            <a:off x="854016" y="3543300"/>
            <a:ext cx="5241983" cy="1981200"/>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2" name="Divider title 1"/>
          <p:cNvSpPr>
            <a:spLocks noGrp="1"/>
          </p:cNvSpPr>
          <p:nvPr>
            <p:ph type="title"/>
          </p:nvPr>
        </p:nvSpPr>
        <p:spPr>
          <a:xfrm>
            <a:off x="854016" y="1295401"/>
            <a:ext cx="5241984" cy="2133600"/>
          </a:xfrm>
        </p:spPr>
        <p:txBody>
          <a:bodyPr anchor="b"/>
          <a:lstStyle>
            <a:lvl1pPr>
              <a:defRPr sz="3600">
                <a:solidFill>
                  <a:schemeClr val="bg1"/>
                </a:solidFill>
              </a:defRPr>
            </a:lvl1pPr>
          </a:lstStyle>
          <a:p>
            <a:r>
              <a:rPr lang="en-US"/>
              <a:t>Click to edit Master title style</a:t>
            </a:r>
            <a:endParaRPr lang="en-US" dirty="0"/>
          </a:p>
        </p:txBody>
      </p:sp>
      <p:sp>
        <p:nvSpPr>
          <p:cNvPr id="6" name="Slide Number Placeholder"/>
          <p:cNvSpPr>
            <a:spLocks noGrp="1"/>
          </p:cNvSpPr>
          <p:nvPr>
            <p:ph type="sldNum" sz="quarter" idx="12"/>
          </p:nvPr>
        </p:nvSpPr>
        <p:spPr>
          <a:xfrm>
            <a:off x="11734800" y="6553200"/>
            <a:ext cx="457200" cy="304800"/>
          </a:xfrm>
        </p:spPr>
        <p:txBody>
          <a:bodyPr/>
          <a:lstStyle/>
          <a:p>
            <a:fld id="{1384FA50-8B36-4B06-A05C-1E58CBA999B5}" type="slidenum">
              <a:rPr lang="en-US" smtClean="0"/>
              <a:pPr/>
              <a:t>‹#›</a:t>
            </a:fld>
            <a:endParaRPr lang="en-US" dirty="0"/>
          </a:p>
        </p:txBody>
      </p:sp>
    </p:spTree>
    <p:extLst>
      <p:ext uri="{BB962C8B-B14F-4D97-AF65-F5344CB8AC3E}">
        <p14:creationId xmlns:p14="http://schemas.microsoft.com/office/powerpoint/2010/main" val="1843597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Divider opt 3">
    <p:bg>
      <p:bgPr>
        <a:solidFill>
          <a:schemeClr val="bg1"/>
        </a:solidFill>
        <a:effectLst/>
      </p:bgPr>
    </p:bg>
    <p:spTree>
      <p:nvGrpSpPr>
        <p:cNvPr id="1" name=""/>
        <p:cNvGrpSpPr/>
        <p:nvPr/>
      </p:nvGrpSpPr>
      <p:grpSpPr>
        <a:xfrm>
          <a:off x="0" y="0"/>
          <a:ext cx="0" cy="0"/>
          <a:chOff x="0" y="0"/>
          <a:chExt cx="0" cy="0"/>
        </a:xfrm>
      </p:grpSpPr>
      <p:sp>
        <p:nvSpPr>
          <p:cNvPr id="3" name="Subhead text"/>
          <p:cNvSpPr>
            <a:spLocks noGrp="1"/>
          </p:cNvSpPr>
          <p:nvPr>
            <p:ph type="body" idx="1"/>
          </p:nvPr>
        </p:nvSpPr>
        <p:spPr>
          <a:xfrm>
            <a:off x="854017" y="3543300"/>
            <a:ext cx="3732577" cy="1981200"/>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2" name="Divider title 1"/>
          <p:cNvSpPr>
            <a:spLocks noGrp="1"/>
          </p:cNvSpPr>
          <p:nvPr>
            <p:ph type="title"/>
          </p:nvPr>
        </p:nvSpPr>
        <p:spPr>
          <a:xfrm>
            <a:off x="854016" y="1295401"/>
            <a:ext cx="3732578" cy="2133600"/>
          </a:xfrm>
        </p:spPr>
        <p:txBody>
          <a:bodyPr anchor="b"/>
          <a:lstStyle>
            <a:lvl1pPr>
              <a:defRPr sz="3600">
                <a:solidFill>
                  <a:schemeClr val="accent1"/>
                </a:solidFill>
              </a:defRPr>
            </a:lvl1pPr>
          </a:lstStyle>
          <a:p>
            <a:r>
              <a:rPr lang="en-US"/>
              <a:t>Click to edit Master title style</a:t>
            </a:r>
            <a:endParaRPr lang="en-US" dirty="0"/>
          </a:p>
        </p:txBody>
      </p:sp>
      <p:pic>
        <p:nvPicPr>
          <p:cNvPr id="8" name="Graphic background">
            <a:extLst>
              <a:ext uri="{FF2B5EF4-FFF2-40B4-BE49-F238E27FC236}">
                <a16:creationId xmlns:a16="http://schemas.microsoft.com/office/drawing/2014/main" id="{15FDBB3B-45B7-4F26-819E-23445B3E2173}"/>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r="34569" b="11035"/>
          <a:stretch/>
        </p:blipFill>
        <p:spPr>
          <a:xfrm flipV="1">
            <a:off x="5440612" y="0"/>
            <a:ext cx="6751387" cy="6858000"/>
          </a:xfrm>
          <a:prstGeom prst="rect">
            <a:avLst/>
          </a:prstGeom>
        </p:spPr>
      </p:pic>
      <p:sp>
        <p:nvSpPr>
          <p:cNvPr id="4" name="Rectangle 3">
            <a:extLst>
              <a:ext uri="{FF2B5EF4-FFF2-40B4-BE49-F238E27FC236}">
                <a16:creationId xmlns:a16="http://schemas.microsoft.com/office/drawing/2014/main" id="{95148FF3-30BD-455C-87DE-5C8F88B87C3E}"/>
              </a:ext>
            </a:extLst>
          </p:cNvPr>
          <p:cNvSpPr/>
          <p:nvPr userDrawn="1"/>
        </p:nvSpPr>
        <p:spPr>
          <a:xfrm>
            <a:off x="0" y="6553200"/>
            <a:ext cx="5440611" cy="3048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6" name="Slide Number Placeholder"/>
          <p:cNvSpPr>
            <a:spLocks noGrp="1"/>
          </p:cNvSpPr>
          <p:nvPr>
            <p:ph type="sldNum" sz="quarter" idx="12"/>
          </p:nvPr>
        </p:nvSpPr>
        <p:spPr>
          <a:xfrm>
            <a:off x="11734800" y="6553200"/>
            <a:ext cx="457200" cy="304800"/>
          </a:xfrm>
        </p:spPr>
        <p:txBody>
          <a:bodyPr/>
          <a:lstStyle/>
          <a:p>
            <a:fld id="{1384FA50-8B36-4B06-A05C-1E58CBA999B5}" type="slidenum">
              <a:rPr lang="en-US" smtClean="0"/>
              <a:pPr/>
              <a:t>‹#›</a:t>
            </a:fld>
            <a:endParaRPr lang="en-US" dirty="0"/>
          </a:p>
        </p:txBody>
      </p:sp>
    </p:spTree>
    <p:extLst>
      <p:ext uri="{BB962C8B-B14F-4D97-AF65-F5344CB8AC3E}">
        <p14:creationId xmlns:p14="http://schemas.microsoft.com/office/powerpoint/2010/main" val="2497902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Divider - teal corner">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4849E07-3241-4578-AD9B-042823AB90B7}"/>
              </a:ext>
            </a:extLst>
          </p:cNvPr>
          <p:cNvSpPr/>
          <p:nvPr userDrawn="1"/>
        </p:nvSpPr>
        <p:spPr>
          <a:xfrm>
            <a:off x="0" y="0"/>
            <a:ext cx="12192000" cy="6858000"/>
          </a:xfrm>
          <a:prstGeom prst="rect">
            <a:avLst/>
          </a:prstGeom>
          <a:gradFill flip="none" rotWithShape="1">
            <a:gsLst>
              <a:gs pos="0">
                <a:schemeClr val="accent1"/>
              </a:gs>
              <a:gs pos="60000">
                <a:schemeClr val="tx2"/>
              </a:gs>
              <a:gs pos="100000">
                <a:schemeClr val="accent2"/>
              </a:gs>
            </a:gsLst>
            <a:lin ang="27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3" name="Subhead text"/>
          <p:cNvSpPr>
            <a:spLocks noGrp="1"/>
          </p:cNvSpPr>
          <p:nvPr>
            <p:ph type="body" idx="1"/>
          </p:nvPr>
        </p:nvSpPr>
        <p:spPr>
          <a:xfrm>
            <a:off x="3820520" y="3543300"/>
            <a:ext cx="4550961" cy="1981200"/>
          </a:xfrm>
        </p:spPr>
        <p:txBody>
          <a:bodyPr/>
          <a:lstStyle>
            <a:lvl1pPr marL="0" indent="0" algn="ctr">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2" name="Divider title 1"/>
          <p:cNvSpPr>
            <a:spLocks noGrp="1"/>
          </p:cNvSpPr>
          <p:nvPr>
            <p:ph type="title"/>
          </p:nvPr>
        </p:nvSpPr>
        <p:spPr>
          <a:xfrm>
            <a:off x="3820518" y="1295401"/>
            <a:ext cx="4550963" cy="2133600"/>
          </a:xfrm>
        </p:spPr>
        <p:txBody>
          <a:bodyPr anchor="b"/>
          <a:lstStyle>
            <a:lvl1pPr algn="ctr">
              <a:defRPr sz="3000" b="1">
                <a:solidFill>
                  <a:schemeClr val="bg1"/>
                </a:solidFill>
              </a:defRPr>
            </a:lvl1pPr>
          </a:lstStyle>
          <a:p>
            <a:r>
              <a:rPr lang="en-US"/>
              <a:t>Click to edit Master title style</a:t>
            </a:r>
            <a:endParaRPr lang="en-US" dirty="0"/>
          </a:p>
        </p:txBody>
      </p:sp>
      <p:sp>
        <p:nvSpPr>
          <p:cNvPr id="6" name="Slide Number Placeholder"/>
          <p:cNvSpPr>
            <a:spLocks noGrp="1"/>
          </p:cNvSpPr>
          <p:nvPr>
            <p:ph type="sldNum" sz="quarter" idx="12"/>
          </p:nvPr>
        </p:nvSpPr>
        <p:spPr>
          <a:xfrm>
            <a:off x="11734800" y="6553200"/>
            <a:ext cx="457200" cy="304800"/>
          </a:xfrm>
        </p:spPr>
        <p:txBody>
          <a:bodyPr/>
          <a:lstStyle/>
          <a:p>
            <a:fld id="{1384FA50-8B36-4B06-A05C-1E58CBA999B5}" type="slidenum">
              <a:rPr lang="en-US" smtClean="0"/>
              <a:pPr/>
              <a:t>‹#›</a:t>
            </a:fld>
            <a:endParaRPr lang="en-US" dirty="0"/>
          </a:p>
        </p:txBody>
      </p:sp>
    </p:spTree>
    <p:extLst>
      <p:ext uri="{BB962C8B-B14F-4D97-AF65-F5344CB8AC3E}">
        <p14:creationId xmlns:p14="http://schemas.microsoft.com/office/powerpoint/2010/main" val="2553382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ig Statement">
    <p:bg>
      <p:bgPr>
        <a:solidFill>
          <a:schemeClr val="bg1"/>
        </a:solidFill>
        <a:effectLst/>
      </p:bgPr>
    </p:bg>
    <p:spTree>
      <p:nvGrpSpPr>
        <p:cNvPr id="1" name=""/>
        <p:cNvGrpSpPr/>
        <p:nvPr/>
      </p:nvGrpSpPr>
      <p:grpSpPr>
        <a:xfrm>
          <a:off x="0" y="0"/>
          <a:ext cx="0" cy="0"/>
          <a:chOff x="0" y="0"/>
          <a:chExt cx="0" cy="0"/>
        </a:xfrm>
      </p:grpSpPr>
      <p:sp>
        <p:nvSpPr>
          <p:cNvPr id="4" name="Bottom banner - navy blue" hidden="1"/>
          <p:cNvSpPr/>
          <p:nvPr userDrawn="1"/>
        </p:nvSpPr>
        <p:spPr>
          <a:xfrm>
            <a:off x="11582400" y="6556248"/>
            <a:ext cx="609600" cy="301752"/>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5" name="Bottom banner - teal" hidden="1"/>
          <p:cNvSpPr/>
          <p:nvPr userDrawn="1"/>
        </p:nvSpPr>
        <p:spPr>
          <a:xfrm>
            <a:off x="7067227" y="6556248"/>
            <a:ext cx="4515173" cy="301752"/>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7" name="Picture placeholder"/>
          <p:cNvSpPr>
            <a:spLocks noGrp="1"/>
          </p:cNvSpPr>
          <p:nvPr>
            <p:ph type="pic" sz="quarter" idx="13"/>
          </p:nvPr>
        </p:nvSpPr>
        <p:spPr>
          <a:xfrm>
            <a:off x="0" y="0"/>
            <a:ext cx="12192000" cy="6858000"/>
          </a:xfrm>
          <a:solidFill>
            <a:schemeClr val="bg2"/>
          </a:solidFill>
        </p:spPr>
        <p:txBody>
          <a:bodyPr/>
          <a:lstStyle/>
          <a:p>
            <a:r>
              <a:rPr lang="en-US" dirty="0"/>
              <a:t>Click icon to add picture</a:t>
            </a:r>
          </a:p>
        </p:txBody>
      </p:sp>
      <p:sp>
        <p:nvSpPr>
          <p:cNvPr id="2" name="Title 1"/>
          <p:cNvSpPr>
            <a:spLocks noGrp="1"/>
          </p:cNvSpPr>
          <p:nvPr>
            <p:ph type="title"/>
          </p:nvPr>
        </p:nvSpPr>
        <p:spPr>
          <a:xfrm>
            <a:off x="457200" y="457201"/>
            <a:ext cx="11277600" cy="2194560"/>
          </a:xfrm>
        </p:spPr>
        <p:txBody>
          <a:bodyPr anchor="ctr" anchorCtr="0"/>
          <a:lstStyle>
            <a:lvl1pPr algn="ctr">
              <a:defRPr sz="4400">
                <a:solidFill>
                  <a:schemeClr val="bg1"/>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11734800" y="6553200"/>
            <a:ext cx="457200" cy="304800"/>
          </a:xfrm>
        </p:spPr>
        <p:txBody>
          <a:bodyPr/>
          <a:lstStyle/>
          <a:p>
            <a:fld id="{1384FA50-8B36-4B06-A05C-1E58CBA999B5}" type="slidenum">
              <a:rPr lang="en-US" smtClean="0"/>
              <a:pPr/>
              <a:t>‹#›</a:t>
            </a:fld>
            <a:endParaRPr lang="en-US" dirty="0"/>
          </a:p>
        </p:txBody>
      </p:sp>
    </p:spTree>
    <p:extLst>
      <p:ext uri="{BB962C8B-B14F-4D97-AF65-F5344CB8AC3E}">
        <p14:creationId xmlns:p14="http://schemas.microsoft.com/office/powerpoint/2010/main" val="3239272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Quote - graphic">
    <p:bg>
      <p:bgPr>
        <a:solidFill>
          <a:schemeClr val="bg1"/>
        </a:solidFill>
        <a:effectLst/>
      </p:bgPr>
    </p:bg>
    <p:spTree>
      <p:nvGrpSpPr>
        <p:cNvPr id="1" name=""/>
        <p:cNvGrpSpPr/>
        <p:nvPr/>
      </p:nvGrpSpPr>
      <p:grpSpPr>
        <a:xfrm>
          <a:off x="0" y="0"/>
          <a:ext cx="0" cy="0"/>
          <a:chOff x="0" y="0"/>
          <a:chExt cx="0" cy="0"/>
        </a:xfrm>
      </p:grpSpPr>
      <p:sp>
        <p:nvSpPr>
          <p:cNvPr id="4" name="Picture space"/>
          <p:cNvSpPr/>
          <p:nvPr userDrawn="1"/>
        </p:nvSpPr>
        <p:spPr>
          <a:xfrm>
            <a:off x="0" y="1"/>
            <a:ext cx="12192000" cy="6857999"/>
          </a:xfrm>
          <a:prstGeom prst="rect">
            <a:avLst/>
          </a:prstGeom>
          <a:gradFill flip="none" rotWithShape="1">
            <a:gsLst>
              <a:gs pos="0">
                <a:schemeClr val="tx2"/>
              </a:gs>
              <a:gs pos="100000">
                <a:schemeClr val="accent1"/>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sz="2000" dirty="0"/>
          </a:p>
        </p:txBody>
      </p:sp>
      <p:sp>
        <p:nvSpPr>
          <p:cNvPr id="2" name="Divider title 1"/>
          <p:cNvSpPr>
            <a:spLocks noGrp="1"/>
          </p:cNvSpPr>
          <p:nvPr>
            <p:ph type="title"/>
          </p:nvPr>
        </p:nvSpPr>
        <p:spPr>
          <a:xfrm>
            <a:off x="2817648" y="2448735"/>
            <a:ext cx="6821586" cy="2355735"/>
          </a:xfrm>
        </p:spPr>
        <p:txBody>
          <a:bodyPr anchor="ctr"/>
          <a:lstStyle>
            <a:lvl1pPr>
              <a:defRPr sz="3600">
                <a:solidFill>
                  <a:schemeClr val="bg1"/>
                </a:solidFill>
              </a:defRPr>
            </a:lvl1pPr>
          </a:lstStyle>
          <a:p>
            <a:r>
              <a:rPr lang="en-US"/>
              <a:t>Click to edit Master title style</a:t>
            </a:r>
            <a:endParaRPr lang="en-US" dirty="0"/>
          </a:p>
        </p:txBody>
      </p:sp>
      <p:sp>
        <p:nvSpPr>
          <p:cNvPr id="6" name="Slide Number Placeholder"/>
          <p:cNvSpPr>
            <a:spLocks noGrp="1"/>
          </p:cNvSpPr>
          <p:nvPr>
            <p:ph type="sldNum" sz="quarter" idx="12"/>
          </p:nvPr>
        </p:nvSpPr>
        <p:spPr>
          <a:xfrm>
            <a:off x="11734800" y="6553200"/>
            <a:ext cx="457200" cy="304800"/>
          </a:xfrm>
        </p:spPr>
        <p:txBody>
          <a:bodyPr/>
          <a:lstStyle/>
          <a:p>
            <a:fld id="{1384FA50-8B36-4B06-A05C-1E58CBA999B5}" type="slidenum">
              <a:rPr lang="en-US" smtClean="0"/>
              <a:pPr/>
              <a:t>‹#›</a:t>
            </a:fld>
            <a:endParaRPr lang="en-US" dirty="0"/>
          </a:p>
        </p:txBody>
      </p:sp>
      <p:grpSp>
        <p:nvGrpSpPr>
          <p:cNvPr id="8" name="Group 7">
            <a:extLst>
              <a:ext uri="{FF2B5EF4-FFF2-40B4-BE49-F238E27FC236}">
                <a16:creationId xmlns:a16="http://schemas.microsoft.com/office/drawing/2014/main" id="{C7A38CA8-892A-467D-B0CA-01AD71E577DC}"/>
              </a:ext>
            </a:extLst>
          </p:cNvPr>
          <p:cNvGrpSpPr/>
          <p:nvPr userDrawn="1"/>
        </p:nvGrpSpPr>
        <p:grpSpPr>
          <a:xfrm>
            <a:off x="1922817" y="1772947"/>
            <a:ext cx="8533057" cy="4168085"/>
            <a:chOff x="1721775" y="2246985"/>
            <a:chExt cx="8533057" cy="4168085"/>
          </a:xfrm>
        </p:grpSpPr>
        <p:sp>
          <p:nvSpPr>
            <p:cNvPr id="10" name="TextBox 9">
              <a:extLst>
                <a:ext uri="{FF2B5EF4-FFF2-40B4-BE49-F238E27FC236}">
                  <a16:creationId xmlns:a16="http://schemas.microsoft.com/office/drawing/2014/main" id="{9609EC63-1A43-44C6-9594-2CB0528E5B51}"/>
                </a:ext>
              </a:extLst>
            </p:cNvPr>
            <p:cNvSpPr txBox="1"/>
            <p:nvPr/>
          </p:nvSpPr>
          <p:spPr>
            <a:xfrm>
              <a:off x="1721775" y="2246985"/>
              <a:ext cx="894830" cy="1334981"/>
            </a:xfrm>
            <a:prstGeom prst="rect">
              <a:avLst/>
            </a:prstGeom>
            <a:noFill/>
          </p:spPr>
          <p:txBody>
            <a:bodyPr wrap="square" anchor="ctr" anchorCtr="0">
              <a:spAutoFit/>
            </a:bodyPr>
            <a:lstStyle/>
            <a:p>
              <a:pPr defTabSz="457189" fontAlgn="base">
                <a:lnSpc>
                  <a:spcPct val="95000"/>
                </a:lnSpc>
                <a:spcBef>
                  <a:spcPct val="0"/>
                </a:spcBef>
                <a:spcAft>
                  <a:spcPct val="0"/>
                </a:spcAft>
                <a:defRPr/>
              </a:pPr>
              <a:r>
                <a:rPr lang="en-US" sz="8500" b="0" dirty="0">
                  <a:solidFill>
                    <a:srgbClr val="FFFFFF"/>
                  </a:solidFill>
                  <a:latin typeface="Arial Black" panose="020B0A04020102020204" pitchFamily="34" charset="0"/>
                  <a:ea typeface="ＭＳ Ｐゴシック"/>
                  <a:cs typeface="Arial"/>
                </a:rPr>
                <a:t>“</a:t>
              </a:r>
            </a:p>
          </p:txBody>
        </p:sp>
        <p:cxnSp>
          <p:nvCxnSpPr>
            <p:cNvPr id="11" name="Straight Connector 10">
              <a:extLst>
                <a:ext uri="{FF2B5EF4-FFF2-40B4-BE49-F238E27FC236}">
                  <a16:creationId xmlns:a16="http://schemas.microsoft.com/office/drawing/2014/main" id="{D390CEF2-DD24-41E7-A4E5-DF6AEF0F64D1}"/>
                </a:ext>
              </a:extLst>
            </p:cNvPr>
            <p:cNvCxnSpPr/>
            <p:nvPr/>
          </p:nvCxnSpPr>
          <p:spPr>
            <a:xfrm>
              <a:off x="2706771" y="2680941"/>
              <a:ext cx="717804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1E275A1-A212-47E1-8594-5E2515AF3B2A}"/>
                </a:ext>
              </a:extLst>
            </p:cNvPr>
            <p:cNvCxnSpPr/>
            <p:nvPr/>
          </p:nvCxnSpPr>
          <p:spPr>
            <a:xfrm flipV="1">
              <a:off x="9884811" y="2676177"/>
              <a:ext cx="0" cy="221284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740AE6F1-5885-4204-9F80-11FB730CC4BD}"/>
                </a:ext>
              </a:extLst>
            </p:cNvPr>
            <p:cNvSpPr txBox="1"/>
            <p:nvPr/>
          </p:nvSpPr>
          <p:spPr>
            <a:xfrm>
              <a:off x="9524862" y="5080089"/>
              <a:ext cx="729970" cy="1334981"/>
            </a:xfrm>
            <a:prstGeom prst="rect">
              <a:avLst/>
            </a:prstGeom>
            <a:noFill/>
          </p:spPr>
          <p:txBody>
            <a:bodyPr wrap="square" anchor="ctr" anchorCtr="0">
              <a:spAutoFit/>
            </a:bodyPr>
            <a:lstStyle/>
            <a:p>
              <a:pPr defTabSz="457189" fontAlgn="base">
                <a:lnSpc>
                  <a:spcPct val="95000"/>
                </a:lnSpc>
                <a:spcBef>
                  <a:spcPct val="0"/>
                </a:spcBef>
                <a:spcAft>
                  <a:spcPct val="0"/>
                </a:spcAft>
                <a:defRPr/>
              </a:pPr>
              <a:r>
                <a:rPr lang="en-US" sz="8500" b="0" dirty="0">
                  <a:solidFill>
                    <a:srgbClr val="FFFFFF"/>
                  </a:solidFill>
                  <a:latin typeface="Arial Black" panose="020B0A04020102020204" pitchFamily="34" charset="0"/>
                  <a:ea typeface="ＭＳ Ｐゴシック"/>
                  <a:cs typeface="Arial"/>
                </a:rPr>
                <a:t>”</a:t>
              </a:r>
            </a:p>
          </p:txBody>
        </p:sp>
        <p:grpSp>
          <p:nvGrpSpPr>
            <p:cNvPr id="14" name="Group 13">
              <a:extLst>
                <a:ext uri="{FF2B5EF4-FFF2-40B4-BE49-F238E27FC236}">
                  <a16:creationId xmlns:a16="http://schemas.microsoft.com/office/drawing/2014/main" id="{17785EB1-4C5C-4F17-948A-CE7338048FFD}"/>
                </a:ext>
              </a:extLst>
            </p:cNvPr>
            <p:cNvGrpSpPr/>
            <p:nvPr/>
          </p:nvGrpSpPr>
          <p:grpSpPr>
            <a:xfrm rot="10800000">
              <a:off x="2169986" y="3292848"/>
              <a:ext cx="6931153" cy="2212848"/>
              <a:chOff x="1349247" y="1819364"/>
              <a:chExt cx="6931153" cy="2212848"/>
            </a:xfrm>
          </p:grpSpPr>
          <p:cxnSp>
            <p:nvCxnSpPr>
              <p:cNvPr id="16" name="Straight Connector 15">
                <a:extLst>
                  <a:ext uri="{FF2B5EF4-FFF2-40B4-BE49-F238E27FC236}">
                    <a16:creationId xmlns:a16="http://schemas.microsoft.com/office/drawing/2014/main" id="{0D5A53CE-9EEA-4491-915B-6E6E26FB3AF1}"/>
                  </a:ext>
                </a:extLst>
              </p:cNvPr>
              <p:cNvCxnSpPr/>
              <p:nvPr/>
            </p:nvCxnSpPr>
            <p:spPr>
              <a:xfrm rot="10800000" flipH="1">
                <a:off x="1349247" y="1819364"/>
                <a:ext cx="693115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3EAA14B-B9A0-41CD-9995-3E924EAFDDEC}"/>
                  </a:ext>
                </a:extLst>
              </p:cNvPr>
              <p:cNvCxnSpPr>
                <a:cxnSpLocks/>
              </p:cNvCxnSpPr>
              <p:nvPr/>
            </p:nvCxnSpPr>
            <p:spPr>
              <a:xfrm flipV="1">
                <a:off x="8280400" y="1819364"/>
                <a:ext cx="0" cy="221284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349909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5 left block">
    <p:spTree>
      <p:nvGrpSpPr>
        <p:cNvPr id="1" name=""/>
        <p:cNvGrpSpPr/>
        <p:nvPr/>
      </p:nvGrpSpPr>
      <p:grpSpPr>
        <a:xfrm>
          <a:off x="0" y="0"/>
          <a:ext cx="0" cy="0"/>
          <a:chOff x="0" y="0"/>
          <a:chExt cx="0" cy="0"/>
        </a:xfrm>
      </p:grpSpPr>
      <p:sp>
        <p:nvSpPr>
          <p:cNvPr id="11" name="Left banner"/>
          <p:cNvSpPr/>
          <p:nvPr userDrawn="1"/>
        </p:nvSpPr>
        <p:spPr>
          <a:xfrm>
            <a:off x="2" y="0"/>
            <a:ext cx="3532341"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3989541" y="6553200"/>
            <a:ext cx="7745257" cy="304800"/>
          </a:xfrm>
        </p:spPr>
        <p:txBody>
          <a:bodyPr anchor="ctr" anchorCtr="0"/>
          <a:lstStyle>
            <a:lvl1pPr marL="0" indent="0" algn="r">
              <a:spcBef>
                <a:spcPts val="0"/>
              </a:spcBef>
              <a:spcAft>
                <a:spcPts val="200"/>
              </a:spcAft>
              <a:buFontTx/>
              <a:buNone/>
              <a:defRPr lang="en-US" sz="600" kern="600" baseline="0" dirty="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3989541" y="6172200"/>
            <a:ext cx="7745257"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5" name="Sidebar Placeholder"/>
          <p:cNvSpPr>
            <a:spLocks noGrp="1"/>
          </p:cNvSpPr>
          <p:nvPr>
            <p:ph sz="quarter" idx="15"/>
          </p:nvPr>
        </p:nvSpPr>
        <p:spPr>
          <a:xfrm>
            <a:off x="457201" y="1295400"/>
            <a:ext cx="2617942" cy="4876800"/>
          </a:xfrm>
        </p:spPr>
        <p:txBody>
          <a:bodyPr anchor="t"/>
          <a:lstStyle>
            <a:lvl1pPr marL="0" indent="0">
              <a:buFontTx/>
              <a:buNone/>
              <a:defRPr b="1">
                <a:solidFill>
                  <a:schemeClr val="bg1"/>
                </a:solidFill>
              </a:defRPr>
            </a:lvl1pPr>
          </a:lstStyle>
          <a:p>
            <a:pPr lvl="0"/>
            <a:r>
              <a:rPr lang="en-US"/>
              <a:t>Click to edit Master text styles</a:t>
            </a:r>
          </a:p>
        </p:txBody>
      </p:sp>
      <p:sp>
        <p:nvSpPr>
          <p:cNvPr id="3" name="Content Placeholder 2:5"/>
          <p:cNvSpPr>
            <a:spLocks noGrp="1"/>
          </p:cNvSpPr>
          <p:nvPr>
            <p:ph idx="1"/>
          </p:nvPr>
        </p:nvSpPr>
        <p:spPr>
          <a:xfrm>
            <a:off x="3989542" y="1295400"/>
            <a:ext cx="7745258" cy="48768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3989543" y="411480"/>
            <a:ext cx="7745257" cy="883920"/>
          </a:xfrm>
        </p:spPr>
        <p:txBody>
          <a:bodyPr/>
          <a:lstStyle>
            <a:lvl1pPr>
              <a:defRPr>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1602651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5 teal block">
    <p:spTree>
      <p:nvGrpSpPr>
        <p:cNvPr id="1" name=""/>
        <p:cNvGrpSpPr/>
        <p:nvPr/>
      </p:nvGrpSpPr>
      <p:grpSpPr>
        <a:xfrm>
          <a:off x="0" y="0"/>
          <a:ext cx="0" cy="0"/>
          <a:chOff x="0" y="0"/>
          <a:chExt cx="0" cy="0"/>
        </a:xfrm>
      </p:grpSpPr>
      <p:sp>
        <p:nvSpPr>
          <p:cNvPr id="10" name="Bottom banner - teal"/>
          <p:cNvSpPr/>
          <p:nvPr userDrawn="1"/>
        </p:nvSpPr>
        <p:spPr>
          <a:xfrm>
            <a:off x="3825683" y="6556248"/>
            <a:ext cx="7756717" cy="301752"/>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12" name="Navy edge"/>
          <p:cNvSpPr/>
          <p:nvPr userDrawn="1"/>
        </p:nvSpPr>
        <p:spPr>
          <a:xfrm>
            <a:off x="11734799" y="0"/>
            <a:ext cx="457202"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11" name="Teal banner"/>
          <p:cNvSpPr/>
          <p:nvPr userDrawn="1"/>
        </p:nvSpPr>
        <p:spPr>
          <a:xfrm>
            <a:off x="3825680" y="0"/>
            <a:ext cx="7909120" cy="685800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282878" y="6553200"/>
            <a:ext cx="7003187"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1" y="6172200"/>
            <a:ext cx="2919748"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13" name="Sidebar Placeholder"/>
          <p:cNvSpPr>
            <a:spLocks noGrp="1"/>
          </p:cNvSpPr>
          <p:nvPr>
            <p:ph sz="quarter" idx="15"/>
          </p:nvPr>
        </p:nvSpPr>
        <p:spPr>
          <a:xfrm>
            <a:off x="4282879" y="1295400"/>
            <a:ext cx="7006181" cy="5181600"/>
          </a:xfrm>
        </p:spPr>
        <p:txBody>
          <a:bodyPr anchor="ctr"/>
          <a:lstStyle>
            <a:lvl1pPr marL="0" indent="0">
              <a:buFontTx/>
              <a:buNone/>
              <a:defRPr b="1">
                <a:solidFill>
                  <a:schemeClr val="bg1"/>
                </a:solidFill>
              </a:defRPr>
            </a:lvl1pPr>
          </a:lstStyle>
          <a:p>
            <a:pPr lvl="0"/>
            <a:r>
              <a:rPr lang="en-US"/>
              <a:t>Click to edit Master text styles</a:t>
            </a:r>
          </a:p>
        </p:txBody>
      </p:sp>
      <p:sp>
        <p:nvSpPr>
          <p:cNvPr id="5" name="Sidebar title"/>
          <p:cNvSpPr>
            <a:spLocks noGrp="1"/>
          </p:cNvSpPr>
          <p:nvPr>
            <p:ph type="body" sz="quarter" idx="16"/>
          </p:nvPr>
        </p:nvSpPr>
        <p:spPr>
          <a:xfrm>
            <a:off x="4282880" y="364210"/>
            <a:ext cx="7003188" cy="946688"/>
          </a:xfrm>
        </p:spPr>
        <p:txBody>
          <a:bodyPr/>
          <a:lstStyle>
            <a:lvl1pPr marL="0" indent="0">
              <a:buNone/>
              <a:defRPr sz="3000">
                <a:solidFill>
                  <a:schemeClr val="bg1"/>
                </a:solidFill>
              </a:defRPr>
            </a:lvl1pPr>
            <a:lvl2pPr marL="228600" indent="0">
              <a:buNone/>
              <a:defRPr/>
            </a:lvl2pPr>
          </a:lstStyle>
          <a:p>
            <a:pPr lvl="0"/>
            <a:r>
              <a:rPr lang="en-US"/>
              <a:t>Click to edit Master text styles</a:t>
            </a:r>
          </a:p>
        </p:txBody>
      </p:sp>
      <p:sp>
        <p:nvSpPr>
          <p:cNvPr id="3" name="Content Placeholder 2:5"/>
          <p:cNvSpPr>
            <a:spLocks noGrp="1"/>
          </p:cNvSpPr>
          <p:nvPr>
            <p:ph idx="1"/>
          </p:nvPr>
        </p:nvSpPr>
        <p:spPr>
          <a:xfrm>
            <a:off x="457201" y="1600200"/>
            <a:ext cx="2919748" cy="4572000"/>
          </a:xfrm>
        </p:spPr>
        <p:txBody>
          <a:bodyPr/>
          <a:lstStyle>
            <a:lvl1pPr>
              <a:defRPr sz="1800"/>
            </a:lvl1pPr>
            <a:lvl2pPr>
              <a:defRPr sz="1400"/>
            </a:lvl2pPr>
          </a:lstStyle>
          <a:p>
            <a:pPr lvl="0"/>
            <a:r>
              <a:rPr lang="en-US"/>
              <a:t>Click to edit Master text styles</a:t>
            </a:r>
          </a:p>
          <a:p>
            <a:pPr lvl="1"/>
            <a:r>
              <a:rPr lang="en-US"/>
              <a:t>Second level</a:t>
            </a:r>
          </a:p>
        </p:txBody>
      </p:sp>
      <p:sp>
        <p:nvSpPr>
          <p:cNvPr id="2" name="Title 1"/>
          <p:cNvSpPr>
            <a:spLocks noGrp="1"/>
          </p:cNvSpPr>
          <p:nvPr>
            <p:ph type="title"/>
          </p:nvPr>
        </p:nvSpPr>
        <p:spPr>
          <a:xfrm>
            <a:off x="457200" y="411480"/>
            <a:ext cx="2919748" cy="899418"/>
          </a:xfrm>
        </p:spPr>
        <p:txBody>
          <a:bodyPr/>
          <a:lstStyle>
            <a:lvl1pPr>
              <a:defRPr sz="2400"/>
            </a:lvl1pPr>
          </a:lstStyle>
          <a:p>
            <a:r>
              <a:rPr lang="en-US"/>
              <a:t>Click to edit Master title style</a:t>
            </a:r>
            <a:endParaRPr lang="en-US" dirty="0"/>
          </a:p>
        </p:txBody>
      </p:sp>
    </p:spTree>
    <p:extLst>
      <p:ext uri="{BB962C8B-B14F-4D97-AF65-F5344CB8AC3E}">
        <p14:creationId xmlns:p14="http://schemas.microsoft.com/office/powerpoint/2010/main" val="3217471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5 navy block">
    <p:spTree>
      <p:nvGrpSpPr>
        <p:cNvPr id="1" name=""/>
        <p:cNvGrpSpPr/>
        <p:nvPr/>
      </p:nvGrpSpPr>
      <p:grpSpPr>
        <a:xfrm>
          <a:off x="0" y="0"/>
          <a:ext cx="0" cy="0"/>
          <a:chOff x="0" y="0"/>
          <a:chExt cx="0" cy="0"/>
        </a:xfrm>
      </p:grpSpPr>
      <p:sp>
        <p:nvSpPr>
          <p:cNvPr id="11" name="Teal banner"/>
          <p:cNvSpPr/>
          <p:nvPr userDrawn="1"/>
        </p:nvSpPr>
        <p:spPr>
          <a:xfrm>
            <a:off x="3825680" y="0"/>
            <a:ext cx="8366320"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312184" y="6553200"/>
            <a:ext cx="7422616"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1" y="6172200"/>
            <a:ext cx="2911278"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13" name="Sidebar Placeholder"/>
          <p:cNvSpPr>
            <a:spLocks noGrp="1"/>
          </p:cNvSpPr>
          <p:nvPr>
            <p:ph sz="quarter" idx="15"/>
          </p:nvPr>
        </p:nvSpPr>
        <p:spPr>
          <a:xfrm>
            <a:off x="4282876" y="1295400"/>
            <a:ext cx="7451924" cy="5181600"/>
          </a:xfrm>
        </p:spPr>
        <p:txBody>
          <a:bodyPr anchor="ctr"/>
          <a:lstStyle>
            <a:lvl1pPr marL="0" indent="0">
              <a:buFontTx/>
              <a:buNone/>
              <a:defRPr b="1">
                <a:solidFill>
                  <a:schemeClr val="bg1"/>
                </a:solidFill>
              </a:defRPr>
            </a:lvl1pPr>
          </a:lstStyle>
          <a:p>
            <a:pPr lvl="0"/>
            <a:r>
              <a:rPr lang="en-US"/>
              <a:t>Click to edit Master text styles</a:t>
            </a:r>
          </a:p>
        </p:txBody>
      </p:sp>
      <p:sp>
        <p:nvSpPr>
          <p:cNvPr id="5" name="Sidebar title"/>
          <p:cNvSpPr>
            <a:spLocks noGrp="1"/>
          </p:cNvSpPr>
          <p:nvPr>
            <p:ph type="body" sz="quarter" idx="16"/>
          </p:nvPr>
        </p:nvSpPr>
        <p:spPr>
          <a:xfrm>
            <a:off x="4282879" y="356462"/>
            <a:ext cx="7451921" cy="938939"/>
          </a:xfrm>
        </p:spPr>
        <p:txBody>
          <a:bodyPr/>
          <a:lstStyle>
            <a:lvl1pPr marL="0" indent="0">
              <a:buNone/>
              <a:defRPr sz="3000">
                <a:solidFill>
                  <a:schemeClr val="bg1"/>
                </a:solidFill>
              </a:defRPr>
            </a:lvl1pPr>
          </a:lstStyle>
          <a:p>
            <a:pPr lvl="0"/>
            <a:r>
              <a:rPr lang="en-US"/>
              <a:t>Click to edit Master text styles</a:t>
            </a:r>
          </a:p>
        </p:txBody>
      </p:sp>
      <p:sp>
        <p:nvSpPr>
          <p:cNvPr id="3" name="Content Placeholder 2:5"/>
          <p:cNvSpPr>
            <a:spLocks noGrp="1"/>
          </p:cNvSpPr>
          <p:nvPr>
            <p:ph idx="1"/>
          </p:nvPr>
        </p:nvSpPr>
        <p:spPr>
          <a:xfrm>
            <a:off x="457200" y="1600200"/>
            <a:ext cx="2911278" cy="4572000"/>
          </a:xfrm>
        </p:spPr>
        <p:txBody>
          <a:bodyPr/>
          <a:lstStyle>
            <a:lvl1pPr>
              <a:defRPr sz="1800"/>
            </a:lvl1pPr>
            <a:lvl2pPr>
              <a:defRPr sz="1400"/>
            </a:lvl2pPr>
          </a:lstStyle>
          <a:p>
            <a:pPr lvl="0"/>
            <a:r>
              <a:rPr lang="en-US"/>
              <a:t>Click to edit Master text styles</a:t>
            </a:r>
          </a:p>
          <a:p>
            <a:pPr lvl="1"/>
            <a:r>
              <a:rPr lang="en-US"/>
              <a:t>Second level</a:t>
            </a:r>
          </a:p>
        </p:txBody>
      </p:sp>
      <p:sp>
        <p:nvSpPr>
          <p:cNvPr id="2" name="Title 1"/>
          <p:cNvSpPr>
            <a:spLocks noGrp="1"/>
          </p:cNvSpPr>
          <p:nvPr>
            <p:ph type="title"/>
          </p:nvPr>
        </p:nvSpPr>
        <p:spPr>
          <a:xfrm>
            <a:off x="457200" y="411480"/>
            <a:ext cx="2911278" cy="883920"/>
          </a:xfrm>
        </p:spPr>
        <p:txBody>
          <a:bodyPr/>
          <a:lstStyle>
            <a:lvl1pPr>
              <a:defRPr sz="2400"/>
            </a:lvl1pPr>
          </a:lstStyle>
          <a:p>
            <a:r>
              <a:rPr lang="en-US"/>
              <a:t>Click to edit Master title style</a:t>
            </a:r>
            <a:endParaRPr lang="en-US" dirty="0"/>
          </a:p>
        </p:txBody>
      </p:sp>
    </p:spTree>
    <p:extLst>
      <p:ext uri="{BB962C8B-B14F-4D97-AF65-F5344CB8AC3E}">
        <p14:creationId xmlns:p14="http://schemas.microsoft.com/office/powerpoint/2010/main" val="715755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21" name="Background image placeholder"/>
          <p:cNvSpPr>
            <a:spLocks noGrp="1"/>
          </p:cNvSpPr>
          <p:nvPr>
            <p:ph type="pic" sz="quarter" idx="12"/>
          </p:nvPr>
        </p:nvSpPr>
        <p:spPr>
          <a:xfrm>
            <a:off x="0" y="1292226"/>
            <a:ext cx="12192000" cy="5260975"/>
          </a:xfrm>
          <a:solidFill>
            <a:schemeClr val="accent2">
              <a:lumMod val="20000"/>
              <a:lumOff val="80000"/>
            </a:schemeClr>
          </a:solidFill>
        </p:spPr>
        <p:txBody>
          <a:bodyPr/>
          <a:lstStyle/>
          <a:p>
            <a:r>
              <a:rPr lang="en-US" dirty="0"/>
              <a:t>Click icon to add picture</a:t>
            </a:r>
          </a:p>
        </p:txBody>
      </p:sp>
      <p:sp>
        <p:nvSpPr>
          <p:cNvPr id="15" name="Top banner - navy"/>
          <p:cNvSpPr/>
          <p:nvPr userDrawn="1"/>
        </p:nvSpPr>
        <p:spPr>
          <a:xfrm>
            <a:off x="7219627" y="3048"/>
            <a:ext cx="4515173" cy="1298448"/>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3" name="Subtitle 2"/>
          <p:cNvSpPr>
            <a:spLocks noGrp="1"/>
          </p:cNvSpPr>
          <p:nvPr>
            <p:ph type="subTitle" idx="1"/>
          </p:nvPr>
        </p:nvSpPr>
        <p:spPr>
          <a:xfrm>
            <a:off x="7726601" y="3640138"/>
            <a:ext cx="3195257" cy="1655762"/>
          </a:xfrm>
        </p:spPr>
        <p:txBody>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2" name="Title 1"/>
          <p:cNvSpPr>
            <a:spLocks noGrp="1"/>
          </p:cNvSpPr>
          <p:nvPr>
            <p:ph type="ctrTitle"/>
          </p:nvPr>
        </p:nvSpPr>
        <p:spPr>
          <a:xfrm>
            <a:off x="7726601" y="1292353"/>
            <a:ext cx="3195257" cy="2217611"/>
          </a:xfrm>
        </p:spPr>
        <p:txBody>
          <a:bodyPr anchor="b"/>
          <a:lstStyle>
            <a:lvl1pPr algn="l">
              <a:defRPr sz="3200" b="1"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87253546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3:4 blue block">
    <p:spTree>
      <p:nvGrpSpPr>
        <p:cNvPr id="1" name=""/>
        <p:cNvGrpSpPr/>
        <p:nvPr/>
      </p:nvGrpSpPr>
      <p:grpSpPr>
        <a:xfrm>
          <a:off x="0" y="0"/>
          <a:ext cx="0" cy="0"/>
          <a:chOff x="0" y="0"/>
          <a:chExt cx="0" cy="0"/>
        </a:xfrm>
      </p:grpSpPr>
      <p:sp>
        <p:nvSpPr>
          <p:cNvPr id="11" name="Left banner"/>
          <p:cNvSpPr/>
          <p:nvPr userDrawn="1"/>
        </p:nvSpPr>
        <p:spPr>
          <a:xfrm>
            <a:off x="1" y="0"/>
            <a:ext cx="5137212"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200" y="6553200"/>
            <a:ext cx="4680013"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5594412" y="6172200"/>
            <a:ext cx="6140388"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12" name="Sidebar Placeholder"/>
          <p:cNvSpPr>
            <a:spLocks noGrp="1"/>
          </p:cNvSpPr>
          <p:nvPr>
            <p:ph sz="quarter" idx="15"/>
          </p:nvPr>
        </p:nvSpPr>
        <p:spPr>
          <a:xfrm>
            <a:off x="457200" y="1600200"/>
            <a:ext cx="4222813" cy="4572000"/>
          </a:xfrm>
        </p:spPr>
        <p:txBody>
          <a:bodyPr anchor="t"/>
          <a:lstStyle>
            <a:lvl1pPr marL="0" indent="0">
              <a:buFontTx/>
              <a:buNone/>
              <a:defRPr b="1">
                <a:solidFill>
                  <a:schemeClr val="bg1"/>
                </a:solidFill>
              </a:defRPr>
            </a:lvl1pPr>
          </a:lstStyle>
          <a:p>
            <a:pPr lvl="0"/>
            <a:r>
              <a:rPr lang="en-US"/>
              <a:t>Click to edit Master text styles</a:t>
            </a:r>
          </a:p>
        </p:txBody>
      </p:sp>
      <p:sp>
        <p:nvSpPr>
          <p:cNvPr id="5" name="Sidebar title"/>
          <p:cNvSpPr>
            <a:spLocks noGrp="1"/>
          </p:cNvSpPr>
          <p:nvPr>
            <p:ph type="body" sz="quarter" idx="16"/>
          </p:nvPr>
        </p:nvSpPr>
        <p:spPr>
          <a:xfrm>
            <a:off x="457200" y="410706"/>
            <a:ext cx="4222813" cy="884694"/>
          </a:xfrm>
        </p:spPr>
        <p:txBody>
          <a:bodyPr/>
          <a:lstStyle>
            <a:lvl1pPr marL="0" indent="0">
              <a:lnSpc>
                <a:spcPct val="90000"/>
              </a:lnSpc>
              <a:spcBef>
                <a:spcPts val="0"/>
              </a:spcBef>
              <a:spcAft>
                <a:spcPts val="0"/>
              </a:spcAft>
              <a:buNone/>
              <a:defRPr sz="3000">
                <a:solidFill>
                  <a:schemeClr val="bg1"/>
                </a:solidFill>
              </a:defRPr>
            </a:lvl1pPr>
          </a:lstStyle>
          <a:p>
            <a:pPr lvl="0"/>
            <a:r>
              <a:rPr lang="en-US"/>
              <a:t>Click to edit Master text styles</a:t>
            </a:r>
          </a:p>
        </p:txBody>
      </p:sp>
      <p:sp>
        <p:nvSpPr>
          <p:cNvPr id="3" name="Content Placeholder 3:4"/>
          <p:cNvSpPr>
            <a:spLocks noGrp="1"/>
          </p:cNvSpPr>
          <p:nvPr>
            <p:ph idx="1"/>
          </p:nvPr>
        </p:nvSpPr>
        <p:spPr>
          <a:xfrm>
            <a:off x="5594412" y="1600200"/>
            <a:ext cx="6140387" cy="45720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5594412" y="411480"/>
            <a:ext cx="6140387" cy="883920"/>
          </a:xfrm>
        </p:spPr>
        <p:txBody>
          <a:bodyPr/>
          <a:lstStyle>
            <a:lvl1pPr>
              <a:defRPr>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4163498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3:4 teal block">
    <p:spTree>
      <p:nvGrpSpPr>
        <p:cNvPr id="1" name=""/>
        <p:cNvGrpSpPr/>
        <p:nvPr/>
      </p:nvGrpSpPr>
      <p:grpSpPr>
        <a:xfrm>
          <a:off x="0" y="0"/>
          <a:ext cx="0" cy="0"/>
          <a:chOff x="0" y="0"/>
          <a:chExt cx="0" cy="0"/>
        </a:xfrm>
      </p:grpSpPr>
      <p:sp>
        <p:nvSpPr>
          <p:cNvPr id="13" name="Navy edge"/>
          <p:cNvSpPr/>
          <p:nvPr userDrawn="1"/>
        </p:nvSpPr>
        <p:spPr>
          <a:xfrm>
            <a:off x="11734800" y="0"/>
            <a:ext cx="457201"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6" name="Slide Number Placeholder 5"/>
          <p:cNvSpPr>
            <a:spLocks noGrp="1"/>
          </p:cNvSpPr>
          <p:nvPr>
            <p:ph type="sldNum" sz="quarter" idx="12"/>
          </p:nvPr>
        </p:nvSpPr>
        <p:spPr>
          <a:xfrm>
            <a:off x="11734798" y="6553200"/>
            <a:ext cx="457201" cy="304800"/>
          </a:xfrm>
        </p:spPr>
        <p:txBody>
          <a:bodyPr/>
          <a:lstStyle/>
          <a:p>
            <a:fld id="{2D55A223-BDE3-4662-BD05-6BDBDD27824A}" type="slidenum">
              <a:rPr lang="en-US" smtClean="0"/>
              <a:pPr/>
              <a:t>‹#›</a:t>
            </a:fld>
            <a:endParaRPr lang="en-US" dirty="0"/>
          </a:p>
        </p:txBody>
      </p:sp>
      <p:sp>
        <p:nvSpPr>
          <p:cNvPr id="11" name="Teal banner"/>
          <p:cNvSpPr/>
          <p:nvPr userDrawn="1"/>
        </p:nvSpPr>
        <p:spPr>
          <a:xfrm>
            <a:off x="5440615" y="0"/>
            <a:ext cx="6294184" cy="685800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9" name="Disclaimer"/>
          <p:cNvSpPr>
            <a:spLocks noGrp="1"/>
          </p:cNvSpPr>
          <p:nvPr>
            <p:ph type="body" sz="quarter" idx="14"/>
          </p:nvPr>
        </p:nvSpPr>
        <p:spPr>
          <a:xfrm>
            <a:off x="457200" y="6553200"/>
            <a:ext cx="4526214"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0" y="6172200"/>
            <a:ext cx="4526212"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12" name="Sidebar Placeholder"/>
          <p:cNvSpPr>
            <a:spLocks noGrp="1"/>
          </p:cNvSpPr>
          <p:nvPr>
            <p:ph sz="quarter" idx="15"/>
          </p:nvPr>
        </p:nvSpPr>
        <p:spPr>
          <a:xfrm>
            <a:off x="5897813" y="1600200"/>
            <a:ext cx="5379786" cy="4782844"/>
          </a:xfrm>
        </p:spPr>
        <p:txBody>
          <a:bodyPr anchor="t"/>
          <a:lstStyle>
            <a:lvl1pPr marL="0" indent="0">
              <a:buFontTx/>
              <a:buNone/>
              <a:defRPr b="1">
                <a:solidFill>
                  <a:schemeClr val="bg1"/>
                </a:solidFill>
              </a:defRPr>
            </a:lvl1pPr>
          </a:lstStyle>
          <a:p>
            <a:pPr lvl="0"/>
            <a:r>
              <a:rPr lang="en-US"/>
              <a:t>Click to edit Master text styles</a:t>
            </a:r>
          </a:p>
        </p:txBody>
      </p:sp>
      <p:sp>
        <p:nvSpPr>
          <p:cNvPr id="5" name="Sidebar title"/>
          <p:cNvSpPr>
            <a:spLocks noGrp="1"/>
          </p:cNvSpPr>
          <p:nvPr>
            <p:ph type="body" sz="quarter" idx="16"/>
          </p:nvPr>
        </p:nvSpPr>
        <p:spPr>
          <a:xfrm>
            <a:off x="5897813" y="410707"/>
            <a:ext cx="5379786" cy="884693"/>
          </a:xfrm>
        </p:spPr>
        <p:txBody>
          <a:bodyPr/>
          <a:lstStyle>
            <a:lvl1pPr marL="0" indent="0">
              <a:lnSpc>
                <a:spcPct val="90000"/>
              </a:lnSpc>
              <a:spcBef>
                <a:spcPts val="0"/>
              </a:spcBef>
              <a:spcAft>
                <a:spcPts val="0"/>
              </a:spcAft>
              <a:buNone/>
              <a:defRPr sz="3000">
                <a:solidFill>
                  <a:schemeClr val="bg1"/>
                </a:solidFill>
              </a:defRPr>
            </a:lvl1pPr>
          </a:lstStyle>
          <a:p>
            <a:pPr lvl="0"/>
            <a:r>
              <a:rPr lang="en-US"/>
              <a:t>Click to edit Master text styles</a:t>
            </a:r>
          </a:p>
        </p:txBody>
      </p:sp>
      <p:sp>
        <p:nvSpPr>
          <p:cNvPr id="3" name="Content Placeholder 3:4"/>
          <p:cNvSpPr>
            <a:spLocks noGrp="1"/>
          </p:cNvSpPr>
          <p:nvPr>
            <p:ph idx="1"/>
          </p:nvPr>
        </p:nvSpPr>
        <p:spPr>
          <a:xfrm>
            <a:off x="457200" y="1600200"/>
            <a:ext cx="4526214" cy="45720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457199" y="420358"/>
            <a:ext cx="4526213" cy="875042"/>
          </a:xfrm>
        </p:spPr>
        <p:txBody>
          <a:bodyPr/>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31769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3:4 navy block">
    <p:spTree>
      <p:nvGrpSpPr>
        <p:cNvPr id="1" name=""/>
        <p:cNvGrpSpPr/>
        <p:nvPr/>
      </p:nvGrpSpPr>
      <p:grpSpPr>
        <a:xfrm>
          <a:off x="0" y="0"/>
          <a:ext cx="0" cy="0"/>
          <a:chOff x="0" y="0"/>
          <a:chExt cx="0" cy="0"/>
        </a:xfrm>
      </p:grpSpPr>
      <p:sp>
        <p:nvSpPr>
          <p:cNvPr id="13" name="Navy banner"/>
          <p:cNvSpPr/>
          <p:nvPr userDrawn="1"/>
        </p:nvSpPr>
        <p:spPr>
          <a:xfrm>
            <a:off x="5440617" y="0"/>
            <a:ext cx="6751384"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200" y="6553200"/>
            <a:ext cx="4524160"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0" y="6172200"/>
            <a:ext cx="4524160"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12" name="Sidebar Placeholder"/>
          <p:cNvSpPr>
            <a:spLocks noGrp="1"/>
          </p:cNvSpPr>
          <p:nvPr>
            <p:ph sz="quarter" idx="15"/>
          </p:nvPr>
        </p:nvSpPr>
        <p:spPr>
          <a:xfrm>
            <a:off x="5897817" y="1295400"/>
            <a:ext cx="5836983" cy="5181600"/>
          </a:xfrm>
        </p:spPr>
        <p:txBody>
          <a:bodyPr anchor="ctr"/>
          <a:lstStyle>
            <a:lvl1pPr marL="0" indent="0">
              <a:buFontTx/>
              <a:buNone/>
              <a:defRPr b="1">
                <a:solidFill>
                  <a:schemeClr val="bg1"/>
                </a:solidFill>
              </a:defRPr>
            </a:lvl1pPr>
          </a:lstStyle>
          <a:p>
            <a:pPr lvl="0"/>
            <a:r>
              <a:rPr lang="en-US"/>
              <a:t>Click to edit Master text styles</a:t>
            </a:r>
          </a:p>
        </p:txBody>
      </p:sp>
      <p:sp>
        <p:nvSpPr>
          <p:cNvPr id="5" name="Sidebar title"/>
          <p:cNvSpPr>
            <a:spLocks noGrp="1"/>
          </p:cNvSpPr>
          <p:nvPr>
            <p:ph type="body" sz="quarter" idx="16"/>
          </p:nvPr>
        </p:nvSpPr>
        <p:spPr>
          <a:xfrm>
            <a:off x="5897818" y="411164"/>
            <a:ext cx="5835956" cy="884237"/>
          </a:xfrm>
        </p:spPr>
        <p:txBody>
          <a:bodyPr/>
          <a:lstStyle>
            <a:lvl1pPr marL="0" indent="0">
              <a:lnSpc>
                <a:spcPct val="90000"/>
              </a:lnSpc>
              <a:spcBef>
                <a:spcPts val="0"/>
              </a:spcBef>
              <a:spcAft>
                <a:spcPts val="0"/>
              </a:spcAft>
              <a:buNone/>
              <a:defRPr sz="3000">
                <a:solidFill>
                  <a:schemeClr val="bg1"/>
                </a:solidFill>
              </a:defRPr>
            </a:lvl1pPr>
          </a:lstStyle>
          <a:p>
            <a:pPr lvl="0"/>
            <a:r>
              <a:rPr lang="en-US"/>
              <a:t>Click to edit Master text styles</a:t>
            </a:r>
          </a:p>
        </p:txBody>
      </p:sp>
      <p:sp>
        <p:nvSpPr>
          <p:cNvPr id="3" name="Content Placeholder 3:4"/>
          <p:cNvSpPr>
            <a:spLocks noGrp="1"/>
          </p:cNvSpPr>
          <p:nvPr>
            <p:ph idx="1"/>
          </p:nvPr>
        </p:nvSpPr>
        <p:spPr>
          <a:xfrm>
            <a:off x="457198" y="1600200"/>
            <a:ext cx="4524162" cy="4572000"/>
          </a:xfrm>
        </p:spPr>
        <p:txBody>
          <a:bodyPr/>
          <a:lstStyle>
            <a:lvl1pPr>
              <a:defRPr sz="22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457201" y="411480"/>
            <a:ext cx="4524162" cy="883920"/>
          </a:xfrm>
        </p:spPr>
        <p:txBody>
          <a:bodyPr/>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1097720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4:3 blue block">
    <p:spTree>
      <p:nvGrpSpPr>
        <p:cNvPr id="1" name=""/>
        <p:cNvGrpSpPr/>
        <p:nvPr/>
      </p:nvGrpSpPr>
      <p:grpSpPr>
        <a:xfrm>
          <a:off x="0" y="0"/>
          <a:ext cx="0" cy="0"/>
          <a:chOff x="0" y="0"/>
          <a:chExt cx="0" cy="0"/>
        </a:xfrm>
      </p:grpSpPr>
      <p:sp>
        <p:nvSpPr>
          <p:cNvPr id="11" name="Left banner"/>
          <p:cNvSpPr/>
          <p:nvPr userDrawn="1"/>
        </p:nvSpPr>
        <p:spPr>
          <a:xfrm>
            <a:off x="1" y="0"/>
            <a:ext cx="6753019"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6" name="Slide Number Placeholder 5"/>
          <p:cNvSpPr>
            <a:spLocks noGrp="1"/>
          </p:cNvSpPr>
          <p:nvPr>
            <p:ph type="sldNum" sz="quarter" idx="12"/>
          </p:nvPr>
        </p:nvSpPr>
        <p:spPr>
          <a:xfrm>
            <a:off x="11734798" y="6553200"/>
            <a:ext cx="457201"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201" y="6553200"/>
            <a:ext cx="5838618"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7210218" y="6172200"/>
            <a:ext cx="4524582"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12" name="Sidebar Placeholder"/>
          <p:cNvSpPr>
            <a:spLocks noGrp="1"/>
          </p:cNvSpPr>
          <p:nvPr>
            <p:ph sz="quarter" idx="15"/>
          </p:nvPr>
        </p:nvSpPr>
        <p:spPr>
          <a:xfrm>
            <a:off x="457201" y="1295398"/>
            <a:ext cx="5838620" cy="4876801"/>
          </a:xfrm>
        </p:spPr>
        <p:txBody>
          <a:bodyPr anchor="ctr"/>
          <a:lstStyle>
            <a:lvl1pPr marL="0" indent="0">
              <a:buFontTx/>
              <a:buNone/>
              <a:defRPr b="1">
                <a:solidFill>
                  <a:schemeClr val="bg1"/>
                </a:solidFill>
              </a:defRPr>
            </a:lvl1pPr>
          </a:lstStyle>
          <a:p>
            <a:pPr lvl="0"/>
            <a:r>
              <a:rPr lang="en-US"/>
              <a:t>Click to edit Master text styles</a:t>
            </a:r>
          </a:p>
        </p:txBody>
      </p:sp>
      <p:sp>
        <p:nvSpPr>
          <p:cNvPr id="5" name="Sidebar title"/>
          <p:cNvSpPr>
            <a:spLocks noGrp="1"/>
          </p:cNvSpPr>
          <p:nvPr>
            <p:ph type="body" sz="quarter" idx="16"/>
          </p:nvPr>
        </p:nvSpPr>
        <p:spPr>
          <a:xfrm>
            <a:off x="457201" y="402957"/>
            <a:ext cx="5838620" cy="892443"/>
          </a:xfrm>
        </p:spPr>
        <p:txBody>
          <a:bodyPr/>
          <a:lstStyle>
            <a:lvl1pPr marL="0" indent="0">
              <a:lnSpc>
                <a:spcPct val="90000"/>
              </a:lnSpc>
              <a:spcBef>
                <a:spcPts val="0"/>
              </a:spcBef>
              <a:spcAft>
                <a:spcPts val="0"/>
              </a:spcAft>
              <a:buNone/>
              <a:defRPr sz="3000">
                <a:solidFill>
                  <a:schemeClr val="bg1"/>
                </a:solidFill>
              </a:defRPr>
            </a:lvl1pPr>
          </a:lstStyle>
          <a:p>
            <a:pPr lvl="0"/>
            <a:r>
              <a:rPr lang="en-US"/>
              <a:t>Click to edit Master text styles</a:t>
            </a:r>
          </a:p>
        </p:txBody>
      </p:sp>
      <p:sp>
        <p:nvSpPr>
          <p:cNvPr id="3" name="Content Placeholder 4:3"/>
          <p:cNvSpPr>
            <a:spLocks noGrp="1"/>
          </p:cNvSpPr>
          <p:nvPr>
            <p:ph idx="1"/>
          </p:nvPr>
        </p:nvSpPr>
        <p:spPr>
          <a:xfrm>
            <a:off x="7210219" y="1295400"/>
            <a:ext cx="4524581" cy="48768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7210220" y="411480"/>
            <a:ext cx="4524580" cy="883920"/>
          </a:xfrm>
        </p:spPr>
        <p:txBody>
          <a:bodyPr/>
          <a:lstStyle>
            <a:lvl1pPr>
              <a:defRPr>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1196612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4:3 teal block">
    <p:spTree>
      <p:nvGrpSpPr>
        <p:cNvPr id="1" name=""/>
        <p:cNvGrpSpPr/>
        <p:nvPr/>
      </p:nvGrpSpPr>
      <p:grpSpPr>
        <a:xfrm>
          <a:off x="0" y="0"/>
          <a:ext cx="0" cy="0"/>
          <a:chOff x="0" y="0"/>
          <a:chExt cx="0" cy="0"/>
        </a:xfrm>
      </p:grpSpPr>
      <p:sp>
        <p:nvSpPr>
          <p:cNvPr id="13" name="Navy edge"/>
          <p:cNvSpPr/>
          <p:nvPr userDrawn="1"/>
        </p:nvSpPr>
        <p:spPr>
          <a:xfrm>
            <a:off x="11734800" y="0"/>
            <a:ext cx="457201"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11" name="Teal banner"/>
          <p:cNvSpPr/>
          <p:nvPr userDrawn="1"/>
        </p:nvSpPr>
        <p:spPr>
          <a:xfrm>
            <a:off x="7067227" y="0"/>
            <a:ext cx="4667572" cy="685800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201" y="6553200"/>
            <a:ext cx="6152824"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lvl="0"/>
            <a:r>
              <a:rPr lang="en-US"/>
              <a:t>Click to edit Master text styles</a:t>
            </a:r>
          </a:p>
        </p:txBody>
      </p:sp>
      <p:sp>
        <p:nvSpPr>
          <p:cNvPr id="7" name="Footnote"/>
          <p:cNvSpPr>
            <a:spLocks noGrp="1"/>
          </p:cNvSpPr>
          <p:nvPr>
            <p:ph type="body" sz="quarter" idx="13"/>
          </p:nvPr>
        </p:nvSpPr>
        <p:spPr>
          <a:xfrm>
            <a:off x="457200" y="6172200"/>
            <a:ext cx="6152825"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4:3"/>
          <p:cNvSpPr>
            <a:spLocks noGrp="1"/>
          </p:cNvSpPr>
          <p:nvPr>
            <p:ph idx="1"/>
          </p:nvPr>
        </p:nvSpPr>
        <p:spPr>
          <a:xfrm>
            <a:off x="457200" y="1295400"/>
            <a:ext cx="6152826" cy="48768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457200" y="411480"/>
            <a:ext cx="6152826" cy="883920"/>
          </a:xfrm>
        </p:spPr>
        <p:txBody>
          <a:bodyPr/>
          <a:lstStyle>
            <a:lvl1pPr>
              <a:defRPr/>
            </a:lvl1pPr>
          </a:lstStyle>
          <a:p>
            <a:r>
              <a:rPr lang="en-US"/>
              <a:t>Click to edit Master title style</a:t>
            </a:r>
            <a:endParaRPr lang="en-US" dirty="0"/>
          </a:p>
        </p:txBody>
      </p:sp>
      <p:sp>
        <p:nvSpPr>
          <p:cNvPr id="12" name="Sidebar Placeholder"/>
          <p:cNvSpPr>
            <a:spLocks noGrp="1"/>
          </p:cNvSpPr>
          <p:nvPr>
            <p:ph sz="quarter" idx="15"/>
          </p:nvPr>
        </p:nvSpPr>
        <p:spPr>
          <a:xfrm>
            <a:off x="7524426" y="1295400"/>
            <a:ext cx="3756133" cy="4876800"/>
          </a:xfrm>
        </p:spPr>
        <p:txBody>
          <a:bodyPr anchor="t"/>
          <a:lstStyle>
            <a:lvl1pPr marL="0" indent="0">
              <a:buFontTx/>
              <a:buNone/>
              <a:defRPr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438815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4:3 navy block">
    <p:spTree>
      <p:nvGrpSpPr>
        <p:cNvPr id="1" name=""/>
        <p:cNvGrpSpPr/>
        <p:nvPr/>
      </p:nvGrpSpPr>
      <p:grpSpPr>
        <a:xfrm>
          <a:off x="0" y="0"/>
          <a:ext cx="0" cy="0"/>
          <a:chOff x="0" y="0"/>
          <a:chExt cx="0" cy="0"/>
        </a:xfrm>
      </p:grpSpPr>
      <p:sp>
        <p:nvSpPr>
          <p:cNvPr id="13" name="Navy edge"/>
          <p:cNvSpPr/>
          <p:nvPr userDrawn="1"/>
        </p:nvSpPr>
        <p:spPr>
          <a:xfrm>
            <a:off x="7054789" y="0"/>
            <a:ext cx="5137212"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200" y="6553200"/>
            <a:ext cx="6152822"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1" y="6172200"/>
            <a:ext cx="6152822"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12" name="Sidebar Placeholder"/>
          <p:cNvSpPr>
            <a:spLocks noGrp="1"/>
          </p:cNvSpPr>
          <p:nvPr>
            <p:ph sz="quarter" idx="15"/>
          </p:nvPr>
        </p:nvSpPr>
        <p:spPr>
          <a:xfrm>
            <a:off x="7511990" y="1295400"/>
            <a:ext cx="4222810" cy="5181600"/>
          </a:xfrm>
        </p:spPr>
        <p:txBody>
          <a:bodyPr anchor="t"/>
          <a:lstStyle>
            <a:lvl1pPr marL="0" indent="0">
              <a:buFontTx/>
              <a:buNone/>
              <a:defRPr b="1">
                <a:solidFill>
                  <a:schemeClr val="bg1"/>
                </a:solidFill>
              </a:defRPr>
            </a:lvl1pPr>
          </a:lstStyle>
          <a:p>
            <a:pPr lvl="0"/>
            <a:r>
              <a:rPr lang="en-US"/>
              <a:t>Click to edit Master text styles</a:t>
            </a:r>
          </a:p>
        </p:txBody>
      </p:sp>
      <p:sp>
        <p:nvSpPr>
          <p:cNvPr id="3" name="Content Placeholder 4:3"/>
          <p:cNvSpPr>
            <a:spLocks noGrp="1"/>
          </p:cNvSpPr>
          <p:nvPr>
            <p:ph idx="1"/>
          </p:nvPr>
        </p:nvSpPr>
        <p:spPr>
          <a:xfrm>
            <a:off x="457200" y="1295400"/>
            <a:ext cx="6152825" cy="48768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457200" y="411480"/>
            <a:ext cx="6152827" cy="883920"/>
          </a:xfrm>
        </p:spPr>
        <p:txBody>
          <a:bodyPr/>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17711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5:2 blue block">
    <p:spTree>
      <p:nvGrpSpPr>
        <p:cNvPr id="1" name=""/>
        <p:cNvGrpSpPr/>
        <p:nvPr/>
      </p:nvGrpSpPr>
      <p:grpSpPr>
        <a:xfrm>
          <a:off x="0" y="0"/>
          <a:ext cx="0" cy="0"/>
          <a:chOff x="0" y="0"/>
          <a:chExt cx="0" cy="0"/>
        </a:xfrm>
      </p:grpSpPr>
      <p:sp>
        <p:nvSpPr>
          <p:cNvPr id="11" name="Left banner"/>
          <p:cNvSpPr/>
          <p:nvPr userDrawn="1"/>
        </p:nvSpPr>
        <p:spPr>
          <a:xfrm>
            <a:off x="1" y="0"/>
            <a:ext cx="8361723"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6" name="Slide Number Placeholder 5"/>
          <p:cNvSpPr>
            <a:spLocks noGrp="1"/>
          </p:cNvSpPr>
          <p:nvPr>
            <p:ph type="sldNum" sz="quarter" idx="12"/>
          </p:nvPr>
        </p:nvSpPr>
        <p:spPr>
          <a:xfrm>
            <a:off x="11734802" y="6553200"/>
            <a:ext cx="457198"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197" y="6553200"/>
            <a:ext cx="7444593"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8818922" y="6172200"/>
            <a:ext cx="2915878"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12" name="Sidebar Placeholder"/>
          <p:cNvSpPr>
            <a:spLocks noGrp="1"/>
          </p:cNvSpPr>
          <p:nvPr>
            <p:ph sz="quarter" idx="15"/>
          </p:nvPr>
        </p:nvSpPr>
        <p:spPr>
          <a:xfrm>
            <a:off x="457201" y="1295400"/>
            <a:ext cx="7444594" cy="5181600"/>
          </a:xfrm>
        </p:spPr>
        <p:txBody>
          <a:bodyPr anchor="ctr"/>
          <a:lstStyle>
            <a:lvl1pPr marL="0" indent="0">
              <a:buFontTx/>
              <a:buNone/>
              <a:defRPr b="1">
                <a:solidFill>
                  <a:schemeClr val="bg1"/>
                </a:solidFill>
              </a:defRPr>
            </a:lvl1pPr>
          </a:lstStyle>
          <a:p>
            <a:pPr lvl="0"/>
            <a:r>
              <a:rPr lang="en-US"/>
              <a:t>Click to edit Master text styles</a:t>
            </a:r>
          </a:p>
        </p:txBody>
      </p:sp>
      <p:sp>
        <p:nvSpPr>
          <p:cNvPr id="5" name="Sidebar title"/>
          <p:cNvSpPr>
            <a:spLocks noGrp="1"/>
          </p:cNvSpPr>
          <p:nvPr>
            <p:ph type="body" sz="quarter" idx="16"/>
          </p:nvPr>
        </p:nvSpPr>
        <p:spPr>
          <a:xfrm>
            <a:off x="457200" y="411164"/>
            <a:ext cx="7444595" cy="884237"/>
          </a:xfrm>
        </p:spPr>
        <p:txBody>
          <a:bodyPr/>
          <a:lstStyle>
            <a:lvl1pPr marL="0" indent="0">
              <a:lnSpc>
                <a:spcPct val="90000"/>
              </a:lnSpc>
              <a:spcBef>
                <a:spcPts val="0"/>
              </a:spcBef>
              <a:spcAft>
                <a:spcPts val="0"/>
              </a:spcAft>
              <a:buNone/>
              <a:defRPr sz="3000">
                <a:solidFill>
                  <a:schemeClr val="bg1"/>
                </a:solidFill>
              </a:defRPr>
            </a:lvl1pPr>
          </a:lstStyle>
          <a:p>
            <a:pPr lvl="0"/>
            <a:r>
              <a:rPr lang="en-US"/>
              <a:t>Click to edit Master text styles</a:t>
            </a:r>
          </a:p>
        </p:txBody>
      </p:sp>
      <p:sp>
        <p:nvSpPr>
          <p:cNvPr id="3" name="Content Placeholder 5:2"/>
          <p:cNvSpPr>
            <a:spLocks noGrp="1"/>
          </p:cNvSpPr>
          <p:nvPr>
            <p:ph idx="1"/>
          </p:nvPr>
        </p:nvSpPr>
        <p:spPr>
          <a:xfrm>
            <a:off x="8818922" y="1600200"/>
            <a:ext cx="2915877" cy="4572000"/>
          </a:xfrm>
        </p:spPr>
        <p:txBody>
          <a:bodyPr/>
          <a:lstStyle>
            <a:lvl1pPr marL="0" indent="0">
              <a:buNone/>
              <a:defRPr sz="1800"/>
            </a:lvl1pPr>
          </a:lstStyle>
          <a:p>
            <a:pPr lvl="0"/>
            <a:r>
              <a:rPr lang="en-US"/>
              <a:t>Click to edit Master text styles</a:t>
            </a:r>
          </a:p>
        </p:txBody>
      </p:sp>
      <p:sp>
        <p:nvSpPr>
          <p:cNvPr id="2" name="Title 1"/>
          <p:cNvSpPr>
            <a:spLocks noGrp="1"/>
          </p:cNvSpPr>
          <p:nvPr>
            <p:ph type="title"/>
          </p:nvPr>
        </p:nvSpPr>
        <p:spPr>
          <a:xfrm>
            <a:off x="8818924" y="411480"/>
            <a:ext cx="2915876" cy="883920"/>
          </a:xfrm>
        </p:spPr>
        <p:txBody>
          <a:bodyPr/>
          <a:lstStyle>
            <a:lvl1pPr>
              <a:defRPr sz="2400">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194890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5:2 teal block">
    <p:spTree>
      <p:nvGrpSpPr>
        <p:cNvPr id="1" name=""/>
        <p:cNvGrpSpPr/>
        <p:nvPr/>
      </p:nvGrpSpPr>
      <p:grpSpPr>
        <a:xfrm>
          <a:off x="0" y="0"/>
          <a:ext cx="0" cy="0"/>
          <a:chOff x="0" y="0"/>
          <a:chExt cx="0" cy="0"/>
        </a:xfrm>
      </p:grpSpPr>
      <p:sp>
        <p:nvSpPr>
          <p:cNvPr id="10" name="Bottom banner - teal"/>
          <p:cNvSpPr/>
          <p:nvPr userDrawn="1"/>
        </p:nvSpPr>
        <p:spPr>
          <a:xfrm>
            <a:off x="8659657" y="6556248"/>
            <a:ext cx="2922743" cy="301752"/>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13" name="Navy edge"/>
          <p:cNvSpPr/>
          <p:nvPr userDrawn="1"/>
        </p:nvSpPr>
        <p:spPr>
          <a:xfrm>
            <a:off x="11734800" y="0"/>
            <a:ext cx="457201"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11" name="Teal banner"/>
          <p:cNvSpPr/>
          <p:nvPr userDrawn="1"/>
        </p:nvSpPr>
        <p:spPr>
          <a:xfrm>
            <a:off x="8659657" y="0"/>
            <a:ext cx="3075142" cy="685800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200" y="6553200"/>
            <a:ext cx="7745255"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0" y="6172200"/>
            <a:ext cx="7745255"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12" name="Sidebar Placeholder"/>
          <p:cNvSpPr>
            <a:spLocks noGrp="1"/>
          </p:cNvSpPr>
          <p:nvPr>
            <p:ph sz="quarter" idx="15"/>
          </p:nvPr>
        </p:nvSpPr>
        <p:spPr>
          <a:xfrm>
            <a:off x="9116857" y="1295400"/>
            <a:ext cx="2160742" cy="4876800"/>
          </a:xfrm>
        </p:spPr>
        <p:txBody>
          <a:bodyPr anchor="t"/>
          <a:lstStyle>
            <a:lvl1pPr marL="0" indent="0">
              <a:buFontTx/>
              <a:buNone/>
              <a:defRPr b="1">
                <a:solidFill>
                  <a:schemeClr val="bg1"/>
                </a:solidFill>
              </a:defRPr>
            </a:lvl1pPr>
          </a:lstStyle>
          <a:p>
            <a:pPr lvl="0"/>
            <a:r>
              <a:rPr lang="en-US"/>
              <a:t>Click to edit Master text styles</a:t>
            </a:r>
          </a:p>
        </p:txBody>
      </p:sp>
      <p:sp>
        <p:nvSpPr>
          <p:cNvPr id="3" name="Content Placeholder 5:2"/>
          <p:cNvSpPr>
            <a:spLocks noGrp="1"/>
          </p:cNvSpPr>
          <p:nvPr>
            <p:ph idx="1"/>
          </p:nvPr>
        </p:nvSpPr>
        <p:spPr>
          <a:xfrm>
            <a:off x="457201" y="1295400"/>
            <a:ext cx="7745256" cy="4876800"/>
          </a:xfrm>
        </p:spPr>
        <p:txBody>
          <a:bodyPr/>
          <a:lstStyle>
            <a:lvl1pPr marL="0" indent="0">
              <a:buNone/>
              <a:defRPr sz="2000"/>
            </a:lvl1pPr>
          </a:lstStyle>
          <a:p>
            <a:pPr lvl="0"/>
            <a:r>
              <a:rPr lang="en-US"/>
              <a:t>Click to edit Master text styles</a:t>
            </a:r>
          </a:p>
        </p:txBody>
      </p:sp>
      <p:sp>
        <p:nvSpPr>
          <p:cNvPr id="2" name="Title 1"/>
          <p:cNvSpPr>
            <a:spLocks noGrp="1"/>
          </p:cNvSpPr>
          <p:nvPr>
            <p:ph type="title"/>
          </p:nvPr>
        </p:nvSpPr>
        <p:spPr>
          <a:xfrm>
            <a:off x="457200" y="411480"/>
            <a:ext cx="7745258" cy="883920"/>
          </a:xfrm>
        </p:spPr>
        <p:txBody>
          <a:bodyPr/>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249190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5:2 navy block">
    <p:spTree>
      <p:nvGrpSpPr>
        <p:cNvPr id="1" name=""/>
        <p:cNvGrpSpPr/>
        <p:nvPr/>
      </p:nvGrpSpPr>
      <p:grpSpPr>
        <a:xfrm>
          <a:off x="0" y="0"/>
          <a:ext cx="0" cy="0"/>
          <a:chOff x="0" y="0"/>
          <a:chExt cx="0" cy="0"/>
        </a:xfrm>
      </p:grpSpPr>
      <p:sp>
        <p:nvSpPr>
          <p:cNvPr id="11" name="Teal banner"/>
          <p:cNvSpPr/>
          <p:nvPr userDrawn="1"/>
        </p:nvSpPr>
        <p:spPr>
          <a:xfrm>
            <a:off x="8659657" y="0"/>
            <a:ext cx="3532343"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200" y="6553200"/>
            <a:ext cx="7745256" cy="304800"/>
          </a:xfrm>
        </p:spPr>
        <p:txBody>
          <a:bodyPr anchor="ctr" anchorCtr="0"/>
          <a:lstStyle>
            <a:lvl1pPr marL="0" indent="0">
              <a:spcBef>
                <a:spcPts val="0"/>
              </a:spcBef>
              <a:spcAft>
                <a:spcPts val="200"/>
              </a:spcAft>
              <a:buFontTx/>
              <a:buNone/>
              <a:defRPr lang="en-US" sz="600" kern="600" baseline="0" dirty="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0" y="6172200"/>
            <a:ext cx="7745256"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12" name="Sidebar Placeholder"/>
          <p:cNvSpPr>
            <a:spLocks noGrp="1"/>
          </p:cNvSpPr>
          <p:nvPr>
            <p:ph sz="quarter" idx="15"/>
          </p:nvPr>
        </p:nvSpPr>
        <p:spPr>
          <a:xfrm>
            <a:off x="9116858" y="1295400"/>
            <a:ext cx="2617942" cy="4876800"/>
          </a:xfrm>
        </p:spPr>
        <p:txBody>
          <a:bodyPr anchor="t"/>
          <a:lstStyle>
            <a:lvl1pPr marL="0" indent="0">
              <a:buFontTx/>
              <a:buNone/>
              <a:defRPr b="1">
                <a:solidFill>
                  <a:schemeClr val="bg1"/>
                </a:solidFill>
              </a:defRPr>
            </a:lvl1pPr>
          </a:lstStyle>
          <a:p>
            <a:pPr lvl="0"/>
            <a:r>
              <a:rPr lang="en-US"/>
              <a:t>Click to edit Master text styles</a:t>
            </a:r>
          </a:p>
        </p:txBody>
      </p:sp>
      <p:sp>
        <p:nvSpPr>
          <p:cNvPr id="3" name="Content Placeholder 5:2"/>
          <p:cNvSpPr>
            <a:spLocks noGrp="1"/>
          </p:cNvSpPr>
          <p:nvPr>
            <p:ph idx="1"/>
          </p:nvPr>
        </p:nvSpPr>
        <p:spPr>
          <a:xfrm>
            <a:off x="457200" y="1295400"/>
            <a:ext cx="7745257" cy="4876800"/>
          </a:xfrm>
        </p:spPr>
        <p:txBody>
          <a:bodyPr/>
          <a:lstStyle>
            <a:lvl1pPr marL="0" indent="0">
              <a:buNone/>
              <a:defRPr sz="2000"/>
            </a:lvl1pPr>
          </a:lstStyle>
          <a:p>
            <a:pPr lvl="0"/>
            <a:r>
              <a:rPr lang="en-US"/>
              <a:t>Click to edit Master text styles</a:t>
            </a:r>
          </a:p>
        </p:txBody>
      </p:sp>
      <p:sp>
        <p:nvSpPr>
          <p:cNvPr id="2" name="Title 1"/>
          <p:cNvSpPr>
            <a:spLocks noGrp="1"/>
          </p:cNvSpPr>
          <p:nvPr>
            <p:ph type="title"/>
          </p:nvPr>
        </p:nvSpPr>
        <p:spPr>
          <a:xfrm>
            <a:off x="457200" y="411480"/>
            <a:ext cx="7745259" cy="883920"/>
          </a:xfrm>
        </p:spPr>
        <p:txBody>
          <a:bodyPr/>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1265307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3:4 left bleed">
    <p:spTree>
      <p:nvGrpSpPr>
        <p:cNvPr id="1" name=""/>
        <p:cNvGrpSpPr/>
        <p:nvPr/>
      </p:nvGrpSpPr>
      <p:grpSpPr>
        <a:xfrm>
          <a:off x="0" y="0"/>
          <a:ext cx="0" cy="0"/>
          <a:chOff x="0" y="0"/>
          <a:chExt cx="0" cy="0"/>
        </a:xfrm>
      </p:grpSpPr>
      <p:sp>
        <p:nvSpPr>
          <p:cNvPr id="11" name="Left banner" hidden="1"/>
          <p:cNvSpPr/>
          <p:nvPr userDrawn="1"/>
        </p:nvSpPr>
        <p:spPr>
          <a:xfrm>
            <a:off x="1" y="0"/>
            <a:ext cx="5137212"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5602816" y="6553200"/>
            <a:ext cx="6131984"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5602816" y="6172200"/>
            <a:ext cx="6131983"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3:4"/>
          <p:cNvSpPr>
            <a:spLocks noGrp="1"/>
          </p:cNvSpPr>
          <p:nvPr>
            <p:ph idx="1"/>
          </p:nvPr>
        </p:nvSpPr>
        <p:spPr>
          <a:xfrm>
            <a:off x="5602817" y="1600200"/>
            <a:ext cx="6131983" cy="45720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5602818" y="411480"/>
            <a:ext cx="6131982" cy="883920"/>
          </a:xfrm>
        </p:spPr>
        <p:txBody>
          <a:bodyPr/>
          <a:lstStyle>
            <a:lvl1pPr>
              <a:defRPr>
                <a:solidFill>
                  <a:schemeClr val="tx2"/>
                </a:solidFill>
              </a:defRPr>
            </a:lvl1pPr>
          </a:lstStyle>
          <a:p>
            <a:r>
              <a:rPr lang="en-US"/>
              <a:t>Click to edit Master title style</a:t>
            </a:r>
            <a:endParaRPr lang="en-US" dirty="0"/>
          </a:p>
        </p:txBody>
      </p:sp>
      <p:sp>
        <p:nvSpPr>
          <p:cNvPr id="13" name="Picture Placeholder 12">
            <a:extLst>
              <a:ext uri="{FF2B5EF4-FFF2-40B4-BE49-F238E27FC236}">
                <a16:creationId xmlns:a16="http://schemas.microsoft.com/office/drawing/2014/main" id="{FFADF28F-76D9-46ED-AC79-DC37679E4631}"/>
              </a:ext>
            </a:extLst>
          </p:cNvPr>
          <p:cNvSpPr>
            <a:spLocks noGrp="1"/>
          </p:cNvSpPr>
          <p:nvPr>
            <p:ph type="pic" sz="quarter" idx="15"/>
          </p:nvPr>
        </p:nvSpPr>
        <p:spPr>
          <a:xfrm>
            <a:off x="1" y="0"/>
            <a:ext cx="5145617" cy="6858000"/>
          </a:xfrm>
          <a:solidFill>
            <a:schemeClr val="bg2"/>
          </a:solidFill>
        </p:spPr>
        <p:txBody>
          <a:bodyPr/>
          <a:lstStyle/>
          <a:p>
            <a:r>
              <a:rPr lang="en-US" dirty="0"/>
              <a:t>Click icon to add picture</a:t>
            </a:r>
          </a:p>
        </p:txBody>
      </p:sp>
      <p:sp>
        <p:nvSpPr>
          <p:cNvPr id="5" name="Text Placeholder 4">
            <a:extLst>
              <a:ext uri="{FF2B5EF4-FFF2-40B4-BE49-F238E27FC236}">
                <a16:creationId xmlns:a16="http://schemas.microsoft.com/office/drawing/2014/main" id="{61769A3A-DACB-4914-A89D-06555B4A9ADC}"/>
              </a:ext>
            </a:extLst>
          </p:cNvPr>
          <p:cNvSpPr>
            <a:spLocks noGrp="1"/>
          </p:cNvSpPr>
          <p:nvPr>
            <p:ph type="body" sz="quarter" idx="16"/>
          </p:nvPr>
        </p:nvSpPr>
        <p:spPr>
          <a:xfrm>
            <a:off x="457200" y="457200"/>
            <a:ext cx="4217988" cy="2971800"/>
          </a:xfrm>
        </p:spPr>
        <p:txBody>
          <a:bodyPr anchor="ctr"/>
          <a:lstStyle>
            <a:lvl1pPr marL="0" indent="0">
              <a:buNone/>
              <a:defRPr sz="2400"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179064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C0639A8-53FF-4BE9-BDFF-199763355967}"/>
              </a:ext>
            </a:extLst>
          </p:cNvPr>
          <p:cNvSpPr/>
          <p:nvPr userDrawn="1"/>
        </p:nvSpPr>
        <p:spPr>
          <a:xfrm>
            <a:off x="0" y="6553199"/>
            <a:ext cx="3532339" cy="304801"/>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21" name="Background image placeholder"/>
          <p:cNvSpPr>
            <a:spLocks noGrp="1"/>
          </p:cNvSpPr>
          <p:nvPr>
            <p:ph type="pic" sz="quarter" idx="12"/>
          </p:nvPr>
        </p:nvSpPr>
        <p:spPr>
          <a:xfrm>
            <a:off x="0" y="-8801"/>
            <a:ext cx="12192000" cy="5164260"/>
          </a:xfrm>
          <a:solidFill>
            <a:schemeClr val="accent2">
              <a:lumMod val="20000"/>
              <a:lumOff val="80000"/>
            </a:schemeClr>
          </a:solidFill>
        </p:spPr>
        <p:txBody>
          <a:bodyPr/>
          <a:lstStyle/>
          <a:p>
            <a:r>
              <a:rPr lang="en-US" dirty="0"/>
              <a:t>Click icon to add picture</a:t>
            </a:r>
          </a:p>
        </p:txBody>
      </p:sp>
      <p:sp>
        <p:nvSpPr>
          <p:cNvPr id="7" name="Rectangle 6">
            <a:extLst>
              <a:ext uri="{FF2B5EF4-FFF2-40B4-BE49-F238E27FC236}">
                <a16:creationId xmlns:a16="http://schemas.microsoft.com/office/drawing/2014/main" id="{FC5A3C7F-E797-4E45-A806-6C583684A7A0}"/>
              </a:ext>
            </a:extLst>
          </p:cNvPr>
          <p:cNvSpPr/>
          <p:nvPr userDrawn="1"/>
        </p:nvSpPr>
        <p:spPr>
          <a:xfrm>
            <a:off x="3532340" y="5147452"/>
            <a:ext cx="8659659" cy="1710547"/>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3" name="Subtitle 2"/>
          <p:cNvSpPr>
            <a:spLocks noGrp="1"/>
          </p:cNvSpPr>
          <p:nvPr>
            <p:ph type="subTitle" idx="1"/>
          </p:nvPr>
        </p:nvSpPr>
        <p:spPr>
          <a:xfrm>
            <a:off x="3982977" y="6131859"/>
            <a:ext cx="7751823" cy="345141"/>
          </a:xfrm>
        </p:spPr>
        <p:txBody>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2" name="Title 1"/>
          <p:cNvSpPr>
            <a:spLocks noGrp="1"/>
          </p:cNvSpPr>
          <p:nvPr>
            <p:ph type="ctrTitle"/>
          </p:nvPr>
        </p:nvSpPr>
        <p:spPr>
          <a:xfrm>
            <a:off x="3982977" y="5147451"/>
            <a:ext cx="7751823" cy="854233"/>
          </a:xfrm>
        </p:spPr>
        <p:txBody>
          <a:bodyPr anchor="b"/>
          <a:lstStyle>
            <a:lvl1pPr algn="l">
              <a:defRPr sz="3200" b="1"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402069597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3:4 left bleed - no bar">
    <p:spTree>
      <p:nvGrpSpPr>
        <p:cNvPr id="1" name=""/>
        <p:cNvGrpSpPr/>
        <p:nvPr/>
      </p:nvGrpSpPr>
      <p:grpSpPr>
        <a:xfrm>
          <a:off x="0" y="0"/>
          <a:ext cx="0" cy="0"/>
          <a:chOff x="0" y="0"/>
          <a:chExt cx="0" cy="0"/>
        </a:xfrm>
      </p:grpSpPr>
      <p:sp>
        <p:nvSpPr>
          <p:cNvPr id="4" name="white bar">
            <a:extLst>
              <a:ext uri="{FF2B5EF4-FFF2-40B4-BE49-F238E27FC236}">
                <a16:creationId xmlns:a16="http://schemas.microsoft.com/office/drawing/2014/main" id="{3F224A1F-5932-4494-BF41-AC2154518C6D}"/>
              </a:ext>
            </a:extLst>
          </p:cNvPr>
          <p:cNvSpPr/>
          <p:nvPr userDrawn="1"/>
        </p:nvSpPr>
        <p:spPr>
          <a:xfrm>
            <a:off x="0" y="6553200"/>
            <a:ext cx="12192000" cy="31242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5602816" y="6553200"/>
            <a:ext cx="6131984" cy="304800"/>
          </a:xfrm>
        </p:spPr>
        <p:txBody>
          <a:bodyPr anchor="ctr" anchorCtr="0"/>
          <a:lstStyle>
            <a:lvl1pPr marL="0" indent="0">
              <a:spcBef>
                <a:spcPts val="0"/>
              </a:spcBef>
              <a:spcAft>
                <a:spcPts val="200"/>
              </a:spcAft>
              <a:buFontTx/>
              <a:buNone/>
              <a:defRPr lang="en-US" sz="600" kern="600" baseline="0" smtClean="0">
                <a:solidFill>
                  <a:schemeClr val="tx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5602816" y="6172200"/>
            <a:ext cx="6131983"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3:4"/>
          <p:cNvSpPr>
            <a:spLocks noGrp="1"/>
          </p:cNvSpPr>
          <p:nvPr>
            <p:ph idx="1"/>
          </p:nvPr>
        </p:nvSpPr>
        <p:spPr>
          <a:xfrm>
            <a:off x="5602817" y="1600200"/>
            <a:ext cx="6131983" cy="45720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5602818" y="411480"/>
            <a:ext cx="6131982" cy="883920"/>
          </a:xfrm>
        </p:spPr>
        <p:txBody>
          <a:bodyPr/>
          <a:lstStyle>
            <a:lvl1pPr>
              <a:defRPr>
                <a:solidFill>
                  <a:schemeClr val="tx2"/>
                </a:solidFill>
              </a:defRPr>
            </a:lvl1pPr>
          </a:lstStyle>
          <a:p>
            <a:r>
              <a:rPr lang="en-US"/>
              <a:t>Click to edit Master title style</a:t>
            </a:r>
            <a:endParaRPr lang="en-US" dirty="0"/>
          </a:p>
        </p:txBody>
      </p:sp>
      <p:sp>
        <p:nvSpPr>
          <p:cNvPr id="13" name="Picture Placeholder 12">
            <a:extLst>
              <a:ext uri="{FF2B5EF4-FFF2-40B4-BE49-F238E27FC236}">
                <a16:creationId xmlns:a16="http://schemas.microsoft.com/office/drawing/2014/main" id="{FFADF28F-76D9-46ED-AC79-DC37679E4631}"/>
              </a:ext>
            </a:extLst>
          </p:cNvPr>
          <p:cNvSpPr>
            <a:spLocks noGrp="1"/>
          </p:cNvSpPr>
          <p:nvPr>
            <p:ph type="pic" sz="quarter" idx="15"/>
          </p:nvPr>
        </p:nvSpPr>
        <p:spPr>
          <a:xfrm>
            <a:off x="1" y="0"/>
            <a:ext cx="5145617" cy="6858000"/>
          </a:xfrm>
          <a:solidFill>
            <a:schemeClr val="bg2"/>
          </a:solidFill>
        </p:spPr>
        <p:txBody>
          <a:bodyPr/>
          <a:lstStyle/>
          <a:p>
            <a:r>
              <a:rPr lang="en-US" dirty="0"/>
              <a:t>Click icon to add picture</a:t>
            </a:r>
          </a:p>
        </p:txBody>
      </p:sp>
      <p:sp>
        <p:nvSpPr>
          <p:cNvPr id="8" name="Text Placeholder 7">
            <a:extLst>
              <a:ext uri="{FF2B5EF4-FFF2-40B4-BE49-F238E27FC236}">
                <a16:creationId xmlns:a16="http://schemas.microsoft.com/office/drawing/2014/main" id="{07B3444C-1BDF-4A32-851B-A76FF5A30535}"/>
              </a:ext>
            </a:extLst>
          </p:cNvPr>
          <p:cNvSpPr>
            <a:spLocks noGrp="1"/>
          </p:cNvSpPr>
          <p:nvPr>
            <p:ph type="body" sz="quarter" idx="16"/>
          </p:nvPr>
        </p:nvSpPr>
        <p:spPr>
          <a:xfrm>
            <a:off x="457200" y="457200"/>
            <a:ext cx="4217988" cy="2971800"/>
          </a:xfrm>
        </p:spPr>
        <p:txBody>
          <a:bodyPr anchor="ctr"/>
          <a:lstStyle>
            <a:lvl1pPr marL="0" indent="0">
              <a:buNone/>
              <a:defRPr sz="2400"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555617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4:3 bleed right">
    <p:spTree>
      <p:nvGrpSpPr>
        <p:cNvPr id="1" name=""/>
        <p:cNvGrpSpPr/>
        <p:nvPr/>
      </p:nvGrpSpPr>
      <p:grpSpPr>
        <a:xfrm>
          <a:off x="0" y="0"/>
          <a:ext cx="0" cy="0"/>
          <a:chOff x="0" y="0"/>
          <a:chExt cx="0" cy="0"/>
        </a:xfrm>
      </p:grpSpPr>
      <p:sp>
        <p:nvSpPr>
          <p:cNvPr id="8" name="Bottom banner - navy blue" hidden="1"/>
          <p:cNvSpPr/>
          <p:nvPr userDrawn="1"/>
        </p:nvSpPr>
        <p:spPr>
          <a:xfrm>
            <a:off x="7054789" y="6556248"/>
            <a:ext cx="5137212" cy="301752"/>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13" name="Navy edge" hidden="1"/>
          <p:cNvSpPr/>
          <p:nvPr userDrawn="1"/>
        </p:nvSpPr>
        <p:spPr>
          <a:xfrm>
            <a:off x="7054789" y="0"/>
            <a:ext cx="5137212"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9" name="Disclaimer"/>
          <p:cNvSpPr>
            <a:spLocks noGrp="1"/>
          </p:cNvSpPr>
          <p:nvPr>
            <p:ph type="body" sz="quarter" idx="14"/>
          </p:nvPr>
        </p:nvSpPr>
        <p:spPr>
          <a:xfrm>
            <a:off x="457201" y="6553200"/>
            <a:ext cx="6140450"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1" y="6172200"/>
            <a:ext cx="6140450"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4:3"/>
          <p:cNvSpPr>
            <a:spLocks noGrp="1"/>
          </p:cNvSpPr>
          <p:nvPr>
            <p:ph idx="1"/>
          </p:nvPr>
        </p:nvSpPr>
        <p:spPr>
          <a:xfrm>
            <a:off x="457200" y="1295400"/>
            <a:ext cx="6140451" cy="48768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457200" y="411480"/>
            <a:ext cx="6140451" cy="883920"/>
          </a:xfrm>
        </p:spPr>
        <p:txBody>
          <a:bodyPr/>
          <a:lstStyle>
            <a:lvl1pPr>
              <a:defRPr/>
            </a:lvl1pPr>
          </a:lstStyle>
          <a:p>
            <a:r>
              <a:rPr lang="en-US"/>
              <a:t>Click to edit Master title style</a:t>
            </a:r>
            <a:endParaRPr lang="en-US" dirty="0"/>
          </a:p>
        </p:txBody>
      </p:sp>
      <p:sp>
        <p:nvSpPr>
          <p:cNvPr id="5" name="Picture Placeholder 4">
            <a:extLst>
              <a:ext uri="{FF2B5EF4-FFF2-40B4-BE49-F238E27FC236}">
                <a16:creationId xmlns:a16="http://schemas.microsoft.com/office/drawing/2014/main" id="{9D8F35EF-2C34-4579-89A0-A9D077E40BC1}"/>
              </a:ext>
            </a:extLst>
          </p:cNvPr>
          <p:cNvSpPr>
            <a:spLocks noGrp="1"/>
          </p:cNvSpPr>
          <p:nvPr>
            <p:ph type="pic" sz="quarter" idx="15"/>
          </p:nvPr>
        </p:nvSpPr>
        <p:spPr>
          <a:xfrm>
            <a:off x="7054851" y="0"/>
            <a:ext cx="5137149" cy="6858000"/>
          </a:xfrm>
          <a:solidFill>
            <a:schemeClr val="bg2"/>
          </a:solidFill>
        </p:spPr>
        <p:txBody>
          <a:bodyPr/>
          <a:lstStyle/>
          <a:p>
            <a:r>
              <a:rPr lang="en-US" dirty="0"/>
              <a:t>Click icon to add picture</a:t>
            </a:r>
          </a:p>
        </p:txBody>
      </p:sp>
      <p:sp>
        <p:nvSpPr>
          <p:cNvPr id="6" name="Slide Number Placeholder 5"/>
          <p:cNvSpPr>
            <a:spLocks noGrp="1"/>
          </p:cNvSpPr>
          <p:nvPr>
            <p:ph type="sldNum" sz="quarter" idx="12"/>
          </p:nvPr>
        </p:nvSpPr>
        <p:spPr/>
        <p:txBody>
          <a:bodyPr/>
          <a:lstStyle/>
          <a:p>
            <a:fld id="{2D55A223-BDE3-4662-BD05-6BDBDD27824A}" type="slidenum">
              <a:rPr lang="en-US" smtClean="0"/>
              <a:pPr/>
              <a:t>‹#›</a:t>
            </a:fld>
            <a:endParaRPr lang="en-US" dirty="0"/>
          </a:p>
        </p:txBody>
      </p:sp>
    </p:spTree>
    <p:extLst>
      <p:ext uri="{BB962C8B-B14F-4D97-AF65-F5344CB8AC3E}">
        <p14:creationId xmlns:p14="http://schemas.microsoft.com/office/powerpoint/2010/main" val="3537911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4:3 bleed right - no bar">
    <p:spTree>
      <p:nvGrpSpPr>
        <p:cNvPr id="1" name=""/>
        <p:cNvGrpSpPr/>
        <p:nvPr/>
      </p:nvGrpSpPr>
      <p:grpSpPr>
        <a:xfrm>
          <a:off x="0" y="0"/>
          <a:ext cx="0" cy="0"/>
          <a:chOff x="0" y="0"/>
          <a:chExt cx="0" cy="0"/>
        </a:xfrm>
      </p:grpSpPr>
      <p:sp>
        <p:nvSpPr>
          <p:cNvPr id="11" name="white bar">
            <a:extLst>
              <a:ext uri="{FF2B5EF4-FFF2-40B4-BE49-F238E27FC236}">
                <a16:creationId xmlns:a16="http://schemas.microsoft.com/office/drawing/2014/main" id="{0F0BCE80-7F1F-483B-BD42-0020F747814B}"/>
              </a:ext>
            </a:extLst>
          </p:cNvPr>
          <p:cNvSpPr/>
          <p:nvPr userDrawn="1"/>
        </p:nvSpPr>
        <p:spPr>
          <a:xfrm>
            <a:off x="4234" y="6553200"/>
            <a:ext cx="12187766" cy="31242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9" name="Disclaimer"/>
          <p:cNvSpPr>
            <a:spLocks noGrp="1"/>
          </p:cNvSpPr>
          <p:nvPr>
            <p:ph type="body" sz="quarter" idx="14"/>
          </p:nvPr>
        </p:nvSpPr>
        <p:spPr>
          <a:xfrm>
            <a:off x="457201" y="6553200"/>
            <a:ext cx="6140450" cy="304800"/>
          </a:xfrm>
        </p:spPr>
        <p:txBody>
          <a:bodyPr anchor="ctr" anchorCtr="0"/>
          <a:lstStyle>
            <a:lvl1pPr marL="0" indent="0">
              <a:spcBef>
                <a:spcPts val="0"/>
              </a:spcBef>
              <a:spcAft>
                <a:spcPts val="200"/>
              </a:spcAft>
              <a:buFontTx/>
              <a:buNone/>
              <a:defRPr lang="en-US" sz="600" kern="600" baseline="0" smtClean="0">
                <a:solidFill>
                  <a:schemeClr val="tx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1" y="6172200"/>
            <a:ext cx="6140450"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4:3"/>
          <p:cNvSpPr>
            <a:spLocks noGrp="1"/>
          </p:cNvSpPr>
          <p:nvPr>
            <p:ph idx="1"/>
          </p:nvPr>
        </p:nvSpPr>
        <p:spPr>
          <a:xfrm>
            <a:off x="457200" y="1295400"/>
            <a:ext cx="6140451" cy="48768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457200" y="411480"/>
            <a:ext cx="6140451" cy="883920"/>
          </a:xfrm>
        </p:spPr>
        <p:txBody>
          <a:bodyPr/>
          <a:lstStyle>
            <a:lvl1pPr>
              <a:defRPr/>
            </a:lvl1pPr>
          </a:lstStyle>
          <a:p>
            <a:r>
              <a:rPr lang="en-US"/>
              <a:t>Click to edit Master title style</a:t>
            </a:r>
            <a:endParaRPr lang="en-US" dirty="0"/>
          </a:p>
        </p:txBody>
      </p:sp>
      <p:sp>
        <p:nvSpPr>
          <p:cNvPr id="5" name="Picture Placeholder 4">
            <a:extLst>
              <a:ext uri="{FF2B5EF4-FFF2-40B4-BE49-F238E27FC236}">
                <a16:creationId xmlns:a16="http://schemas.microsoft.com/office/drawing/2014/main" id="{9D8F35EF-2C34-4579-89A0-A9D077E40BC1}"/>
              </a:ext>
            </a:extLst>
          </p:cNvPr>
          <p:cNvSpPr>
            <a:spLocks noGrp="1"/>
          </p:cNvSpPr>
          <p:nvPr>
            <p:ph type="pic" sz="quarter" idx="15"/>
          </p:nvPr>
        </p:nvSpPr>
        <p:spPr>
          <a:xfrm>
            <a:off x="7054851" y="0"/>
            <a:ext cx="5137149" cy="6858000"/>
          </a:xfrm>
          <a:solidFill>
            <a:schemeClr val="bg2"/>
          </a:solidFill>
        </p:spPr>
        <p:txBody>
          <a:bodyPr/>
          <a:lstStyle/>
          <a:p>
            <a:r>
              <a:rPr lang="en-US" dirty="0"/>
              <a:t>Click icon to add picture</a:t>
            </a:r>
          </a:p>
        </p:txBody>
      </p:sp>
      <p:sp>
        <p:nvSpPr>
          <p:cNvPr id="6" name="Slide Number Placeholder 5"/>
          <p:cNvSpPr>
            <a:spLocks noGrp="1"/>
          </p:cNvSpPr>
          <p:nvPr>
            <p:ph type="sldNum" sz="quarter" idx="12"/>
          </p:nvPr>
        </p:nvSpPr>
        <p:spPr/>
        <p:txBody>
          <a:bodyPr/>
          <a:lstStyle/>
          <a:p>
            <a:fld id="{2D55A223-BDE3-4662-BD05-6BDBDD27824A}" type="slidenum">
              <a:rPr lang="en-US" smtClean="0"/>
              <a:pPr/>
              <a:t>‹#›</a:t>
            </a:fld>
            <a:endParaRPr lang="en-US" dirty="0"/>
          </a:p>
        </p:txBody>
      </p:sp>
    </p:spTree>
    <p:extLst>
      <p:ext uri="{BB962C8B-B14F-4D97-AF65-F5344CB8AC3E}">
        <p14:creationId xmlns:p14="http://schemas.microsoft.com/office/powerpoint/2010/main" val="1567678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4:3 bleed left">
    <p:spTree>
      <p:nvGrpSpPr>
        <p:cNvPr id="1" name=""/>
        <p:cNvGrpSpPr/>
        <p:nvPr/>
      </p:nvGrpSpPr>
      <p:grpSpPr>
        <a:xfrm>
          <a:off x="0" y="0"/>
          <a:ext cx="0" cy="0"/>
          <a:chOff x="0" y="0"/>
          <a:chExt cx="0" cy="0"/>
        </a:xfrm>
      </p:grpSpPr>
      <p:sp>
        <p:nvSpPr>
          <p:cNvPr id="11" name="Left banner" hidden="1"/>
          <p:cNvSpPr/>
          <p:nvPr userDrawn="1"/>
        </p:nvSpPr>
        <p:spPr>
          <a:xfrm>
            <a:off x="1" y="0"/>
            <a:ext cx="6753019"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7209360" y="6553200"/>
            <a:ext cx="4525439"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7209360" y="6172200"/>
            <a:ext cx="4525439"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4:3"/>
          <p:cNvSpPr>
            <a:spLocks noGrp="1"/>
          </p:cNvSpPr>
          <p:nvPr>
            <p:ph idx="1"/>
          </p:nvPr>
        </p:nvSpPr>
        <p:spPr>
          <a:xfrm>
            <a:off x="7209364" y="1295400"/>
            <a:ext cx="4525435" cy="48768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7209368" y="411480"/>
            <a:ext cx="4525431" cy="883920"/>
          </a:xfrm>
        </p:spPr>
        <p:txBody>
          <a:bodyPr/>
          <a:lstStyle>
            <a:lvl1pPr>
              <a:defRPr>
                <a:solidFill>
                  <a:schemeClr val="tx2"/>
                </a:solidFill>
              </a:defRPr>
            </a:lvl1pPr>
          </a:lstStyle>
          <a:p>
            <a:r>
              <a:rPr lang="en-US"/>
              <a:t>Click to edit Master title style</a:t>
            </a:r>
            <a:endParaRPr lang="en-US" dirty="0"/>
          </a:p>
        </p:txBody>
      </p:sp>
      <p:sp>
        <p:nvSpPr>
          <p:cNvPr id="13" name="Picture Placeholder 12">
            <a:extLst>
              <a:ext uri="{FF2B5EF4-FFF2-40B4-BE49-F238E27FC236}">
                <a16:creationId xmlns:a16="http://schemas.microsoft.com/office/drawing/2014/main" id="{C1D30819-540D-4B44-BCD9-1516B6F4A784}"/>
              </a:ext>
            </a:extLst>
          </p:cNvPr>
          <p:cNvSpPr>
            <a:spLocks noGrp="1"/>
          </p:cNvSpPr>
          <p:nvPr>
            <p:ph type="pic" sz="quarter" idx="16"/>
          </p:nvPr>
        </p:nvSpPr>
        <p:spPr>
          <a:xfrm>
            <a:off x="1" y="0"/>
            <a:ext cx="6752167" cy="6858000"/>
          </a:xfrm>
          <a:solidFill>
            <a:schemeClr val="bg2"/>
          </a:solidFill>
        </p:spPr>
        <p:txBody>
          <a:bodyPr/>
          <a:lstStyle/>
          <a:p>
            <a:r>
              <a:rPr lang="en-US" dirty="0"/>
              <a:t>Click icon to add picture</a:t>
            </a:r>
          </a:p>
        </p:txBody>
      </p:sp>
      <p:sp>
        <p:nvSpPr>
          <p:cNvPr id="5" name="Text Placeholder 4">
            <a:extLst>
              <a:ext uri="{FF2B5EF4-FFF2-40B4-BE49-F238E27FC236}">
                <a16:creationId xmlns:a16="http://schemas.microsoft.com/office/drawing/2014/main" id="{5D0F78DA-D6EA-41ED-9384-FB8882A36876}"/>
              </a:ext>
            </a:extLst>
          </p:cNvPr>
          <p:cNvSpPr>
            <a:spLocks noGrp="1"/>
          </p:cNvSpPr>
          <p:nvPr>
            <p:ph type="body" sz="quarter" idx="17"/>
          </p:nvPr>
        </p:nvSpPr>
        <p:spPr>
          <a:xfrm>
            <a:off x="457200" y="457200"/>
            <a:ext cx="5840413" cy="2971800"/>
          </a:xfrm>
        </p:spPr>
        <p:txBody>
          <a:bodyPr anchor="ctr"/>
          <a:lstStyle>
            <a:lvl1pPr marL="0" indent="0">
              <a:buNone/>
              <a:defRPr sz="2400"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102846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4:3 bleed left - no bar">
    <p:spTree>
      <p:nvGrpSpPr>
        <p:cNvPr id="1" name=""/>
        <p:cNvGrpSpPr/>
        <p:nvPr/>
      </p:nvGrpSpPr>
      <p:grpSpPr>
        <a:xfrm>
          <a:off x="0" y="0"/>
          <a:ext cx="0" cy="0"/>
          <a:chOff x="0" y="0"/>
          <a:chExt cx="0" cy="0"/>
        </a:xfrm>
      </p:grpSpPr>
      <p:sp>
        <p:nvSpPr>
          <p:cNvPr id="10" name="white bar">
            <a:extLst>
              <a:ext uri="{FF2B5EF4-FFF2-40B4-BE49-F238E27FC236}">
                <a16:creationId xmlns:a16="http://schemas.microsoft.com/office/drawing/2014/main" id="{1EE4489B-F3DE-4D17-BC9E-BC550CFAF7EE}"/>
              </a:ext>
            </a:extLst>
          </p:cNvPr>
          <p:cNvSpPr/>
          <p:nvPr userDrawn="1"/>
        </p:nvSpPr>
        <p:spPr>
          <a:xfrm>
            <a:off x="0" y="6553200"/>
            <a:ext cx="12192000" cy="31242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7209360" y="6553200"/>
            <a:ext cx="4525439" cy="304800"/>
          </a:xfrm>
        </p:spPr>
        <p:txBody>
          <a:bodyPr anchor="ctr" anchorCtr="0"/>
          <a:lstStyle>
            <a:lvl1pPr marL="0" indent="0">
              <a:spcBef>
                <a:spcPts val="0"/>
              </a:spcBef>
              <a:spcAft>
                <a:spcPts val="200"/>
              </a:spcAft>
              <a:buFontTx/>
              <a:buNone/>
              <a:defRPr lang="en-US" sz="600" kern="600" baseline="0" smtClean="0">
                <a:solidFill>
                  <a:schemeClr val="tx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7209360" y="6172200"/>
            <a:ext cx="4525439"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4:3"/>
          <p:cNvSpPr>
            <a:spLocks noGrp="1"/>
          </p:cNvSpPr>
          <p:nvPr>
            <p:ph idx="1"/>
          </p:nvPr>
        </p:nvSpPr>
        <p:spPr>
          <a:xfrm>
            <a:off x="7209364" y="1295400"/>
            <a:ext cx="4525435" cy="48768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7209368" y="411480"/>
            <a:ext cx="4525431" cy="883920"/>
          </a:xfrm>
        </p:spPr>
        <p:txBody>
          <a:bodyPr/>
          <a:lstStyle>
            <a:lvl1pPr>
              <a:defRPr>
                <a:solidFill>
                  <a:schemeClr val="tx2"/>
                </a:solidFill>
              </a:defRPr>
            </a:lvl1pPr>
          </a:lstStyle>
          <a:p>
            <a:r>
              <a:rPr lang="en-US"/>
              <a:t>Click to edit Master title style</a:t>
            </a:r>
            <a:endParaRPr lang="en-US" dirty="0"/>
          </a:p>
        </p:txBody>
      </p:sp>
      <p:sp>
        <p:nvSpPr>
          <p:cNvPr id="13" name="Picture Placeholder 12">
            <a:extLst>
              <a:ext uri="{FF2B5EF4-FFF2-40B4-BE49-F238E27FC236}">
                <a16:creationId xmlns:a16="http://schemas.microsoft.com/office/drawing/2014/main" id="{C1D30819-540D-4B44-BCD9-1516B6F4A784}"/>
              </a:ext>
            </a:extLst>
          </p:cNvPr>
          <p:cNvSpPr>
            <a:spLocks noGrp="1"/>
          </p:cNvSpPr>
          <p:nvPr>
            <p:ph type="pic" sz="quarter" idx="16"/>
          </p:nvPr>
        </p:nvSpPr>
        <p:spPr>
          <a:xfrm>
            <a:off x="1" y="0"/>
            <a:ext cx="6752167" cy="6858000"/>
          </a:xfrm>
          <a:solidFill>
            <a:schemeClr val="bg2"/>
          </a:solidFill>
        </p:spPr>
        <p:txBody>
          <a:bodyPr/>
          <a:lstStyle/>
          <a:p>
            <a:r>
              <a:rPr lang="en-US" dirty="0"/>
              <a:t>Click icon to add picture</a:t>
            </a:r>
          </a:p>
        </p:txBody>
      </p:sp>
      <p:sp>
        <p:nvSpPr>
          <p:cNvPr id="5" name="Text Placeholder 4">
            <a:extLst>
              <a:ext uri="{FF2B5EF4-FFF2-40B4-BE49-F238E27FC236}">
                <a16:creationId xmlns:a16="http://schemas.microsoft.com/office/drawing/2014/main" id="{5ACC01AA-FCF7-495C-AA1F-ABEDDD1A09C0}"/>
              </a:ext>
            </a:extLst>
          </p:cNvPr>
          <p:cNvSpPr>
            <a:spLocks noGrp="1"/>
          </p:cNvSpPr>
          <p:nvPr>
            <p:ph type="body" sz="quarter" idx="17"/>
          </p:nvPr>
        </p:nvSpPr>
        <p:spPr>
          <a:xfrm>
            <a:off x="457200" y="457200"/>
            <a:ext cx="5813425" cy="2971800"/>
          </a:xfrm>
        </p:spPr>
        <p:txBody>
          <a:bodyPr anchor="ctr"/>
          <a:lstStyle>
            <a:lvl1pPr marL="0" indent="0">
              <a:buNone/>
              <a:defRPr sz="2400"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057490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3:4 bleed right">
    <p:spTree>
      <p:nvGrpSpPr>
        <p:cNvPr id="1" name=""/>
        <p:cNvGrpSpPr/>
        <p:nvPr/>
      </p:nvGrpSpPr>
      <p:grpSpPr>
        <a:xfrm>
          <a:off x="0" y="0"/>
          <a:ext cx="0" cy="0"/>
          <a:chOff x="0" y="0"/>
          <a:chExt cx="0" cy="0"/>
        </a:xfrm>
      </p:grpSpPr>
      <p:sp>
        <p:nvSpPr>
          <p:cNvPr id="9" name="Disclaimer"/>
          <p:cNvSpPr>
            <a:spLocks noGrp="1"/>
          </p:cNvSpPr>
          <p:nvPr>
            <p:ph type="body" sz="quarter" idx="14"/>
          </p:nvPr>
        </p:nvSpPr>
        <p:spPr>
          <a:xfrm>
            <a:off x="457200" y="6553200"/>
            <a:ext cx="4525433"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1" y="6172200"/>
            <a:ext cx="4525432"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3:4"/>
          <p:cNvSpPr>
            <a:spLocks noGrp="1"/>
          </p:cNvSpPr>
          <p:nvPr>
            <p:ph idx="1"/>
          </p:nvPr>
        </p:nvSpPr>
        <p:spPr>
          <a:xfrm>
            <a:off x="457201" y="1600200"/>
            <a:ext cx="4525432" cy="4572000"/>
          </a:xfrm>
        </p:spPr>
        <p:txBody>
          <a:bodyPr/>
          <a:lstStyle>
            <a:lvl1pPr>
              <a:defRPr sz="22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457200" y="411480"/>
            <a:ext cx="4525432" cy="883920"/>
          </a:xfrm>
        </p:spPr>
        <p:txBody>
          <a:bodyPr/>
          <a:lstStyle>
            <a:lvl1pPr>
              <a:defRPr/>
            </a:lvl1pPr>
          </a:lstStyle>
          <a:p>
            <a:r>
              <a:rPr lang="en-US"/>
              <a:t>Click to edit Master title style</a:t>
            </a:r>
            <a:endParaRPr lang="en-US" dirty="0"/>
          </a:p>
        </p:txBody>
      </p:sp>
      <p:sp>
        <p:nvSpPr>
          <p:cNvPr id="10" name="Picture Placeholder 9">
            <a:extLst>
              <a:ext uri="{FF2B5EF4-FFF2-40B4-BE49-F238E27FC236}">
                <a16:creationId xmlns:a16="http://schemas.microsoft.com/office/drawing/2014/main" id="{B50ECE6C-C9D7-4451-9941-8F2DA1FA4F0E}"/>
              </a:ext>
            </a:extLst>
          </p:cNvPr>
          <p:cNvSpPr>
            <a:spLocks noGrp="1"/>
          </p:cNvSpPr>
          <p:nvPr>
            <p:ph type="pic" sz="quarter" idx="16"/>
          </p:nvPr>
        </p:nvSpPr>
        <p:spPr>
          <a:xfrm>
            <a:off x="5439834" y="0"/>
            <a:ext cx="6752167" cy="6858000"/>
          </a:xfrm>
          <a:solidFill>
            <a:schemeClr val="bg2"/>
          </a:solidFill>
        </p:spPr>
        <p:txBody>
          <a:bodyPr/>
          <a:lstStyle/>
          <a:p>
            <a:r>
              <a:rPr lang="en-US" dirty="0"/>
              <a:t>Click icon to add picture</a:t>
            </a:r>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Tree>
    <p:extLst>
      <p:ext uri="{BB962C8B-B14F-4D97-AF65-F5344CB8AC3E}">
        <p14:creationId xmlns:p14="http://schemas.microsoft.com/office/powerpoint/2010/main" val="2463448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3:4 bleed right - no bar">
    <p:spTree>
      <p:nvGrpSpPr>
        <p:cNvPr id="1" name=""/>
        <p:cNvGrpSpPr/>
        <p:nvPr/>
      </p:nvGrpSpPr>
      <p:grpSpPr>
        <a:xfrm>
          <a:off x="0" y="0"/>
          <a:ext cx="0" cy="0"/>
          <a:chOff x="0" y="0"/>
          <a:chExt cx="0" cy="0"/>
        </a:xfrm>
      </p:grpSpPr>
      <p:sp>
        <p:nvSpPr>
          <p:cNvPr id="8" name="white bar">
            <a:extLst>
              <a:ext uri="{FF2B5EF4-FFF2-40B4-BE49-F238E27FC236}">
                <a16:creationId xmlns:a16="http://schemas.microsoft.com/office/drawing/2014/main" id="{53C9C854-FF1A-4707-8179-BE777D93871F}"/>
              </a:ext>
            </a:extLst>
          </p:cNvPr>
          <p:cNvSpPr/>
          <p:nvPr userDrawn="1"/>
        </p:nvSpPr>
        <p:spPr>
          <a:xfrm>
            <a:off x="0" y="6553200"/>
            <a:ext cx="12192000" cy="31242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9" name="Disclaimer"/>
          <p:cNvSpPr>
            <a:spLocks noGrp="1"/>
          </p:cNvSpPr>
          <p:nvPr>
            <p:ph type="body" sz="quarter" idx="14"/>
          </p:nvPr>
        </p:nvSpPr>
        <p:spPr>
          <a:xfrm>
            <a:off x="457200" y="6553200"/>
            <a:ext cx="4525433" cy="304800"/>
          </a:xfrm>
        </p:spPr>
        <p:txBody>
          <a:bodyPr anchor="ctr" anchorCtr="0"/>
          <a:lstStyle>
            <a:lvl1pPr marL="0" indent="0">
              <a:spcBef>
                <a:spcPts val="0"/>
              </a:spcBef>
              <a:spcAft>
                <a:spcPts val="200"/>
              </a:spcAft>
              <a:buFontTx/>
              <a:buNone/>
              <a:defRPr lang="en-US" sz="600" kern="600" baseline="0" smtClean="0">
                <a:solidFill>
                  <a:schemeClr val="tx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1" y="6172200"/>
            <a:ext cx="4525432"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3:4"/>
          <p:cNvSpPr>
            <a:spLocks noGrp="1"/>
          </p:cNvSpPr>
          <p:nvPr>
            <p:ph idx="1"/>
          </p:nvPr>
        </p:nvSpPr>
        <p:spPr>
          <a:xfrm>
            <a:off x="457201" y="1600200"/>
            <a:ext cx="4525432" cy="4572000"/>
          </a:xfrm>
        </p:spPr>
        <p:txBody>
          <a:bodyPr/>
          <a:lstStyle>
            <a:lvl1pPr>
              <a:defRPr sz="22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457200" y="411480"/>
            <a:ext cx="4525432" cy="883920"/>
          </a:xfrm>
        </p:spPr>
        <p:txBody>
          <a:bodyPr/>
          <a:lstStyle>
            <a:lvl1pPr>
              <a:defRPr/>
            </a:lvl1pPr>
          </a:lstStyle>
          <a:p>
            <a:r>
              <a:rPr lang="en-US"/>
              <a:t>Click to edit Master title style</a:t>
            </a:r>
            <a:endParaRPr lang="en-US" dirty="0"/>
          </a:p>
        </p:txBody>
      </p:sp>
      <p:sp>
        <p:nvSpPr>
          <p:cNvPr id="10" name="Picture Placeholder 9">
            <a:extLst>
              <a:ext uri="{FF2B5EF4-FFF2-40B4-BE49-F238E27FC236}">
                <a16:creationId xmlns:a16="http://schemas.microsoft.com/office/drawing/2014/main" id="{B50ECE6C-C9D7-4451-9941-8F2DA1FA4F0E}"/>
              </a:ext>
            </a:extLst>
          </p:cNvPr>
          <p:cNvSpPr>
            <a:spLocks noGrp="1"/>
          </p:cNvSpPr>
          <p:nvPr>
            <p:ph type="pic" sz="quarter" idx="16"/>
          </p:nvPr>
        </p:nvSpPr>
        <p:spPr>
          <a:xfrm>
            <a:off x="5439834" y="0"/>
            <a:ext cx="6752167" cy="6858000"/>
          </a:xfrm>
          <a:solidFill>
            <a:schemeClr val="bg2"/>
          </a:solidFill>
        </p:spPr>
        <p:txBody>
          <a:bodyPr/>
          <a:lstStyle/>
          <a:p>
            <a:r>
              <a:rPr lang="en-US" dirty="0"/>
              <a:t>Click icon to add picture</a:t>
            </a:r>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Tree>
    <p:extLst>
      <p:ext uri="{BB962C8B-B14F-4D97-AF65-F5344CB8AC3E}">
        <p14:creationId xmlns:p14="http://schemas.microsoft.com/office/powerpoint/2010/main" val="4022767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Blank - white patch">
    <p:spTree>
      <p:nvGrpSpPr>
        <p:cNvPr id="1" name=""/>
        <p:cNvGrpSpPr/>
        <p:nvPr/>
      </p:nvGrpSpPr>
      <p:grpSpPr>
        <a:xfrm>
          <a:off x="0" y="0"/>
          <a:ext cx="0" cy="0"/>
          <a:chOff x="0" y="0"/>
          <a:chExt cx="0" cy="0"/>
        </a:xfrm>
      </p:grpSpPr>
      <p:sp>
        <p:nvSpPr>
          <p:cNvPr id="5" name="Bottom banner - navy blue"/>
          <p:cNvSpPr/>
          <p:nvPr userDrawn="1"/>
        </p:nvSpPr>
        <p:spPr>
          <a:xfrm>
            <a:off x="0" y="6556248"/>
            <a:ext cx="12192000" cy="30175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3" name="Slide Number Placeholder">
            <a:extLst>
              <a:ext uri="{FF2B5EF4-FFF2-40B4-BE49-F238E27FC236}">
                <a16:creationId xmlns:a16="http://schemas.microsoft.com/office/drawing/2014/main" id="{92298A1C-839F-4427-9351-65C7FF0AA589}"/>
              </a:ext>
            </a:extLst>
          </p:cNvPr>
          <p:cNvSpPr>
            <a:spLocks noGrp="1"/>
          </p:cNvSpPr>
          <p:nvPr>
            <p:ph type="sldNum" sz="quarter" idx="10"/>
          </p:nvPr>
        </p:nvSpPr>
        <p:spPr>
          <a:xfrm>
            <a:off x="11734800" y="6553200"/>
            <a:ext cx="457200" cy="304800"/>
          </a:xfrm>
        </p:spPr>
        <p:txBody>
          <a:bodyPr/>
          <a:lstStyle/>
          <a:p>
            <a:fld id="{1384FA50-8B36-4B06-A05C-1E58CBA999B5}" type="slidenum">
              <a:rPr lang="en-US" smtClean="0"/>
              <a:pPr/>
              <a:t>‹#›</a:t>
            </a:fld>
            <a:endParaRPr lang="en-US" dirty="0"/>
          </a:p>
        </p:txBody>
      </p:sp>
    </p:spTree>
    <p:extLst>
      <p:ext uri="{BB962C8B-B14F-4D97-AF65-F5344CB8AC3E}">
        <p14:creationId xmlns:p14="http://schemas.microsoft.com/office/powerpoint/2010/main" val="832040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38_Title and Content - bulle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B5419A9-B25A-4D29-B6A5-A677D90984BE}"/>
              </a:ext>
            </a:extLst>
          </p:cNvPr>
          <p:cNvSpPr/>
          <p:nvPr userDrawn="1"/>
        </p:nvSpPr>
        <p:spPr>
          <a:xfrm>
            <a:off x="5029201" y="0"/>
            <a:ext cx="7162799"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pic>
        <p:nvPicPr>
          <p:cNvPr id="17" name="Picture 16" descr="Graphical user interface&#10;&#10;Description automatically generated">
            <a:extLst>
              <a:ext uri="{FF2B5EF4-FFF2-40B4-BE49-F238E27FC236}">
                <a16:creationId xmlns:a16="http://schemas.microsoft.com/office/drawing/2014/main" id="{3F184AE4-63D8-4283-B1D0-4689A8481376}"/>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1263" r="57490"/>
          <a:stretch/>
        </p:blipFill>
        <p:spPr>
          <a:xfrm>
            <a:off x="1525" y="0"/>
            <a:ext cx="5027676" cy="6858000"/>
          </a:xfrm>
          <a:prstGeom prst="rect">
            <a:avLst/>
          </a:prstGeom>
        </p:spPr>
      </p:pic>
      <p:sp>
        <p:nvSpPr>
          <p:cNvPr id="6" name="Slide Number Placeholder 5"/>
          <p:cNvSpPr>
            <a:spLocks noGrp="1"/>
          </p:cNvSpPr>
          <p:nvPr>
            <p:ph type="sldNum" sz="quarter" idx="12"/>
          </p:nvPr>
        </p:nvSpPr>
        <p:spPr/>
        <p:txBody>
          <a:bodyPr/>
          <a:lstStyle>
            <a:lvl1pPr>
              <a:defRPr>
                <a:solidFill>
                  <a:schemeClr val="tx1"/>
                </a:solidFill>
              </a:defRPr>
            </a:lvl1pPr>
          </a:lstStyle>
          <a:p>
            <a:fld id="{2D55A223-BDE3-4662-BD05-6BDBDD27824A}" type="slidenum">
              <a:rPr lang="en-US" smtClean="0">
                <a:solidFill>
                  <a:srgbClr val="1E1E1E"/>
                </a:solidFill>
              </a:rPr>
              <a:pPr/>
              <a:t>‹#›</a:t>
            </a:fld>
            <a:endParaRPr lang="en-US" dirty="0">
              <a:solidFill>
                <a:srgbClr val="1E1E1E"/>
              </a:solidFill>
            </a:endParaRPr>
          </a:p>
        </p:txBody>
      </p:sp>
      <p:sp>
        <p:nvSpPr>
          <p:cNvPr id="2" name="Title 1"/>
          <p:cNvSpPr>
            <a:spLocks noGrp="1"/>
          </p:cNvSpPr>
          <p:nvPr>
            <p:ph type="title"/>
          </p:nvPr>
        </p:nvSpPr>
        <p:spPr>
          <a:xfrm>
            <a:off x="609643" y="2783991"/>
            <a:ext cx="3886158" cy="1290019"/>
          </a:xfrm>
        </p:spPr>
        <p:txBody>
          <a:bodyPr anchor="ctr" anchorCtr="0"/>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986419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16_Title and Content - bulle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732448C-FBF1-47C5-9DC5-41A511904560}"/>
              </a:ext>
            </a:extLst>
          </p:cNvPr>
          <p:cNvSpPr/>
          <p:nvPr userDrawn="1"/>
        </p:nvSpPr>
        <p:spPr>
          <a:xfrm>
            <a:off x="0" y="6484620"/>
            <a:ext cx="12192000" cy="37338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6" name="Slide Number Placeholder 5"/>
          <p:cNvSpPr>
            <a:spLocks noGrp="1"/>
          </p:cNvSpPr>
          <p:nvPr>
            <p:ph type="sldNum" sz="quarter" idx="12"/>
          </p:nvPr>
        </p:nvSpPr>
        <p:spPr>
          <a:xfrm>
            <a:off x="11582400" y="6553200"/>
            <a:ext cx="609600" cy="304800"/>
          </a:xfrm>
        </p:spPr>
        <p:txBody>
          <a:bodyPr/>
          <a:lstStyle>
            <a:lvl1pPr>
              <a:defRPr>
                <a:solidFill>
                  <a:srgbClr val="BFBFBF"/>
                </a:solidFill>
              </a:defRPr>
            </a:lvl1pPr>
          </a:lstStyle>
          <a:p>
            <a:fld id="{2D55A223-BDE3-4662-BD05-6BDBDD27824A}" type="slidenum">
              <a:rPr lang="en-US" smtClean="0"/>
              <a:pPr/>
              <a:t>‹#›</a:t>
            </a:fld>
            <a:endParaRPr lang="en-US" dirty="0"/>
          </a:p>
        </p:txBody>
      </p:sp>
      <p:sp>
        <p:nvSpPr>
          <p:cNvPr id="7" name="Footnote"/>
          <p:cNvSpPr>
            <a:spLocks noGrp="1"/>
          </p:cNvSpPr>
          <p:nvPr>
            <p:ph type="body" sz="quarter" idx="13"/>
          </p:nvPr>
        </p:nvSpPr>
        <p:spPr>
          <a:xfrm>
            <a:off x="473414" y="6398514"/>
            <a:ext cx="3974976" cy="312420"/>
          </a:xfrm>
        </p:spPr>
        <p:txBody>
          <a:bodyPr anchor="b"/>
          <a:lstStyle>
            <a:lvl1pPr marL="0" indent="0">
              <a:spcBef>
                <a:spcPts val="0"/>
              </a:spcBef>
              <a:spcAft>
                <a:spcPts val="300"/>
              </a:spcAft>
              <a:buFontTx/>
              <a:buNone/>
              <a:defRPr sz="800"/>
            </a:lvl1pPr>
          </a:lstStyle>
          <a:p>
            <a:pPr lvl="0"/>
            <a:r>
              <a:rPr lang="en-US" dirty="0"/>
              <a:t>Edit Master text styles</a:t>
            </a:r>
          </a:p>
        </p:txBody>
      </p:sp>
      <p:sp>
        <p:nvSpPr>
          <p:cNvPr id="3" name="Content Placeholder 2"/>
          <p:cNvSpPr>
            <a:spLocks noGrp="1"/>
          </p:cNvSpPr>
          <p:nvPr>
            <p:ph idx="1"/>
          </p:nvPr>
        </p:nvSpPr>
        <p:spPr>
          <a:xfrm>
            <a:off x="473413" y="2264832"/>
            <a:ext cx="5707253" cy="3809998"/>
          </a:xfrm>
        </p:spPr>
        <p:txBody>
          <a:bodyPr/>
          <a:lstStyle>
            <a:lvl1pPr>
              <a:defRPr sz="2000"/>
            </a:lvl1pPr>
            <a:lvl2pPr>
              <a:defRPr sz="1400"/>
            </a:lvl2pPr>
          </a:lstStyle>
          <a:p>
            <a:pPr lvl="0"/>
            <a:r>
              <a:rPr lang="en-US" dirty="0"/>
              <a:t>Edit Master text styles</a:t>
            </a:r>
          </a:p>
          <a:p>
            <a:pPr lvl="1"/>
            <a:r>
              <a:rPr lang="en-US" dirty="0"/>
              <a:t>Second level</a:t>
            </a:r>
          </a:p>
        </p:txBody>
      </p:sp>
      <p:sp>
        <p:nvSpPr>
          <p:cNvPr id="2" name="Title 1"/>
          <p:cNvSpPr>
            <a:spLocks noGrp="1"/>
          </p:cNvSpPr>
          <p:nvPr>
            <p:ph type="title"/>
          </p:nvPr>
        </p:nvSpPr>
        <p:spPr>
          <a:xfrm>
            <a:off x="473413" y="411480"/>
            <a:ext cx="5514792" cy="876300"/>
          </a:xfrm>
        </p:spPr>
        <p:txBody>
          <a:bodyPr/>
          <a:lstStyle>
            <a:lvl1pPr>
              <a:defRPr/>
            </a:lvl1pPr>
          </a:lstStyle>
          <a:p>
            <a:r>
              <a:rPr lang="en-US" dirty="0"/>
              <a:t>Click to edit Master title style</a:t>
            </a:r>
          </a:p>
        </p:txBody>
      </p:sp>
    </p:spTree>
    <p:extLst>
      <p:ext uri="{BB962C8B-B14F-4D97-AF65-F5344CB8AC3E}">
        <p14:creationId xmlns:p14="http://schemas.microsoft.com/office/powerpoint/2010/main" val="116002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0.xml"/><Relationship Id="rId18" Type="http://schemas.openxmlformats.org/officeDocument/2006/relationships/slideLayout" Target="../slideLayouts/slideLayout25.xml"/><Relationship Id="rId26" Type="http://schemas.openxmlformats.org/officeDocument/2006/relationships/slideLayout" Target="../slideLayouts/slideLayout33.xml"/><Relationship Id="rId39" Type="http://schemas.openxmlformats.org/officeDocument/2006/relationships/slideLayout" Target="../slideLayouts/slideLayout46.xml"/><Relationship Id="rId3" Type="http://schemas.openxmlformats.org/officeDocument/2006/relationships/slideLayout" Target="../slideLayouts/slideLayout10.xml"/><Relationship Id="rId21" Type="http://schemas.openxmlformats.org/officeDocument/2006/relationships/slideLayout" Target="../slideLayouts/slideLayout28.xml"/><Relationship Id="rId34" Type="http://schemas.openxmlformats.org/officeDocument/2006/relationships/slideLayout" Target="../slideLayouts/slideLayout41.xml"/><Relationship Id="rId42" Type="http://schemas.openxmlformats.org/officeDocument/2006/relationships/slideLayout" Target="../slideLayouts/slideLayout49.xml"/><Relationship Id="rId47" Type="http://schemas.openxmlformats.org/officeDocument/2006/relationships/slideLayout" Target="../slideLayouts/slideLayout54.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slideLayout" Target="../slideLayouts/slideLayout24.xml"/><Relationship Id="rId25" Type="http://schemas.openxmlformats.org/officeDocument/2006/relationships/slideLayout" Target="../slideLayouts/slideLayout32.xml"/><Relationship Id="rId33" Type="http://schemas.openxmlformats.org/officeDocument/2006/relationships/slideLayout" Target="../slideLayouts/slideLayout40.xml"/><Relationship Id="rId38" Type="http://schemas.openxmlformats.org/officeDocument/2006/relationships/slideLayout" Target="../slideLayouts/slideLayout45.xml"/><Relationship Id="rId46" Type="http://schemas.openxmlformats.org/officeDocument/2006/relationships/slideLayout" Target="../slideLayouts/slideLayout53.xml"/><Relationship Id="rId2" Type="http://schemas.openxmlformats.org/officeDocument/2006/relationships/slideLayout" Target="../slideLayouts/slideLayout9.xml"/><Relationship Id="rId16" Type="http://schemas.openxmlformats.org/officeDocument/2006/relationships/slideLayout" Target="../slideLayouts/slideLayout23.xml"/><Relationship Id="rId20" Type="http://schemas.openxmlformats.org/officeDocument/2006/relationships/slideLayout" Target="../slideLayouts/slideLayout27.xml"/><Relationship Id="rId29" Type="http://schemas.openxmlformats.org/officeDocument/2006/relationships/slideLayout" Target="../slideLayouts/slideLayout36.xml"/><Relationship Id="rId41" Type="http://schemas.openxmlformats.org/officeDocument/2006/relationships/slideLayout" Target="../slideLayouts/slideLayout48.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24" Type="http://schemas.openxmlformats.org/officeDocument/2006/relationships/slideLayout" Target="../slideLayouts/slideLayout31.xml"/><Relationship Id="rId32" Type="http://schemas.openxmlformats.org/officeDocument/2006/relationships/slideLayout" Target="../slideLayouts/slideLayout39.xml"/><Relationship Id="rId37" Type="http://schemas.openxmlformats.org/officeDocument/2006/relationships/slideLayout" Target="../slideLayouts/slideLayout44.xml"/><Relationship Id="rId40" Type="http://schemas.openxmlformats.org/officeDocument/2006/relationships/slideLayout" Target="../slideLayouts/slideLayout47.xml"/><Relationship Id="rId45" Type="http://schemas.openxmlformats.org/officeDocument/2006/relationships/slideLayout" Target="../slideLayouts/slideLayout52.xml"/><Relationship Id="rId5" Type="http://schemas.openxmlformats.org/officeDocument/2006/relationships/slideLayout" Target="../slideLayouts/slideLayout12.xml"/><Relationship Id="rId15" Type="http://schemas.openxmlformats.org/officeDocument/2006/relationships/slideLayout" Target="../slideLayouts/slideLayout22.xml"/><Relationship Id="rId23" Type="http://schemas.openxmlformats.org/officeDocument/2006/relationships/slideLayout" Target="../slideLayouts/slideLayout30.xml"/><Relationship Id="rId28" Type="http://schemas.openxmlformats.org/officeDocument/2006/relationships/slideLayout" Target="../slideLayouts/slideLayout35.xml"/><Relationship Id="rId36" Type="http://schemas.openxmlformats.org/officeDocument/2006/relationships/slideLayout" Target="../slideLayouts/slideLayout43.xml"/><Relationship Id="rId49" Type="http://schemas.openxmlformats.org/officeDocument/2006/relationships/theme" Target="../theme/theme2.xml"/><Relationship Id="rId10" Type="http://schemas.openxmlformats.org/officeDocument/2006/relationships/slideLayout" Target="../slideLayouts/slideLayout17.xml"/><Relationship Id="rId19" Type="http://schemas.openxmlformats.org/officeDocument/2006/relationships/slideLayout" Target="../slideLayouts/slideLayout26.xml"/><Relationship Id="rId31" Type="http://schemas.openxmlformats.org/officeDocument/2006/relationships/slideLayout" Target="../slideLayouts/slideLayout38.xml"/><Relationship Id="rId44" Type="http://schemas.openxmlformats.org/officeDocument/2006/relationships/slideLayout" Target="../slideLayouts/slideLayout51.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 Id="rId22" Type="http://schemas.openxmlformats.org/officeDocument/2006/relationships/slideLayout" Target="../slideLayouts/slideLayout29.xml"/><Relationship Id="rId27" Type="http://schemas.openxmlformats.org/officeDocument/2006/relationships/slideLayout" Target="../slideLayouts/slideLayout34.xml"/><Relationship Id="rId30" Type="http://schemas.openxmlformats.org/officeDocument/2006/relationships/slideLayout" Target="../slideLayouts/slideLayout37.xml"/><Relationship Id="rId35" Type="http://schemas.openxmlformats.org/officeDocument/2006/relationships/slideLayout" Target="../slideLayouts/slideLayout42.xml"/><Relationship Id="rId43" Type="http://schemas.openxmlformats.org/officeDocument/2006/relationships/slideLayout" Target="../slideLayouts/slideLayout50.xml"/><Relationship Id="rId48" Type="http://schemas.openxmlformats.org/officeDocument/2006/relationships/slideLayout" Target="../slideLayouts/slideLayout55.xml"/><Relationship Id="rId8"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slideLayout" Target="../slideLayouts/slideLayout73.xml"/><Relationship Id="rId26" Type="http://schemas.openxmlformats.org/officeDocument/2006/relationships/slideLayout" Target="../slideLayouts/slideLayout81.xml"/><Relationship Id="rId39" Type="http://schemas.openxmlformats.org/officeDocument/2006/relationships/slideLayout" Target="../slideLayouts/slideLayout94.xml"/><Relationship Id="rId3" Type="http://schemas.openxmlformats.org/officeDocument/2006/relationships/slideLayout" Target="../slideLayouts/slideLayout58.xml"/><Relationship Id="rId21" Type="http://schemas.openxmlformats.org/officeDocument/2006/relationships/slideLayout" Target="../slideLayouts/slideLayout76.xml"/><Relationship Id="rId34" Type="http://schemas.openxmlformats.org/officeDocument/2006/relationships/slideLayout" Target="../slideLayouts/slideLayout89.xml"/><Relationship Id="rId42" Type="http://schemas.openxmlformats.org/officeDocument/2006/relationships/slideLayout" Target="../slideLayouts/slideLayout97.xml"/><Relationship Id="rId47" Type="http://schemas.openxmlformats.org/officeDocument/2006/relationships/slideLayout" Target="../slideLayouts/slideLayout102.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5" Type="http://schemas.openxmlformats.org/officeDocument/2006/relationships/slideLayout" Target="../slideLayouts/slideLayout80.xml"/><Relationship Id="rId33" Type="http://schemas.openxmlformats.org/officeDocument/2006/relationships/slideLayout" Target="../slideLayouts/slideLayout88.xml"/><Relationship Id="rId38" Type="http://schemas.openxmlformats.org/officeDocument/2006/relationships/slideLayout" Target="../slideLayouts/slideLayout93.xml"/><Relationship Id="rId46" Type="http://schemas.openxmlformats.org/officeDocument/2006/relationships/slideLayout" Target="../slideLayouts/slideLayout101.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20" Type="http://schemas.openxmlformats.org/officeDocument/2006/relationships/slideLayout" Target="../slideLayouts/slideLayout75.xml"/><Relationship Id="rId29" Type="http://schemas.openxmlformats.org/officeDocument/2006/relationships/slideLayout" Target="../slideLayouts/slideLayout84.xml"/><Relationship Id="rId41" Type="http://schemas.openxmlformats.org/officeDocument/2006/relationships/slideLayout" Target="../slideLayouts/slideLayout96.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24" Type="http://schemas.openxmlformats.org/officeDocument/2006/relationships/slideLayout" Target="../slideLayouts/slideLayout79.xml"/><Relationship Id="rId32" Type="http://schemas.openxmlformats.org/officeDocument/2006/relationships/slideLayout" Target="../slideLayouts/slideLayout87.xml"/><Relationship Id="rId37" Type="http://schemas.openxmlformats.org/officeDocument/2006/relationships/slideLayout" Target="../slideLayouts/slideLayout92.xml"/><Relationship Id="rId40" Type="http://schemas.openxmlformats.org/officeDocument/2006/relationships/slideLayout" Target="../slideLayouts/slideLayout95.xml"/><Relationship Id="rId45" Type="http://schemas.openxmlformats.org/officeDocument/2006/relationships/slideLayout" Target="../slideLayouts/slideLayout100.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23" Type="http://schemas.openxmlformats.org/officeDocument/2006/relationships/slideLayout" Target="../slideLayouts/slideLayout78.xml"/><Relationship Id="rId28" Type="http://schemas.openxmlformats.org/officeDocument/2006/relationships/slideLayout" Target="../slideLayouts/slideLayout83.xml"/><Relationship Id="rId36" Type="http://schemas.openxmlformats.org/officeDocument/2006/relationships/slideLayout" Target="../slideLayouts/slideLayout91.xml"/><Relationship Id="rId10" Type="http://schemas.openxmlformats.org/officeDocument/2006/relationships/slideLayout" Target="../slideLayouts/slideLayout65.xml"/><Relationship Id="rId19" Type="http://schemas.openxmlformats.org/officeDocument/2006/relationships/slideLayout" Target="../slideLayouts/slideLayout74.xml"/><Relationship Id="rId31" Type="http://schemas.openxmlformats.org/officeDocument/2006/relationships/slideLayout" Target="../slideLayouts/slideLayout86.xml"/><Relationship Id="rId44" Type="http://schemas.openxmlformats.org/officeDocument/2006/relationships/slideLayout" Target="../slideLayouts/slideLayout99.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 Id="rId22" Type="http://schemas.openxmlformats.org/officeDocument/2006/relationships/slideLayout" Target="../slideLayouts/slideLayout77.xml"/><Relationship Id="rId27" Type="http://schemas.openxmlformats.org/officeDocument/2006/relationships/slideLayout" Target="../slideLayouts/slideLayout82.xml"/><Relationship Id="rId30" Type="http://schemas.openxmlformats.org/officeDocument/2006/relationships/slideLayout" Target="../slideLayouts/slideLayout85.xml"/><Relationship Id="rId35" Type="http://schemas.openxmlformats.org/officeDocument/2006/relationships/slideLayout" Target="../slideLayouts/slideLayout90.xml"/><Relationship Id="rId43" Type="http://schemas.openxmlformats.org/officeDocument/2006/relationships/slideLayout" Target="../slideLayouts/slideLayout98.xml"/><Relationship Id="rId48"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15.xml"/><Relationship Id="rId18" Type="http://schemas.openxmlformats.org/officeDocument/2006/relationships/slideLayout" Target="../slideLayouts/slideLayout120.xml"/><Relationship Id="rId26" Type="http://schemas.openxmlformats.org/officeDocument/2006/relationships/slideLayout" Target="../slideLayouts/slideLayout128.xml"/><Relationship Id="rId39" Type="http://schemas.openxmlformats.org/officeDocument/2006/relationships/slideLayout" Target="../slideLayouts/slideLayout141.xml"/><Relationship Id="rId3" Type="http://schemas.openxmlformats.org/officeDocument/2006/relationships/slideLayout" Target="../slideLayouts/slideLayout105.xml"/><Relationship Id="rId21" Type="http://schemas.openxmlformats.org/officeDocument/2006/relationships/slideLayout" Target="../slideLayouts/slideLayout123.xml"/><Relationship Id="rId34" Type="http://schemas.openxmlformats.org/officeDocument/2006/relationships/slideLayout" Target="../slideLayouts/slideLayout136.xml"/><Relationship Id="rId42" Type="http://schemas.openxmlformats.org/officeDocument/2006/relationships/slideLayout" Target="../slideLayouts/slideLayout144.xml"/><Relationship Id="rId47" Type="http://schemas.openxmlformats.org/officeDocument/2006/relationships/slideLayout" Target="../slideLayouts/slideLayout149.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17" Type="http://schemas.openxmlformats.org/officeDocument/2006/relationships/slideLayout" Target="../slideLayouts/slideLayout119.xml"/><Relationship Id="rId25" Type="http://schemas.openxmlformats.org/officeDocument/2006/relationships/slideLayout" Target="../slideLayouts/slideLayout127.xml"/><Relationship Id="rId33" Type="http://schemas.openxmlformats.org/officeDocument/2006/relationships/slideLayout" Target="../slideLayouts/slideLayout135.xml"/><Relationship Id="rId38" Type="http://schemas.openxmlformats.org/officeDocument/2006/relationships/slideLayout" Target="../slideLayouts/slideLayout140.xml"/><Relationship Id="rId46" Type="http://schemas.openxmlformats.org/officeDocument/2006/relationships/slideLayout" Target="../slideLayouts/slideLayout148.xml"/><Relationship Id="rId2" Type="http://schemas.openxmlformats.org/officeDocument/2006/relationships/slideLayout" Target="../slideLayouts/slideLayout104.xml"/><Relationship Id="rId16" Type="http://schemas.openxmlformats.org/officeDocument/2006/relationships/slideLayout" Target="../slideLayouts/slideLayout118.xml"/><Relationship Id="rId20" Type="http://schemas.openxmlformats.org/officeDocument/2006/relationships/slideLayout" Target="../slideLayouts/slideLayout122.xml"/><Relationship Id="rId29" Type="http://schemas.openxmlformats.org/officeDocument/2006/relationships/slideLayout" Target="../slideLayouts/slideLayout131.xml"/><Relationship Id="rId41" Type="http://schemas.openxmlformats.org/officeDocument/2006/relationships/slideLayout" Target="../slideLayouts/slideLayout143.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24" Type="http://schemas.openxmlformats.org/officeDocument/2006/relationships/slideLayout" Target="../slideLayouts/slideLayout126.xml"/><Relationship Id="rId32" Type="http://schemas.openxmlformats.org/officeDocument/2006/relationships/slideLayout" Target="../slideLayouts/slideLayout134.xml"/><Relationship Id="rId37" Type="http://schemas.openxmlformats.org/officeDocument/2006/relationships/slideLayout" Target="../slideLayouts/slideLayout139.xml"/><Relationship Id="rId40" Type="http://schemas.openxmlformats.org/officeDocument/2006/relationships/slideLayout" Target="../slideLayouts/slideLayout142.xml"/><Relationship Id="rId45" Type="http://schemas.openxmlformats.org/officeDocument/2006/relationships/slideLayout" Target="../slideLayouts/slideLayout147.xml"/><Relationship Id="rId5" Type="http://schemas.openxmlformats.org/officeDocument/2006/relationships/slideLayout" Target="../slideLayouts/slideLayout107.xml"/><Relationship Id="rId15" Type="http://schemas.openxmlformats.org/officeDocument/2006/relationships/slideLayout" Target="../slideLayouts/slideLayout117.xml"/><Relationship Id="rId23" Type="http://schemas.openxmlformats.org/officeDocument/2006/relationships/slideLayout" Target="../slideLayouts/slideLayout125.xml"/><Relationship Id="rId28" Type="http://schemas.openxmlformats.org/officeDocument/2006/relationships/slideLayout" Target="../slideLayouts/slideLayout130.xml"/><Relationship Id="rId36" Type="http://schemas.openxmlformats.org/officeDocument/2006/relationships/slideLayout" Target="../slideLayouts/slideLayout138.xml"/><Relationship Id="rId49" Type="http://schemas.openxmlformats.org/officeDocument/2006/relationships/theme" Target="../theme/theme4.xml"/><Relationship Id="rId10" Type="http://schemas.openxmlformats.org/officeDocument/2006/relationships/slideLayout" Target="../slideLayouts/slideLayout112.xml"/><Relationship Id="rId19" Type="http://schemas.openxmlformats.org/officeDocument/2006/relationships/slideLayout" Target="../slideLayouts/slideLayout121.xml"/><Relationship Id="rId31" Type="http://schemas.openxmlformats.org/officeDocument/2006/relationships/slideLayout" Target="../slideLayouts/slideLayout133.xml"/><Relationship Id="rId44" Type="http://schemas.openxmlformats.org/officeDocument/2006/relationships/slideLayout" Target="../slideLayouts/slideLayout146.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slideLayout" Target="../slideLayouts/slideLayout116.xml"/><Relationship Id="rId22" Type="http://schemas.openxmlformats.org/officeDocument/2006/relationships/slideLayout" Target="../slideLayouts/slideLayout124.xml"/><Relationship Id="rId27" Type="http://schemas.openxmlformats.org/officeDocument/2006/relationships/slideLayout" Target="../slideLayouts/slideLayout129.xml"/><Relationship Id="rId30" Type="http://schemas.openxmlformats.org/officeDocument/2006/relationships/slideLayout" Target="../slideLayouts/slideLayout132.xml"/><Relationship Id="rId35" Type="http://schemas.openxmlformats.org/officeDocument/2006/relationships/slideLayout" Target="../slideLayouts/slideLayout137.xml"/><Relationship Id="rId43" Type="http://schemas.openxmlformats.org/officeDocument/2006/relationships/slideLayout" Target="../slideLayouts/slideLayout145.xml"/><Relationship Id="rId48" Type="http://schemas.openxmlformats.org/officeDocument/2006/relationships/slideLayout" Target="../slideLayouts/slideLayout150.xml"/><Relationship Id="rId8" Type="http://schemas.openxmlformats.org/officeDocument/2006/relationships/slideLayout" Target="../slideLayouts/slideLayout1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Grid" hidden="1"/>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0" y="3"/>
            <a:ext cx="12192000" cy="6857999"/>
          </a:xfrm>
          <a:prstGeom prst="rect">
            <a:avLst/>
          </a:prstGeom>
        </p:spPr>
      </p:pic>
      <p:sp>
        <p:nvSpPr>
          <p:cNvPr id="6" name="Slide Number Placeholder"/>
          <p:cNvSpPr>
            <a:spLocks noGrp="1"/>
          </p:cNvSpPr>
          <p:nvPr>
            <p:ph type="sldNum" sz="quarter" idx="4"/>
          </p:nvPr>
        </p:nvSpPr>
        <p:spPr>
          <a:xfrm>
            <a:off x="11582400" y="6553200"/>
            <a:ext cx="609600" cy="304800"/>
          </a:xfrm>
          <a:prstGeom prst="rect">
            <a:avLst/>
          </a:prstGeom>
        </p:spPr>
        <p:txBody>
          <a:bodyPr vert="horz" wrap="none" lIns="0" tIns="0" rIns="0" bIns="0" rtlCol="0" anchor="ctr"/>
          <a:lstStyle>
            <a:lvl1pPr algn="ctr">
              <a:defRPr sz="800" b="0">
                <a:solidFill>
                  <a:schemeClr val="bg1">
                    <a:lumMod val="75000"/>
                  </a:schemeClr>
                </a:solidFill>
              </a:defRPr>
            </a:lvl1pPr>
          </a:lstStyle>
          <a:p>
            <a:pPr fontAlgn="base">
              <a:spcBef>
                <a:spcPct val="0"/>
              </a:spcBef>
              <a:spcAft>
                <a:spcPct val="0"/>
              </a:spcAft>
            </a:pPr>
            <a:fld id="{1384FA50-8B36-4B06-A05C-1E58CBA999B5}" type="slidenum">
              <a:rPr lang="en-US" smtClean="0">
                <a:solidFill>
                  <a:srgbClr val="FFFFFF">
                    <a:lumMod val="75000"/>
                  </a:srgbClr>
                </a:solidFill>
              </a:rPr>
              <a:pPr fontAlgn="base">
                <a:spcBef>
                  <a:spcPct val="0"/>
                </a:spcBef>
                <a:spcAft>
                  <a:spcPct val="0"/>
                </a:spcAft>
              </a:pPr>
              <a:t>‹#›</a:t>
            </a:fld>
            <a:endParaRPr lang="en-US" dirty="0">
              <a:solidFill>
                <a:srgbClr val="FFFFFF">
                  <a:lumMod val="75000"/>
                </a:srgbClr>
              </a:solidFill>
            </a:endParaRPr>
          </a:p>
        </p:txBody>
      </p:sp>
      <p:sp>
        <p:nvSpPr>
          <p:cNvPr id="3" name="Text Placeholder 2"/>
          <p:cNvSpPr>
            <a:spLocks noGrp="1"/>
          </p:cNvSpPr>
          <p:nvPr>
            <p:ph type="body" idx="1"/>
          </p:nvPr>
        </p:nvSpPr>
        <p:spPr>
          <a:xfrm>
            <a:off x="609600" y="1600201"/>
            <a:ext cx="10972800" cy="4610100"/>
          </a:xfrm>
          <a:prstGeom prst="rect">
            <a:avLst/>
          </a:prstGeom>
        </p:spPr>
        <p:txBody>
          <a:bodyPr vert="horz" wrap="square" lIns="0" tIns="0" rIns="0" bIns="0" rtlCol="0">
            <a:noAutofit/>
          </a:bodyPr>
          <a:lstStyle/>
          <a:p>
            <a:pPr lvl="0"/>
            <a:r>
              <a:rPr lang="en-US"/>
              <a:t>Edit Master text styles</a:t>
            </a:r>
          </a:p>
          <a:p>
            <a:pPr lvl="1"/>
            <a:r>
              <a:rPr lang="en-US"/>
              <a:t>Second level</a:t>
            </a:r>
          </a:p>
        </p:txBody>
      </p:sp>
      <p:sp>
        <p:nvSpPr>
          <p:cNvPr id="2" name="Title Placeholder 1"/>
          <p:cNvSpPr>
            <a:spLocks noGrp="1"/>
          </p:cNvSpPr>
          <p:nvPr>
            <p:ph type="title"/>
          </p:nvPr>
        </p:nvSpPr>
        <p:spPr>
          <a:xfrm>
            <a:off x="609600" y="411481"/>
            <a:ext cx="10972800" cy="876300"/>
          </a:xfrm>
          <a:prstGeom prst="rect">
            <a:avLst/>
          </a:prstGeom>
        </p:spPr>
        <p:txBody>
          <a:bodyPr vert="horz" lIns="0" tIns="0" rIns="0" bIns="0" rtlCol="0" anchor="t" anchorCtr="0">
            <a:noAutofit/>
          </a:bodyPr>
          <a:lstStyle/>
          <a:p>
            <a:r>
              <a:rPr lang="en-US"/>
              <a:t>Click to edit Master title style</a:t>
            </a:r>
          </a:p>
        </p:txBody>
      </p:sp>
    </p:spTree>
    <p:extLst>
      <p:ext uri="{BB962C8B-B14F-4D97-AF65-F5344CB8AC3E}">
        <p14:creationId xmlns:p14="http://schemas.microsoft.com/office/powerpoint/2010/main" val="2198411745"/>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1" r:id="rId3"/>
    <p:sldLayoutId id="2147483692" r:id="rId4"/>
    <p:sldLayoutId id="2147483697" r:id="rId5"/>
    <p:sldLayoutId id="2147483706" r:id="rId6"/>
    <p:sldLayoutId id="2147483707" r:id="rId7"/>
  </p:sldLayoutIdLst>
  <p:hf hdr="0" ftr="0" dt="0"/>
  <p:txStyles>
    <p:titleStyle>
      <a:lvl1pPr algn="l" defTabSz="685800" rtl="0" eaLnBrk="1" latinLnBrk="0" hangingPunct="1">
        <a:lnSpc>
          <a:spcPct val="90000"/>
        </a:lnSpc>
        <a:spcBef>
          <a:spcPct val="0"/>
        </a:spcBef>
        <a:buNone/>
        <a:defRPr sz="3000" kern="600" baseline="0">
          <a:solidFill>
            <a:schemeClr val="tx2"/>
          </a:solidFill>
          <a:latin typeface="+mj-lt"/>
          <a:ea typeface="+mj-ea"/>
          <a:cs typeface="+mj-cs"/>
        </a:defRPr>
      </a:lvl1pPr>
    </p:titleStyle>
    <p:bodyStyle>
      <a:lvl1pPr marL="228600" indent="-228600" algn="l" defTabSz="685800" rtl="0" eaLnBrk="1" latinLnBrk="0" hangingPunct="1">
        <a:lnSpc>
          <a:spcPct val="100000"/>
        </a:lnSpc>
        <a:spcBef>
          <a:spcPts val="600"/>
        </a:spcBef>
        <a:spcAft>
          <a:spcPts val="600"/>
        </a:spcAft>
        <a:buClr>
          <a:schemeClr val="tx2"/>
        </a:buClr>
        <a:buFont typeface="Arial" panose="020B0604020202020204" pitchFamily="34" charset="0"/>
        <a:buChar char="•"/>
        <a:defRPr sz="2200" kern="600" baseline="0">
          <a:solidFill>
            <a:schemeClr val="tx1"/>
          </a:solidFill>
          <a:latin typeface="+mn-lt"/>
          <a:ea typeface="+mn-ea"/>
          <a:cs typeface="+mn-cs"/>
        </a:defRPr>
      </a:lvl1pPr>
      <a:lvl2pPr marL="411480" indent="-182880" algn="l" defTabSz="685800" rtl="0" eaLnBrk="1" latinLnBrk="0" hangingPunct="1">
        <a:lnSpc>
          <a:spcPct val="100000"/>
        </a:lnSpc>
        <a:spcBef>
          <a:spcPts val="0"/>
        </a:spcBef>
        <a:spcAft>
          <a:spcPts val="600"/>
        </a:spcAft>
        <a:buClr>
          <a:schemeClr val="accent3">
            <a:lumMod val="75000"/>
          </a:schemeClr>
        </a:buClr>
        <a:buFont typeface="Arial" panose="020B0604020202020204" pitchFamily="34" charset="0"/>
        <a:buChar char="•"/>
        <a:defRPr sz="1800" kern="600" baseline="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4" orient="horz" pos="4128" userDrawn="1">
          <p15:clr>
            <a:srgbClr val="F26B43"/>
          </p15:clr>
        </p15:guide>
        <p15:guide id="5" orient="horz" pos="4080" userDrawn="1">
          <p15:clr>
            <a:srgbClr val="F26B43"/>
          </p15:clr>
        </p15:guide>
        <p15:guide id="6" pos="384" userDrawn="1">
          <p15:clr>
            <a:srgbClr val="F26B43"/>
          </p15:clr>
        </p15:guide>
        <p15:guide id="7" pos="7296" userDrawn="1">
          <p15:clr>
            <a:srgbClr val="F26B43"/>
          </p15:clr>
        </p15:guide>
        <p15:guide id="9" orient="horz" pos="1008" userDrawn="1">
          <p15:clr>
            <a:srgbClr val="F26B43"/>
          </p15:clr>
        </p15:guide>
        <p15:guide id="11" orient="horz" pos="816" userDrawn="1">
          <p15:clr>
            <a:srgbClr val="F26B43"/>
          </p15:clr>
        </p15:guide>
        <p15:guide id="12" orient="horz" pos="28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Bottom banner - primary blue"/>
          <p:cNvSpPr/>
          <p:nvPr userDrawn="1"/>
        </p:nvSpPr>
        <p:spPr>
          <a:xfrm>
            <a:off x="0" y="6556248"/>
            <a:ext cx="12192000" cy="301752"/>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8" name="Bottom banner - gradient">
            <a:extLst>
              <a:ext uri="{FF2B5EF4-FFF2-40B4-BE49-F238E27FC236}">
                <a16:creationId xmlns:a16="http://schemas.microsoft.com/office/drawing/2014/main" id="{1EE8BB6C-FBE4-45DA-9172-BDEF55FD186A}"/>
              </a:ext>
            </a:extLst>
          </p:cNvPr>
          <p:cNvSpPr/>
          <p:nvPr userDrawn="1"/>
        </p:nvSpPr>
        <p:spPr>
          <a:xfrm>
            <a:off x="6096001" y="6556248"/>
            <a:ext cx="6096000" cy="301752"/>
          </a:xfrm>
          <a:prstGeom prst="rect">
            <a:avLst/>
          </a:prstGeom>
          <a:gradFill flip="none" rotWithShape="1">
            <a:gsLst>
              <a:gs pos="0">
                <a:schemeClr val="tx2"/>
              </a:gs>
              <a:gs pos="100000">
                <a:schemeClr val="accent1"/>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3" name="Text Placeholder 2"/>
          <p:cNvSpPr>
            <a:spLocks noGrp="1"/>
          </p:cNvSpPr>
          <p:nvPr>
            <p:ph type="body" idx="1"/>
          </p:nvPr>
        </p:nvSpPr>
        <p:spPr>
          <a:xfrm>
            <a:off x="457200" y="1295400"/>
            <a:ext cx="11277600" cy="4914900"/>
          </a:xfrm>
          <a:prstGeom prst="rect">
            <a:avLst/>
          </a:prstGeom>
        </p:spPr>
        <p:txBody>
          <a:bodyPr vert="horz" wrap="square" lIns="0" tIns="0" rIns="0" bIns="0" rtlCol="0">
            <a:noAutofit/>
          </a:bodyPr>
          <a:lstStyle/>
          <a:p>
            <a:pPr lvl="0"/>
            <a:r>
              <a:rPr lang="en-US" dirty="0"/>
              <a:t>Edit Master text styles</a:t>
            </a:r>
          </a:p>
          <a:p>
            <a:pPr lvl="1"/>
            <a:r>
              <a:rPr lang="en-US" dirty="0"/>
              <a:t>Second level</a:t>
            </a:r>
          </a:p>
        </p:txBody>
      </p:sp>
      <p:sp>
        <p:nvSpPr>
          <p:cNvPr id="2" name="Title Placeholder 1"/>
          <p:cNvSpPr>
            <a:spLocks noGrp="1"/>
          </p:cNvSpPr>
          <p:nvPr>
            <p:ph type="title"/>
          </p:nvPr>
        </p:nvSpPr>
        <p:spPr>
          <a:xfrm>
            <a:off x="457200" y="411480"/>
            <a:ext cx="11277600" cy="876300"/>
          </a:xfrm>
          <a:prstGeom prst="rect">
            <a:avLst/>
          </a:prstGeom>
        </p:spPr>
        <p:txBody>
          <a:bodyPr vert="horz" lIns="0" tIns="0" rIns="0" bIns="0" rtlCol="0" anchor="t" anchorCtr="0">
            <a:noAutofit/>
          </a:bodyPr>
          <a:lstStyle/>
          <a:p>
            <a:r>
              <a:rPr lang="en-US"/>
              <a:t>Click to edit Master title style</a:t>
            </a:r>
            <a:endParaRPr lang="en-US" dirty="0"/>
          </a:p>
        </p:txBody>
      </p:sp>
      <p:sp>
        <p:nvSpPr>
          <p:cNvPr id="6" name="Slide Number Placeholder"/>
          <p:cNvSpPr>
            <a:spLocks noGrp="1"/>
          </p:cNvSpPr>
          <p:nvPr>
            <p:ph type="sldNum" sz="quarter" idx="4"/>
          </p:nvPr>
        </p:nvSpPr>
        <p:spPr>
          <a:xfrm>
            <a:off x="11734800" y="6553200"/>
            <a:ext cx="457200" cy="304800"/>
          </a:xfrm>
          <a:prstGeom prst="rect">
            <a:avLst/>
          </a:prstGeom>
        </p:spPr>
        <p:txBody>
          <a:bodyPr vert="horz" wrap="none" lIns="0" tIns="0" rIns="0" bIns="0" rtlCol="0" anchor="ctr"/>
          <a:lstStyle>
            <a:lvl1pPr algn="ctr">
              <a:defRPr sz="800" b="0">
                <a:solidFill>
                  <a:schemeClr val="bg1">
                    <a:lumMod val="75000"/>
                  </a:schemeClr>
                </a:solidFill>
              </a:defRPr>
            </a:lvl1pPr>
          </a:lstStyle>
          <a:p>
            <a:fld id="{1384FA50-8B36-4B06-A05C-1E58CBA999B5}" type="slidenum">
              <a:rPr lang="en-US" smtClean="0"/>
              <a:pPr/>
              <a:t>‹#›</a:t>
            </a:fld>
            <a:endParaRPr lang="en-US" dirty="0"/>
          </a:p>
        </p:txBody>
      </p:sp>
    </p:spTree>
    <p:extLst>
      <p:ext uri="{BB962C8B-B14F-4D97-AF65-F5344CB8AC3E}">
        <p14:creationId xmlns:p14="http://schemas.microsoft.com/office/powerpoint/2010/main" val="4169952152"/>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 id="2147483727" r:id="rId17"/>
    <p:sldLayoutId id="2147483728" r:id="rId18"/>
    <p:sldLayoutId id="2147483729" r:id="rId19"/>
    <p:sldLayoutId id="2147483730" r:id="rId20"/>
    <p:sldLayoutId id="2147483731" r:id="rId21"/>
    <p:sldLayoutId id="2147483732" r:id="rId22"/>
    <p:sldLayoutId id="2147483733" r:id="rId23"/>
    <p:sldLayoutId id="2147483734" r:id="rId24"/>
    <p:sldLayoutId id="2147483735" r:id="rId25"/>
    <p:sldLayoutId id="2147483736" r:id="rId26"/>
    <p:sldLayoutId id="2147483737" r:id="rId27"/>
    <p:sldLayoutId id="2147483738" r:id="rId28"/>
    <p:sldLayoutId id="2147483739" r:id="rId29"/>
    <p:sldLayoutId id="2147483740" r:id="rId30"/>
    <p:sldLayoutId id="2147483741" r:id="rId31"/>
    <p:sldLayoutId id="2147483742" r:id="rId32"/>
    <p:sldLayoutId id="2147483743" r:id="rId33"/>
    <p:sldLayoutId id="2147483744" r:id="rId34"/>
    <p:sldLayoutId id="2147483745" r:id="rId35"/>
    <p:sldLayoutId id="2147483746" r:id="rId36"/>
    <p:sldLayoutId id="2147483747" r:id="rId37"/>
    <p:sldLayoutId id="2147483748" r:id="rId38"/>
    <p:sldLayoutId id="2147483749" r:id="rId39"/>
    <p:sldLayoutId id="2147483750" r:id="rId40"/>
    <p:sldLayoutId id="2147483751" r:id="rId41"/>
    <p:sldLayoutId id="2147483752" r:id="rId42"/>
    <p:sldLayoutId id="2147483754" r:id="rId43"/>
    <p:sldLayoutId id="2147483755" r:id="rId44"/>
    <p:sldLayoutId id="2147483756" r:id="rId45"/>
    <p:sldLayoutId id="2147483757" r:id="rId46"/>
    <p:sldLayoutId id="2147483856" r:id="rId47"/>
    <p:sldLayoutId id="2147483857" r:id="rId48"/>
  </p:sldLayoutIdLst>
  <p:hf hdr="0" ftr="0" dt="0"/>
  <p:txStyles>
    <p:titleStyle>
      <a:lvl1pPr algn="l" defTabSz="685800" rtl="0" eaLnBrk="1" latinLnBrk="0" hangingPunct="1">
        <a:lnSpc>
          <a:spcPct val="90000"/>
        </a:lnSpc>
        <a:spcBef>
          <a:spcPct val="0"/>
        </a:spcBef>
        <a:buNone/>
        <a:defRPr sz="3000" kern="600" baseline="0">
          <a:solidFill>
            <a:schemeClr val="tx2"/>
          </a:solidFill>
          <a:latin typeface="+mj-lt"/>
          <a:ea typeface="+mj-ea"/>
          <a:cs typeface="+mj-cs"/>
        </a:defRPr>
      </a:lvl1pPr>
    </p:titleStyle>
    <p:bodyStyle>
      <a:lvl1pPr marL="228600" indent="-228600" algn="l" defTabSz="685800" rtl="0" eaLnBrk="1" latinLnBrk="0" hangingPunct="1">
        <a:lnSpc>
          <a:spcPct val="100000"/>
        </a:lnSpc>
        <a:spcBef>
          <a:spcPts val="600"/>
        </a:spcBef>
        <a:spcAft>
          <a:spcPts val="600"/>
        </a:spcAft>
        <a:buClr>
          <a:schemeClr val="tx2"/>
        </a:buClr>
        <a:buFont typeface="Arial" panose="020B0604020202020204" pitchFamily="34" charset="0"/>
        <a:buChar char="•"/>
        <a:defRPr sz="2000" kern="600" baseline="0">
          <a:solidFill>
            <a:schemeClr val="tx1"/>
          </a:solidFill>
          <a:latin typeface="+mn-lt"/>
          <a:ea typeface="+mn-ea"/>
          <a:cs typeface="+mn-cs"/>
        </a:defRPr>
      </a:lvl1pPr>
      <a:lvl2pPr marL="429768" indent="-182880" algn="l" defTabSz="685800" rtl="0" eaLnBrk="1" latinLnBrk="0" hangingPunct="1">
        <a:lnSpc>
          <a:spcPct val="100000"/>
        </a:lnSpc>
        <a:spcBef>
          <a:spcPts val="0"/>
        </a:spcBef>
        <a:spcAft>
          <a:spcPts val="600"/>
        </a:spcAft>
        <a:buClr>
          <a:schemeClr val="tx1"/>
        </a:buClr>
        <a:buFont typeface="Arial" panose="020B0604020202020204" pitchFamily="34" charset="0"/>
        <a:buChar char="–"/>
        <a:defRPr sz="1600" kern="600" baseline="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4" orient="horz" pos="4128">
          <p15:clr>
            <a:srgbClr val="F26B43"/>
          </p15:clr>
        </p15:guide>
        <p15:guide id="5" orient="horz" pos="4080">
          <p15:clr>
            <a:srgbClr val="F26B43"/>
          </p15:clr>
        </p15:guide>
        <p15:guide id="6" pos="288">
          <p15:clr>
            <a:srgbClr val="F26B43"/>
          </p15:clr>
        </p15:guide>
        <p15:guide id="7" pos="7392">
          <p15:clr>
            <a:srgbClr val="F26B43"/>
          </p15:clr>
        </p15:guide>
        <p15:guide id="9" orient="horz" pos="1008">
          <p15:clr>
            <a:srgbClr val="F26B43"/>
          </p15:clr>
        </p15:guide>
        <p15:guide id="11" orient="horz" pos="816">
          <p15:clr>
            <a:srgbClr val="F26B43"/>
          </p15:clr>
        </p15:guide>
        <p15:guide id="12" orient="horz" pos="28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Bottom banner - primary blue"/>
          <p:cNvSpPr/>
          <p:nvPr userDrawn="1"/>
        </p:nvSpPr>
        <p:spPr>
          <a:xfrm>
            <a:off x="0" y="6556248"/>
            <a:ext cx="12192000" cy="301752"/>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8" name="Bottom banner - gradient">
            <a:extLst>
              <a:ext uri="{FF2B5EF4-FFF2-40B4-BE49-F238E27FC236}">
                <a16:creationId xmlns:a16="http://schemas.microsoft.com/office/drawing/2014/main" id="{1EE8BB6C-FBE4-45DA-9172-BDEF55FD186A}"/>
              </a:ext>
            </a:extLst>
          </p:cNvPr>
          <p:cNvSpPr/>
          <p:nvPr userDrawn="1"/>
        </p:nvSpPr>
        <p:spPr>
          <a:xfrm>
            <a:off x="6096001" y="6556248"/>
            <a:ext cx="6096000" cy="301752"/>
          </a:xfrm>
          <a:prstGeom prst="rect">
            <a:avLst/>
          </a:prstGeom>
          <a:gradFill flip="none" rotWithShape="1">
            <a:gsLst>
              <a:gs pos="0">
                <a:schemeClr val="tx2"/>
              </a:gs>
              <a:gs pos="100000">
                <a:schemeClr val="accent1"/>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3" name="Text Placeholder 2"/>
          <p:cNvSpPr>
            <a:spLocks noGrp="1"/>
          </p:cNvSpPr>
          <p:nvPr>
            <p:ph type="body" idx="1"/>
          </p:nvPr>
        </p:nvSpPr>
        <p:spPr>
          <a:xfrm>
            <a:off x="457200" y="1295400"/>
            <a:ext cx="11277600" cy="4914900"/>
          </a:xfrm>
          <a:prstGeom prst="rect">
            <a:avLst/>
          </a:prstGeom>
        </p:spPr>
        <p:txBody>
          <a:bodyPr vert="horz" wrap="square" lIns="0" tIns="0" rIns="0" bIns="0" rtlCol="0">
            <a:noAutofit/>
          </a:bodyPr>
          <a:lstStyle/>
          <a:p>
            <a:pPr lvl="0"/>
            <a:r>
              <a:rPr lang="en-US" dirty="0"/>
              <a:t>Edit Master text styles</a:t>
            </a:r>
          </a:p>
          <a:p>
            <a:pPr lvl="1"/>
            <a:r>
              <a:rPr lang="en-US" dirty="0"/>
              <a:t>Second level</a:t>
            </a:r>
          </a:p>
        </p:txBody>
      </p:sp>
      <p:sp>
        <p:nvSpPr>
          <p:cNvPr id="2" name="Title Placeholder 1"/>
          <p:cNvSpPr>
            <a:spLocks noGrp="1"/>
          </p:cNvSpPr>
          <p:nvPr>
            <p:ph type="title"/>
          </p:nvPr>
        </p:nvSpPr>
        <p:spPr>
          <a:xfrm>
            <a:off x="457200" y="411480"/>
            <a:ext cx="11277600" cy="876300"/>
          </a:xfrm>
          <a:prstGeom prst="rect">
            <a:avLst/>
          </a:prstGeom>
        </p:spPr>
        <p:txBody>
          <a:bodyPr vert="horz" lIns="0" tIns="0" rIns="0" bIns="0" rtlCol="0" anchor="t" anchorCtr="0">
            <a:noAutofit/>
          </a:bodyPr>
          <a:lstStyle/>
          <a:p>
            <a:r>
              <a:rPr lang="en-US"/>
              <a:t>Click to edit Master title style</a:t>
            </a:r>
            <a:endParaRPr lang="en-US" dirty="0"/>
          </a:p>
        </p:txBody>
      </p:sp>
      <p:sp>
        <p:nvSpPr>
          <p:cNvPr id="6" name="Slide Number Placeholder"/>
          <p:cNvSpPr>
            <a:spLocks noGrp="1"/>
          </p:cNvSpPr>
          <p:nvPr>
            <p:ph type="sldNum" sz="quarter" idx="4"/>
          </p:nvPr>
        </p:nvSpPr>
        <p:spPr>
          <a:xfrm>
            <a:off x="11734800" y="6553200"/>
            <a:ext cx="457200" cy="304800"/>
          </a:xfrm>
          <a:prstGeom prst="rect">
            <a:avLst/>
          </a:prstGeom>
        </p:spPr>
        <p:txBody>
          <a:bodyPr vert="horz" wrap="none" lIns="0" tIns="0" rIns="0" bIns="0" rtlCol="0" anchor="ctr"/>
          <a:lstStyle>
            <a:lvl1pPr algn="ctr">
              <a:defRPr sz="800" b="0">
                <a:solidFill>
                  <a:schemeClr val="bg1">
                    <a:lumMod val="75000"/>
                  </a:schemeClr>
                </a:solidFill>
              </a:defRPr>
            </a:lvl1pPr>
          </a:lstStyle>
          <a:p>
            <a:fld id="{1384FA50-8B36-4B06-A05C-1E58CBA999B5}" type="slidenum">
              <a:rPr lang="en-US" smtClean="0"/>
              <a:pPr/>
              <a:t>‹#›</a:t>
            </a:fld>
            <a:endParaRPr lang="en-US" dirty="0"/>
          </a:p>
        </p:txBody>
      </p:sp>
    </p:spTree>
    <p:extLst>
      <p:ext uri="{BB962C8B-B14F-4D97-AF65-F5344CB8AC3E}">
        <p14:creationId xmlns:p14="http://schemas.microsoft.com/office/powerpoint/2010/main" val="1899692113"/>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 id="2147483772" r:id="rId14"/>
    <p:sldLayoutId id="2147483773" r:id="rId15"/>
    <p:sldLayoutId id="2147483774" r:id="rId16"/>
    <p:sldLayoutId id="2147483775" r:id="rId17"/>
    <p:sldLayoutId id="2147483776" r:id="rId18"/>
    <p:sldLayoutId id="2147483777" r:id="rId19"/>
    <p:sldLayoutId id="2147483778" r:id="rId20"/>
    <p:sldLayoutId id="2147483779" r:id="rId21"/>
    <p:sldLayoutId id="2147483780" r:id="rId22"/>
    <p:sldLayoutId id="2147483781" r:id="rId23"/>
    <p:sldLayoutId id="2147483782" r:id="rId24"/>
    <p:sldLayoutId id="2147483783" r:id="rId25"/>
    <p:sldLayoutId id="2147483784" r:id="rId26"/>
    <p:sldLayoutId id="2147483785" r:id="rId27"/>
    <p:sldLayoutId id="2147483786" r:id="rId28"/>
    <p:sldLayoutId id="2147483787" r:id="rId29"/>
    <p:sldLayoutId id="2147483788" r:id="rId30"/>
    <p:sldLayoutId id="2147483789" r:id="rId31"/>
    <p:sldLayoutId id="2147483790" r:id="rId32"/>
    <p:sldLayoutId id="2147483791" r:id="rId33"/>
    <p:sldLayoutId id="2147483792" r:id="rId34"/>
    <p:sldLayoutId id="2147483793" r:id="rId35"/>
    <p:sldLayoutId id="2147483794" r:id="rId36"/>
    <p:sldLayoutId id="2147483795" r:id="rId37"/>
    <p:sldLayoutId id="2147483796" r:id="rId38"/>
    <p:sldLayoutId id="2147483797" r:id="rId39"/>
    <p:sldLayoutId id="2147483798" r:id="rId40"/>
    <p:sldLayoutId id="2147483799" r:id="rId41"/>
    <p:sldLayoutId id="2147483800" r:id="rId42"/>
    <p:sldLayoutId id="2147483801" r:id="rId43"/>
    <p:sldLayoutId id="2147483802" r:id="rId44"/>
    <p:sldLayoutId id="2147483803" r:id="rId45"/>
    <p:sldLayoutId id="2147483804" r:id="rId46"/>
    <p:sldLayoutId id="2147483806" r:id="rId4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685800" rtl="0" eaLnBrk="1" latinLnBrk="0" hangingPunct="1">
        <a:lnSpc>
          <a:spcPct val="90000"/>
        </a:lnSpc>
        <a:spcBef>
          <a:spcPct val="0"/>
        </a:spcBef>
        <a:buNone/>
        <a:defRPr sz="3000" kern="600" baseline="0">
          <a:solidFill>
            <a:schemeClr val="tx2"/>
          </a:solidFill>
          <a:latin typeface="+mj-lt"/>
          <a:ea typeface="+mj-ea"/>
          <a:cs typeface="+mj-cs"/>
        </a:defRPr>
      </a:lvl1pPr>
    </p:titleStyle>
    <p:bodyStyle>
      <a:lvl1pPr marL="228600" indent="-228600" algn="l" defTabSz="685800" rtl="0" eaLnBrk="1" latinLnBrk="0" hangingPunct="1">
        <a:lnSpc>
          <a:spcPct val="100000"/>
        </a:lnSpc>
        <a:spcBef>
          <a:spcPts val="600"/>
        </a:spcBef>
        <a:spcAft>
          <a:spcPts val="600"/>
        </a:spcAft>
        <a:buClr>
          <a:schemeClr val="tx2"/>
        </a:buClr>
        <a:buFont typeface="Arial" panose="020B0604020202020204" pitchFamily="34" charset="0"/>
        <a:buChar char="•"/>
        <a:defRPr sz="2000" kern="600" baseline="0">
          <a:solidFill>
            <a:schemeClr val="tx1"/>
          </a:solidFill>
          <a:latin typeface="+mn-lt"/>
          <a:ea typeface="+mn-ea"/>
          <a:cs typeface="+mn-cs"/>
        </a:defRPr>
      </a:lvl1pPr>
      <a:lvl2pPr marL="429768" indent="-182880" algn="l" defTabSz="685800" rtl="0" eaLnBrk="1" latinLnBrk="0" hangingPunct="1">
        <a:lnSpc>
          <a:spcPct val="100000"/>
        </a:lnSpc>
        <a:spcBef>
          <a:spcPts val="0"/>
        </a:spcBef>
        <a:spcAft>
          <a:spcPts val="600"/>
        </a:spcAft>
        <a:buClr>
          <a:schemeClr val="tx1"/>
        </a:buClr>
        <a:buFont typeface="Arial" panose="020B0604020202020204" pitchFamily="34" charset="0"/>
        <a:buChar char="–"/>
        <a:defRPr sz="1600" kern="600" baseline="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4" orient="horz" pos="4128">
          <p15:clr>
            <a:srgbClr val="F26B43"/>
          </p15:clr>
        </p15:guide>
        <p15:guide id="5" orient="horz" pos="4080">
          <p15:clr>
            <a:srgbClr val="F26B43"/>
          </p15:clr>
        </p15:guide>
        <p15:guide id="6" pos="288">
          <p15:clr>
            <a:srgbClr val="F26B43"/>
          </p15:clr>
        </p15:guide>
        <p15:guide id="7" pos="7392">
          <p15:clr>
            <a:srgbClr val="F26B43"/>
          </p15:clr>
        </p15:guide>
        <p15:guide id="9" orient="horz" pos="1008">
          <p15:clr>
            <a:srgbClr val="F26B43"/>
          </p15:clr>
        </p15:guide>
        <p15:guide id="11" orient="horz" pos="816">
          <p15:clr>
            <a:srgbClr val="F26B43"/>
          </p15:clr>
        </p15:guide>
        <p15:guide id="12" orient="horz" pos="288">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Bottom banner - primary blue"/>
          <p:cNvSpPr/>
          <p:nvPr userDrawn="1"/>
        </p:nvSpPr>
        <p:spPr>
          <a:xfrm>
            <a:off x="0" y="6556248"/>
            <a:ext cx="12192000" cy="301752"/>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8" name="Bottom banner - gradient">
            <a:extLst>
              <a:ext uri="{FF2B5EF4-FFF2-40B4-BE49-F238E27FC236}">
                <a16:creationId xmlns:a16="http://schemas.microsoft.com/office/drawing/2014/main" id="{1EE8BB6C-FBE4-45DA-9172-BDEF55FD186A}"/>
              </a:ext>
            </a:extLst>
          </p:cNvPr>
          <p:cNvSpPr/>
          <p:nvPr userDrawn="1"/>
        </p:nvSpPr>
        <p:spPr>
          <a:xfrm>
            <a:off x="6096001" y="6556248"/>
            <a:ext cx="6096000" cy="301752"/>
          </a:xfrm>
          <a:prstGeom prst="rect">
            <a:avLst/>
          </a:prstGeom>
          <a:gradFill flip="none" rotWithShape="1">
            <a:gsLst>
              <a:gs pos="0">
                <a:schemeClr val="tx2"/>
              </a:gs>
              <a:gs pos="100000">
                <a:schemeClr val="accent1"/>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3" name="Text Placeholder 2"/>
          <p:cNvSpPr>
            <a:spLocks noGrp="1"/>
          </p:cNvSpPr>
          <p:nvPr>
            <p:ph type="body" idx="1"/>
          </p:nvPr>
        </p:nvSpPr>
        <p:spPr>
          <a:xfrm>
            <a:off x="457200" y="1295400"/>
            <a:ext cx="11277600" cy="4914900"/>
          </a:xfrm>
          <a:prstGeom prst="rect">
            <a:avLst/>
          </a:prstGeom>
        </p:spPr>
        <p:txBody>
          <a:bodyPr vert="horz" wrap="square" lIns="0" tIns="0" rIns="0" bIns="0" rtlCol="0">
            <a:noAutofit/>
          </a:bodyPr>
          <a:lstStyle/>
          <a:p>
            <a:pPr lvl="0"/>
            <a:r>
              <a:rPr lang="en-US" dirty="0"/>
              <a:t>Edit Master text styles</a:t>
            </a:r>
          </a:p>
          <a:p>
            <a:pPr lvl="1"/>
            <a:r>
              <a:rPr lang="en-US" dirty="0"/>
              <a:t>Second level</a:t>
            </a:r>
          </a:p>
        </p:txBody>
      </p:sp>
      <p:sp>
        <p:nvSpPr>
          <p:cNvPr id="2" name="Title Placeholder 1"/>
          <p:cNvSpPr>
            <a:spLocks noGrp="1"/>
          </p:cNvSpPr>
          <p:nvPr>
            <p:ph type="title"/>
          </p:nvPr>
        </p:nvSpPr>
        <p:spPr>
          <a:xfrm>
            <a:off x="457200" y="411480"/>
            <a:ext cx="11277600" cy="876300"/>
          </a:xfrm>
          <a:prstGeom prst="rect">
            <a:avLst/>
          </a:prstGeom>
        </p:spPr>
        <p:txBody>
          <a:bodyPr vert="horz" lIns="0" tIns="0" rIns="0" bIns="0" rtlCol="0" anchor="t" anchorCtr="0">
            <a:noAutofit/>
          </a:bodyPr>
          <a:lstStyle/>
          <a:p>
            <a:r>
              <a:rPr lang="en-US"/>
              <a:t>Click to edit Master title style</a:t>
            </a:r>
            <a:endParaRPr lang="en-US" dirty="0"/>
          </a:p>
        </p:txBody>
      </p:sp>
      <p:sp>
        <p:nvSpPr>
          <p:cNvPr id="6" name="Slide Number Placeholder"/>
          <p:cNvSpPr>
            <a:spLocks noGrp="1"/>
          </p:cNvSpPr>
          <p:nvPr>
            <p:ph type="sldNum" sz="quarter" idx="4"/>
          </p:nvPr>
        </p:nvSpPr>
        <p:spPr>
          <a:xfrm>
            <a:off x="11734800" y="6553200"/>
            <a:ext cx="457200" cy="304800"/>
          </a:xfrm>
          <a:prstGeom prst="rect">
            <a:avLst/>
          </a:prstGeom>
        </p:spPr>
        <p:txBody>
          <a:bodyPr vert="horz" wrap="none" lIns="0" tIns="0" rIns="0" bIns="0" rtlCol="0" anchor="ctr"/>
          <a:lstStyle>
            <a:lvl1pPr algn="ctr">
              <a:defRPr sz="800" b="0">
                <a:solidFill>
                  <a:schemeClr val="bg1">
                    <a:lumMod val="75000"/>
                  </a:schemeClr>
                </a:solidFill>
              </a:defRPr>
            </a:lvl1pPr>
          </a:lstStyle>
          <a:p>
            <a:fld id="{1384FA50-8B36-4B06-A05C-1E58CBA999B5}" type="slidenum">
              <a:rPr lang="en-US" smtClean="0"/>
              <a:pPr/>
              <a:t>‹#›</a:t>
            </a:fld>
            <a:endParaRPr lang="en-US" dirty="0"/>
          </a:p>
        </p:txBody>
      </p:sp>
    </p:spTree>
    <p:extLst>
      <p:ext uri="{BB962C8B-B14F-4D97-AF65-F5344CB8AC3E}">
        <p14:creationId xmlns:p14="http://schemas.microsoft.com/office/powerpoint/2010/main" val="116981366"/>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 id="2147483819" r:id="rId12"/>
    <p:sldLayoutId id="2147483820" r:id="rId13"/>
    <p:sldLayoutId id="2147483821" r:id="rId14"/>
    <p:sldLayoutId id="2147483822" r:id="rId15"/>
    <p:sldLayoutId id="2147483823" r:id="rId16"/>
    <p:sldLayoutId id="2147483824" r:id="rId17"/>
    <p:sldLayoutId id="2147483825" r:id="rId18"/>
    <p:sldLayoutId id="2147483826" r:id="rId19"/>
    <p:sldLayoutId id="2147483827" r:id="rId20"/>
    <p:sldLayoutId id="2147483828" r:id="rId21"/>
    <p:sldLayoutId id="2147483829" r:id="rId22"/>
    <p:sldLayoutId id="2147483830" r:id="rId23"/>
    <p:sldLayoutId id="2147483831" r:id="rId24"/>
    <p:sldLayoutId id="2147483832" r:id="rId25"/>
    <p:sldLayoutId id="2147483833" r:id="rId26"/>
    <p:sldLayoutId id="2147483834" r:id="rId27"/>
    <p:sldLayoutId id="2147483835" r:id="rId28"/>
    <p:sldLayoutId id="2147483836" r:id="rId29"/>
    <p:sldLayoutId id="2147483837" r:id="rId30"/>
    <p:sldLayoutId id="2147483838" r:id="rId31"/>
    <p:sldLayoutId id="2147483839" r:id="rId32"/>
    <p:sldLayoutId id="2147483840" r:id="rId33"/>
    <p:sldLayoutId id="2147483841" r:id="rId34"/>
    <p:sldLayoutId id="2147483842" r:id="rId35"/>
    <p:sldLayoutId id="2147483843" r:id="rId36"/>
    <p:sldLayoutId id="2147483844" r:id="rId37"/>
    <p:sldLayoutId id="2147483845" r:id="rId38"/>
    <p:sldLayoutId id="2147483846" r:id="rId39"/>
    <p:sldLayoutId id="2147483847" r:id="rId40"/>
    <p:sldLayoutId id="2147483848" r:id="rId41"/>
    <p:sldLayoutId id="2147483849" r:id="rId42"/>
    <p:sldLayoutId id="2147483850" r:id="rId43"/>
    <p:sldLayoutId id="2147483851" r:id="rId44"/>
    <p:sldLayoutId id="2147483852" r:id="rId45"/>
    <p:sldLayoutId id="2147483853" r:id="rId46"/>
    <p:sldLayoutId id="2147483854" r:id="rId47"/>
    <p:sldLayoutId id="2147483855" r:id="rId4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685800" rtl="0" eaLnBrk="1" latinLnBrk="0" hangingPunct="1">
        <a:lnSpc>
          <a:spcPct val="90000"/>
        </a:lnSpc>
        <a:spcBef>
          <a:spcPct val="0"/>
        </a:spcBef>
        <a:buNone/>
        <a:defRPr sz="3000" kern="600" baseline="0">
          <a:solidFill>
            <a:schemeClr val="tx2"/>
          </a:solidFill>
          <a:latin typeface="+mj-lt"/>
          <a:ea typeface="+mj-ea"/>
          <a:cs typeface="+mj-cs"/>
        </a:defRPr>
      </a:lvl1pPr>
    </p:titleStyle>
    <p:bodyStyle>
      <a:lvl1pPr marL="228600" indent="-228600" algn="l" defTabSz="685800" rtl="0" eaLnBrk="1" latinLnBrk="0" hangingPunct="1">
        <a:lnSpc>
          <a:spcPct val="100000"/>
        </a:lnSpc>
        <a:spcBef>
          <a:spcPts val="600"/>
        </a:spcBef>
        <a:spcAft>
          <a:spcPts val="600"/>
        </a:spcAft>
        <a:buClr>
          <a:schemeClr val="tx2"/>
        </a:buClr>
        <a:buFont typeface="Arial" panose="020B0604020202020204" pitchFamily="34" charset="0"/>
        <a:buChar char="•"/>
        <a:defRPr sz="2000" kern="600" baseline="0">
          <a:solidFill>
            <a:schemeClr val="tx1"/>
          </a:solidFill>
          <a:latin typeface="+mn-lt"/>
          <a:ea typeface="+mn-ea"/>
          <a:cs typeface="+mn-cs"/>
        </a:defRPr>
      </a:lvl1pPr>
      <a:lvl2pPr marL="429768" indent="-182880" algn="l" defTabSz="685800" rtl="0" eaLnBrk="1" latinLnBrk="0" hangingPunct="1">
        <a:lnSpc>
          <a:spcPct val="100000"/>
        </a:lnSpc>
        <a:spcBef>
          <a:spcPts val="0"/>
        </a:spcBef>
        <a:spcAft>
          <a:spcPts val="600"/>
        </a:spcAft>
        <a:buClr>
          <a:schemeClr val="tx1"/>
        </a:buClr>
        <a:buFont typeface="Arial" panose="020B0604020202020204" pitchFamily="34" charset="0"/>
        <a:buChar char="–"/>
        <a:defRPr sz="1600" kern="600" baseline="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4" orient="horz" pos="4128">
          <p15:clr>
            <a:srgbClr val="F26B43"/>
          </p15:clr>
        </p15:guide>
        <p15:guide id="5" orient="horz" pos="4080">
          <p15:clr>
            <a:srgbClr val="F26B43"/>
          </p15:clr>
        </p15:guide>
        <p15:guide id="6" pos="288">
          <p15:clr>
            <a:srgbClr val="F26B43"/>
          </p15:clr>
        </p15:guide>
        <p15:guide id="7" pos="7392">
          <p15:clr>
            <a:srgbClr val="F26B43"/>
          </p15:clr>
        </p15:guide>
        <p15:guide id="9" orient="horz" pos="1008">
          <p15:clr>
            <a:srgbClr val="F26B43"/>
          </p15:clr>
        </p15:guide>
        <p15:guide id="11" orient="horz" pos="816">
          <p15:clr>
            <a:srgbClr val="F26B43"/>
          </p15:clr>
        </p15:guide>
        <p15:guide id="12" orient="horz" pos="28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9.xml"/><Relationship Id="rId6" Type="http://schemas.openxmlformats.org/officeDocument/2006/relationships/image" Target="../media/image20.pn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145.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102.xml"/><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53.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51.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7" Type="http://schemas.microsoft.com/office/2007/relationships/hdphoto" Target="../media/hdphoto3.wdp"/><Relationship Id="rId2" Type="http://schemas.openxmlformats.org/officeDocument/2006/relationships/notesSlide" Target="../notesSlides/notesSlide20.xml"/><Relationship Id="rId1" Type="http://schemas.openxmlformats.org/officeDocument/2006/relationships/slideLayout" Target="../slideLayouts/slideLayout1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2.xml"/><Relationship Id="rId1" Type="http://schemas.openxmlformats.org/officeDocument/2006/relationships/slideLayout" Target="../slideLayouts/slideLayout41.xml"/></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3.xml"/><Relationship Id="rId1" Type="http://schemas.openxmlformats.org/officeDocument/2006/relationships/slideLayout" Target="../slideLayouts/slideLayout48.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37.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3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7.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32.xml"/><Relationship Id="rId5" Type="http://schemas.openxmlformats.org/officeDocument/2006/relationships/image" Target="../media/image49.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0.xml"/><Relationship Id="rId1" Type="http://schemas.openxmlformats.org/officeDocument/2006/relationships/slideLayout" Target="../slideLayouts/slideLayout43.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55.xml"/><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57.png"/><Relationship Id="rId2" Type="http://schemas.openxmlformats.org/officeDocument/2006/relationships/notesSlide" Target="../notesSlides/notesSlide32.xml"/><Relationship Id="rId1" Type="http://schemas.openxmlformats.org/officeDocument/2006/relationships/slideLayout" Target="../slideLayouts/slideLayout54.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jpeg"/></Relationships>
</file>

<file path=ppt/slides/_rels/slide3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58.jpeg"/><Relationship Id="rId7" Type="http://schemas.openxmlformats.org/officeDocument/2006/relationships/image" Target="../media/image62.png"/><Relationship Id="rId2" Type="http://schemas.openxmlformats.org/officeDocument/2006/relationships/notesSlide" Target="../notesSlides/notesSlide33.xml"/><Relationship Id="rId1" Type="http://schemas.openxmlformats.org/officeDocument/2006/relationships/slideLayout" Target="../slideLayouts/slideLayout54.xml"/><Relationship Id="rId6" Type="http://schemas.openxmlformats.org/officeDocument/2006/relationships/image" Target="../media/image61.emf"/><Relationship Id="rId5" Type="http://schemas.openxmlformats.org/officeDocument/2006/relationships/image" Target="../media/image60.jpeg"/><Relationship Id="rId4" Type="http://schemas.openxmlformats.org/officeDocument/2006/relationships/image" Target="../media/image59.png"/></Relationships>
</file>

<file path=ppt/slides/_rels/slide3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3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5.xml"/><Relationship Id="rId1" Type="http://schemas.openxmlformats.org/officeDocument/2006/relationships/slideLayout" Target="../slideLayouts/slideLayout22.xml"/></Relationships>
</file>

<file path=ppt/slides/_rels/slide3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6.xml"/><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7.xml"/><Relationship Id="rId1" Type="http://schemas.openxmlformats.org/officeDocument/2006/relationships/slideLayout" Target="../slideLayouts/slideLayout43.xml"/></Relationships>
</file>

<file path=ppt/slides/_rels/slide3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40.xml"/><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image" Target="../media/image19.png"/><Relationship Id="rId5" Type="http://schemas.openxmlformats.org/officeDocument/2006/relationships/image" Target="../media/image18.jpeg"/><Relationship Id="rId10" Type="http://schemas.openxmlformats.org/officeDocument/2006/relationships/image" Target="../media/image23.png"/><Relationship Id="rId4" Type="http://schemas.openxmlformats.org/officeDocument/2006/relationships/image" Target="../media/image17.jpeg"/><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erson and person playing with a child&#10;&#10;Description automatically generated">
            <a:extLst>
              <a:ext uri="{FF2B5EF4-FFF2-40B4-BE49-F238E27FC236}">
                <a16:creationId xmlns:a16="http://schemas.microsoft.com/office/drawing/2014/main" id="{78E079EF-198E-E105-E50A-3931360EEA4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295400"/>
            <a:ext cx="12192000" cy="5261386"/>
          </a:xfrm>
          <a:prstGeom prst="rect">
            <a:avLst/>
          </a:prstGeom>
        </p:spPr>
      </p:pic>
      <p:sp>
        <p:nvSpPr>
          <p:cNvPr id="5" name="Item number"/>
          <p:cNvSpPr txBox="1"/>
          <p:nvPr/>
        </p:nvSpPr>
        <p:spPr>
          <a:xfrm>
            <a:off x="10861482" y="6553200"/>
            <a:ext cx="873317" cy="301752"/>
          </a:xfrm>
          <a:prstGeom prst="rect">
            <a:avLst/>
          </a:prstGeom>
          <a:noFill/>
        </p:spPr>
        <p:txBody>
          <a:bodyPr wrap="square" lIns="0" tIns="0" rIns="0" bIns="0" rtlCol="0" anchor="ctr">
            <a:noAutofit/>
          </a:bodyPr>
          <a:lstStyle/>
          <a:p>
            <a:pPr marL="0" marR="0" lvl="0" indent="0" algn="r" defTabSz="914400" rtl="0" eaLnBrk="1" fontAlgn="base" latinLnBrk="0" hangingPunct="1">
              <a:lnSpc>
                <a:spcPct val="100000"/>
              </a:lnSpc>
              <a:spcBef>
                <a:spcPct val="0"/>
              </a:spcBef>
              <a:spcAft>
                <a:spcPts val="600"/>
              </a:spcAft>
              <a:buClrTx/>
              <a:buSzTx/>
              <a:buFontTx/>
              <a:buNone/>
              <a:tabLst/>
              <a:defRPr/>
            </a:pPr>
            <a:r>
              <a:rPr kumimoji="0" lang="en-US" sz="600" b="0" i="0" u="none" strike="noStrike" kern="1200" cap="none" spc="0" normalizeH="0" baseline="0" noProof="0" dirty="0">
                <a:ln>
                  <a:noFill/>
                </a:ln>
                <a:solidFill>
                  <a:srgbClr val="FFFFFF"/>
                </a:solidFill>
                <a:effectLst/>
                <a:uLnTx/>
                <a:uFillTx/>
                <a:latin typeface="Arial" charset="0"/>
                <a:ea typeface="+mn-ea"/>
                <a:cs typeface="+mn-cs"/>
              </a:rPr>
              <a:t>476174.0824</a:t>
            </a:r>
          </a:p>
        </p:txBody>
      </p:sp>
      <p:sp>
        <p:nvSpPr>
          <p:cNvPr id="4" name="Sheer box"/>
          <p:cNvSpPr/>
          <p:nvPr/>
        </p:nvSpPr>
        <p:spPr>
          <a:xfrm>
            <a:off x="7219338" y="1283331"/>
            <a:ext cx="4517136" cy="5273043"/>
          </a:xfrm>
          <a:prstGeom prst="rect">
            <a:avLst/>
          </a:prstGeom>
          <a:solidFill>
            <a:schemeClr val="accent1">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4" name="Tagline">
            <a:extLst>
              <a:ext uri="{FF2B5EF4-FFF2-40B4-BE49-F238E27FC236}">
                <a16:creationId xmlns:a16="http://schemas.microsoft.com/office/drawing/2014/main" id="{ECF2BE90-88DA-4E2D-9510-21E695FA3436}"/>
              </a:ext>
            </a:extLst>
          </p:cNvPr>
          <p:cNvSpPr txBox="1">
            <a:spLocks noChangeArrowheads="1"/>
          </p:cNvSpPr>
          <p:nvPr/>
        </p:nvSpPr>
        <p:spPr bwMode="auto">
          <a:xfrm>
            <a:off x="457199" y="6550152"/>
            <a:ext cx="6770451"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0">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ts val="0"/>
              </a:spcBef>
              <a:spcAft>
                <a:spcPct val="0"/>
              </a:spcAft>
              <a:buClrTx/>
              <a:buSzTx/>
              <a:buFontTx/>
              <a:buNone/>
              <a:tabLst/>
              <a:defRPr/>
            </a:pPr>
            <a:r>
              <a:rPr kumimoji="0" lang="en-US" sz="600" b="0" i="0" u="none" strike="noStrike" kern="1200" cap="none" spc="0" normalizeH="0" baseline="0" noProof="0" dirty="0">
                <a:ln>
                  <a:noFill/>
                </a:ln>
                <a:solidFill>
                  <a:srgbClr val="FFFFFF"/>
                </a:solidFill>
                <a:effectLst/>
                <a:uLnTx/>
                <a:uFillTx/>
                <a:latin typeface="Arial" charset="0"/>
                <a:ea typeface="+mn-ea"/>
                <a:cs typeface="+mn-cs"/>
              </a:rPr>
              <a:t>Blue Cross and Blue Shield of New Mexico, a Division of Health Care Service Corporation, a Mutual Legal Reserve Company, an Independent Licensee of the Blue Cross and Blue Shield Association </a:t>
            </a:r>
          </a:p>
        </p:txBody>
      </p:sp>
      <p:pic>
        <p:nvPicPr>
          <p:cNvPr id="7" name="Graphic 6">
            <a:extLst>
              <a:ext uri="{FF2B5EF4-FFF2-40B4-BE49-F238E27FC236}">
                <a16:creationId xmlns:a16="http://schemas.microsoft.com/office/drawing/2014/main" id="{EF1D045E-BF74-87E7-22A2-3755815D3A3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45912" y="457200"/>
            <a:ext cx="2812650" cy="386050"/>
          </a:xfrm>
          <a:prstGeom prst="rect">
            <a:avLst/>
          </a:prstGeom>
        </p:spPr>
      </p:pic>
      <p:sp>
        <p:nvSpPr>
          <p:cNvPr id="11" name="Subtitle 2">
            <a:extLst>
              <a:ext uri="{FF2B5EF4-FFF2-40B4-BE49-F238E27FC236}">
                <a16:creationId xmlns:a16="http://schemas.microsoft.com/office/drawing/2014/main" id="{DA85C0F2-BA0E-BB69-A97C-E6EB67693744}"/>
              </a:ext>
            </a:extLst>
          </p:cNvPr>
          <p:cNvSpPr>
            <a:spLocks noGrp="1"/>
          </p:cNvSpPr>
          <p:nvPr>
            <p:ph type="subTitle" idx="1"/>
          </p:nvPr>
        </p:nvSpPr>
        <p:spPr>
          <a:xfrm>
            <a:off x="7388736" y="1639463"/>
            <a:ext cx="4178339" cy="955510"/>
          </a:xfrm>
        </p:spPr>
        <p:txBody>
          <a:bodyPr/>
          <a:lstStyle/>
          <a:p>
            <a:pPr lvl="0" algn="ctr">
              <a:lnSpc>
                <a:spcPct val="90000"/>
              </a:lnSpc>
              <a:buClr>
                <a:srgbClr val="0080C7"/>
              </a:buClr>
            </a:pPr>
            <a:r>
              <a:rPr lang="en-US" sz="3200" dirty="0">
                <a:solidFill>
                  <a:srgbClr val="FFFFFF"/>
                </a:solidFill>
              </a:rPr>
              <a:t>Welcome to the    State of New Mexico's Open Enrollment</a:t>
            </a:r>
            <a:endParaRPr lang="en-US" dirty="0"/>
          </a:p>
        </p:txBody>
      </p:sp>
      <p:sp>
        <p:nvSpPr>
          <p:cNvPr id="13" name="Text Placeholder 1">
            <a:extLst>
              <a:ext uri="{FF2B5EF4-FFF2-40B4-BE49-F238E27FC236}">
                <a16:creationId xmlns:a16="http://schemas.microsoft.com/office/drawing/2014/main" id="{FB247801-86F7-A3E7-5CC2-9B2D362A228A}"/>
              </a:ext>
            </a:extLst>
          </p:cNvPr>
          <p:cNvSpPr txBox="1">
            <a:spLocks/>
          </p:cNvSpPr>
          <p:nvPr/>
        </p:nvSpPr>
        <p:spPr>
          <a:xfrm>
            <a:off x="7298595" y="5276673"/>
            <a:ext cx="4507150" cy="978361"/>
          </a:xfrm>
          <a:prstGeom prst="rect">
            <a:avLst/>
          </a:prstGeom>
        </p:spPr>
        <p:txBody>
          <a:bodyPr vert="horz" wrap="square" lIns="0" tIns="0" rIns="0" bIns="0" rtlCol="0" anchor="ctr">
            <a:noAutofit/>
          </a:bodyPr>
          <a:lstStyle>
            <a:lvl1pPr marL="0" indent="0" algn="l" defTabSz="685800" rtl="0" eaLnBrk="1" latinLnBrk="0" hangingPunct="1">
              <a:lnSpc>
                <a:spcPct val="95000"/>
              </a:lnSpc>
              <a:spcBef>
                <a:spcPts val="400"/>
              </a:spcBef>
              <a:spcAft>
                <a:spcPts val="0"/>
              </a:spcAft>
              <a:buClr>
                <a:schemeClr val="tx2"/>
              </a:buClr>
              <a:buFontTx/>
              <a:buNone/>
              <a:defRPr sz="2000" b="1" i="0" kern="600" baseline="0">
                <a:solidFill>
                  <a:schemeClr val="bg1"/>
                </a:solidFill>
                <a:latin typeface="+mn-lt"/>
                <a:ea typeface="+mn-ea"/>
                <a:cs typeface="+mn-cs"/>
              </a:defRPr>
            </a:lvl1pPr>
            <a:lvl2pPr marL="411480" indent="-182880" algn="l" defTabSz="685800" rtl="0" eaLnBrk="1" latinLnBrk="0" hangingPunct="1">
              <a:lnSpc>
                <a:spcPct val="100000"/>
              </a:lnSpc>
              <a:spcBef>
                <a:spcPts val="0"/>
              </a:spcBef>
              <a:spcAft>
                <a:spcPts val="600"/>
              </a:spcAft>
              <a:buClr>
                <a:schemeClr val="accent3">
                  <a:lumMod val="75000"/>
                </a:schemeClr>
              </a:buClr>
              <a:buFont typeface="Arial" panose="020B0604020202020204" pitchFamily="34" charset="0"/>
              <a:buChar char="•"/>
              <a:defRPr sz="1800" kern="600" baseline="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95000"/>
              </a:lnSpc>
              <a:spcBef>
                <a:spcPts val="400"/>
              </a:spcBef>
              <a:spcAft>
                <a:spcPts val="0"/>
              </a:spcAft>
              <a:buClr>
                <a:srgbClr val="0080C7"/>
              </a:buClr>
              <a:buSzTx/>
              <a:buFontTx/>
              <a:buNone/>
              <a:tabLst/>
              <a:defRPr/>
            </a:pPr>
            <a:r>
              <a:rPr kumimoji="0" lang="en-US" sz="2400" b="0" i="0" u="none" strike="noStrike" kern="600" cap="none" spc="0" normalizeH="0" baseline="0" noProof="0" dirty="0">
                <a:ln>
                  <a:noFill/>
                </a:ln>
                <a:solidFill>
                  <a:srgbClr val="FFFFFF"/>
                </a:solidFill>
                <a:effectLst/>
                <a:uLnTx/>
                <a:uFillTx/>
                <a:latin typeface="Arial" panose="020B0604020202020204"/>
                <a:ea typeface="+mn-ea"/>
                <a:cs typeface="+mn-cs"/>
              </a:rPr>
              <a:t>Group Benefits Health Plan</a:t>
            </a:r>
          </a:p>
          <a:p>
            <a:pPr marL="0" marR="0" lvl="0" indent="0" algn="ctr" defTabSz="685800" rtl="0" eaLnBrk="1" fontAlgn="auto" latinLnBrk="0" hangingPunct="1">
              <a:lnSpc>
                <a:spcPct val="95000"/>
              </a:lnSpc>
              <a:spcBef>
                <a:spcPts val="1200"/>
              </a:spcBef>
              <a:spcAft>
                <a:spcPts val="0"/>
              </a:spcAft>
              <a:buClr>
                <a:srgbClr val="0080C7"/>
              </a:buClr>
              <a:buSzTx/>
              <a:buFontTx/>
              <a:buNone/>
              <a:tabLst/>
              <a:defRPr/>
            </a:pPr>
            <a:r>
              <a:rPr kumimoji="0" lang="en-US" sz="2000" b="0" i="0" u="none" strike="noStrike" kern="600" cap="none" spc="0" normalizeH="0" baseline="0" noProof="0" dirty="0">
                <a:ln>
                  <a:noFill/>
                </a:ln>
                <a:solidFill>
                  <a:srgbClr val="FFFFFF"/>
                </a:solidFill>
                <a:effectLst/>
                <a:uLnTx/>
                <a:uFillTx/>
                <a:latin typeface="Arial" panose="020B0604020202020204"/>
                <a:ea typeface="+mn-ea"/>
                <a:cs typeface="+mn-cs"/>
              </a:rPr>
              <a:t>January – December                                      Plan Year 2025</a:t>
            </a:r>
          </a:p>
        </p:txBody>
      </p:sp>
      <p:pic>
        <p:nvPicPr>
          <p:cNvPr id="16" name="Picture 15">
            <a:extLst>
              <a:ext uri="{FF2B5EF4-FFF2-40B4-BE49-F238E27FC236}">
                <a16:creationId xmlns:a16="http://schemas.microsoft.com/office/drawing/2014/main" id="{3EDF44E4-847F-219F-FA01-BCD58534EDB4}"/>
              </a:ext>
            </a:extLst>
          </p:cNvPr>
          <p:cNvPicPr>
            <a:picLocks noChangeAspect="1"/>
          </p:cNvPicPr>
          <p:nvPr/>
        </p:nvPicPr>
        <p:blipFill>
          <a:blip r:embed="rId6"/>
          <a:stretch>
            <a:fillRect/>
          </a:stretch>
        </p:blipFill>
        <p:spPr>
          <a:xfrm>
            <a:off x="8816589" y="3429000"/>
            <a:ext cx="1322632" cy="1327680"/>
          </a:xfrm>
          <a:prstGeom prst="rect">
            <a:avLst/>
          </a:prstGeom>
        </p:spPr>
      </p:pic>
    </p:spTree>
    <p:extLst>
      <p:ext uri="{BB962C8B-B14F-4D97-AF65-F5344CB8AC3E}">
        <p14:creationId xmlns:p14="http://schemas.microsoft.com/office/powerpoint/2010/main" val="9585669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8C3634B-EC0A-4051-996A-A49F2B0CD63A}"/>
              </a:ext>
            </a:extLst>
          </p:cNvPr>
          <p:cNvSpPr>
            <a:spLocks noGrp="1"/>
          </p:cNvSpPr>
          <p:nvPr>
            <p:ph type="sldNum" sz="quarter" idx="12"/>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2D55A223-BDE3-4662-BD05-6BDBDD27824A}" type="slidenum">
              <a:rPr kumimoji="0" lang="en-US" sz="800" b="0" i="0" u="none" strike="noStrike" kern="1200" cap="none" spc="0" normalizeH="0" baseline="0" noProof="0" smtClean="0">
                <a:ln>
                  <a:noFill/>
                </a:ln>
                <a:solidFill>
                  <a:srgbClr val="FFFFFF">
                    <a:lumMod val="85000"/>
                  </a:srgbClr>
                </a:solidFill>
                <a:effectLst/>
                <a:uLnTx/>
                <a:uFillTx/>
                <a:latin typeface="Arial"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10</a:t>
            </a:fld>
            <a:endParaRPr kumimoji="0" lang="en-US" sz="800" b="0" i="0" u="none" strike="noStrike" kern="1200" cap="none" spc="0" normalizeH="0" baseline="0" noProof="0" dirty="0">
              <a:ln>
                <a:noFill/>
              </a:ln>
              <a:solidFill>
                <a:srgbClr val="FFFFFF">
                  <a:lumMod val="85000"/>
                </a:srgbClr>
              </a:solidFill>
              <a:effectLst/>
              <a:uLnTx/>
              <a:uFillTx/>
              <a:latin typeface="Arial" charset="0"/>
              <a:ea typeface="+mn-ea"/>
              <a:cs typeface="+mn-cs"/>
            </a:endParaRPr>
          </a:p>
        </p:txBody>
      </p:sp>
      <p:sp>
        <p:nvSpPr>
          <p:cNvPr id="7" name="Title 6">
            <a:extLst>
              <a:ext uri="{FF2B5EF4-FFF2-40B4-BE49-F238E27FC236}">
                <a16:creationId xmlns:a16="http://schemas.microsoft.com/office/drawing/2014/main" id="{4ABEB523-7B4B-4380-9931-9597FCCED092}"/>
              </a:ext>
            </a:extLst>
          </p:cNvPr>
          <p:cNvSpPr>
            <a:spLocks noGrp="1"/>
          </p:cNvSpPr>
          <p:nvPr>
            <p:ph type="title"/>
          </p:nvPr>
        </p:nvSpPr>
        <p:spPr>
          <a:xfrm>
            <a:off x="457200" y="366566"/>
            <a:ext cx="11277600" cy="400344"/>
          </a:xfrm>
        </p:spPr>
        <p:txBody>
          <a:bodyPr/>
          <a:lstStyle/>
          <a:p>
            <a:r>
              <a:rPr lang="en-US" sz="2700" dirty="0"/>
              <a:t>Blue Cross and Blue Shield of New Mexico Blue Preferred Plus Network </a:t>
            </a:r>
          </a:p>
        </p:txBody>
      </p:sp>
      <p:sp>
        <p:nvSpPr>
          <p:cNvPr id="32" name="TextBox 31" hidden="1">
            <a:extLst>
              <a:ext uri="{FF2B5EF4-FFF2-40B4-BE49-F238E27FC236}">
                <a16:creationId xmlns:a16="http://schemas.microsoft.com/office/drawing/2014/main" id="{0326C067-16C7-4B8F-9E0C-F4F68F2492D4}"/>
              </a:ext>
            </a:extLst>
          </p:cNvPr>
          <p:cNvSpPr txBox="1"/>
          <p:nvPr/>
        </p:nvSpPr>
        <p:spPr>
          <a:xfrm>
            <a:off x="11396911" y="696528"/>
            <a:ext cx="795089" cy="276999"/>
          </a:xfrm>
          <a:prstGeom prst="rect">
            <a:avLst/>
          </a:prstGeom>
          <a:solidFill>
            <a:srgbClr val="FFFF00"/>
          </a:solidFill>
        </p:spPr>
        <p:txBody>
          <a:bodyPr wrap="none" lIns="0" tIns="0" rIns="0" bIns="0" rtlCol="0">
            <a:spAutoFit/>
          </a:body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sz="1800" b="1" i="0" u="none" strike="noStrike" kern="1200" cap="none" spc="0" normalizeH="0" baseline="0" noProof="0" dirty="0">
                <a:ln>
                  <a:noFill/>
                </a:ln>
                <a:solidFill>
                  <a:srgbClr val="FF0066"/>
                </a:solidFill>
                <a:effectLst/>
                <a:uLnTx/>
                <a:uFillTx/>
                <a:latin typeface="Arial" charset="0"/>
                <a:ea typeface="+mn-ea"/>
                <a:cs typeface="+mn-cs"/>
              </a:rPr>
              <a:t>JEFF K</a:t>
            </a:r>
          </a:p>
        </p:txBody>
      </p:sp>
      <p:pic>
        <p:nvPicPr>
          <p:cNvPr id="3" name="Picture 2" descr="A picture containing drawing&#10;&#10;Description automatically generated">
            <a:extLst>
              <a:ext uri="{FF2B5EF4-FFF2-40B4-BE49-F238E27FC236}">
                <a16:creationId xmlns:a16="http://schemas.microsoft.com/office/drawing/2014/main" id="{6A31854D-22CA-3B68-4096-1B8F50403F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5277" y="5050210"/>
            <a:ext cx="1740108" cy="610645"/>
          </a:xfrm>
          <a:prstGeom prst="rect">
            <a:avLst/>
          </a:prstGeom>
        </p:spPr>
      </p:pic>
      <p:pic>
        <p:nvPicPr>
          <p:cNvPr id="4" name="Picture 3" descr="A close up of a sign&#10;&#10;Description automatically generated">
            <a:extLst>
              <a:ext uri="{FF2B5EF4-FFF2-40B4-BE49-F238E27FC236}">
                <a16:creationId xmlns:a16="http://schemas.microsoft.com/office/drawing/2014/main" id="{15B86DD2-392A-525E-D4E0-640CE946A2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8337" y="4992692"/>
            <a:ext cx="1740108" cy="668163"/>
          </a:xfrm>
          <a:prstGeom prst="rect">
            <a:avLst/>
          </a:prstGeom>
        </p:spPr>
      </p:pic>
      <p:pic>
        <p:nvPicPr>
          <p:cNvPr id="5" name="Picture 4" descr="A close up of a logo&#10;&#10;Description automatically generated">
            <a:extLst>
              <a:ext uri="{FF2B5EF4-FFF2-40B4-BE49-F238E27FC236}">
                <a16:creationId xmlns:a16="http://schemas.microsoft.com/office/drawing/2014/main" id="{E01375E2-7F34-FD7A-40B0-63F882D9A6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34103" y="4914368"/>
            <a:ext cx="1740108" cy="880371"/>
          </a:xfrm>
          <a:prstGeom prst="rect">
            <a:avLst/>
          </a:prstGeom>
        </p:spPr>
      </p:pic>
      <p:pic>
        <p:nvPicPr>
          <p:cNvPr id="6" name="Picture 5">
            <a:extLst>
              <a:ext uri="{FF2B5EF4-FFF2-40B4-BE49-F238E27FC236}">
                <a16:creationId xmlns:a16="http://schemas.microsoft.com/office/drawing/2014/main" id="{0236E357-8601-71D3-935C-3498CA9E65D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79869" y="5016434"/>
            <a:ext cx="1809750" cy="438150"/>
          </a:xfrm>
          <a:prstGeom prst="rect">
            <a:avLst/>
          </a:prstGeom>
        </p:spPr>
      </p:pic>
      <p:sp>
        <p:nvSpPr>
          <p:cNvPr id="8" name="TextBox 7">
            <a:extLst>
              <a:ext uri="{FF2B5EF4-FFF2-40B4-BE49-F238E27FC236}">
                <a16:creationId xmlns:a16="http://schemas.microsoft.com/office/drawing/2014/main" id="{2418CF8F-C97E-12DD-55E6-9B1B237C6B52}"/>
              </a:ext>
            </a:extLst>
          </p:cNvPr>
          <p:cNvSpPr txBox="1"/>
          <p:nvPr/>
        </p:nvSpPr>
        <p:spPr>
          <a:xfrm>
            <a:off x="457200" y="1594144"/>
            <a:ext cx="11277600" cy="2492990"/>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1E1E1E"/>
                </a:solidFill>
                <a:effectLst/>
                <a:uLnTx/>
                <a:uFillTx/>
              </a:rPr>
              <a:t>The Blue Preferred network (Tier 1) includes a variety of doctors, hospitals and other health care providers throughout New Mexico that can meet your health care needs.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1E1E1E"/>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1E1E1E"/>
                </a:solidFill>
                <a:effectLst/>
                <a:uLnTx/>
                <a:uFillTx/>
              </a:rPr>
              <a:t>With the Blue Preferred Plus plan, you will get the highest level of benefits when you visit the providers in the Blue Preferred network. You will still have the option of choosing a provider from the larger, statewide PPO network (Tier 2), but you will pay higher out-of-pocket costs than with the Blue Preferred network.</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1E1E1E"/>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1E1E1E"/>
                </a:solidFill>
                <a:effectLst/>
                <a:uLnTx/>
                <a:uFillTx/>
              </a:rPr>
              <a:t>Over </a:t>
            </a:r>
            <a:r>
              <a:rPr lang="en-US" kern="0" dirty="0">
                <a:solidFill>
                  <a:schemeClr val="tx2"/>
                </a:solidFill>
              </a:rPr>
              <a:t>45,0</a:t>
            </a:r>
            <a:r>
              <a:rPr kumimoji="0" lang="en-US" sz="1800" b="0" i="0" u="none" strike="noStrike" kern="0" cap="none" spc="0" normalizeH="0" baseline="0" noProof="0" dirty="0">
                <a:ln>
                  <a:noFill/>
                </a:ln>
                <a:solidFill>
                  <a:schemeClr val="tx2"/>
                </a:solidFill>
                <a:effectLst/>
                <a:uLnTx/>
                <a:uFillTx/>
              </a:rPr>
              <a:t>00</a:t>
            </a:r>
            <a:r>
              <a:rPr kumimoji="0" lang="en-US" sz="1800" b="0" i="0" u="none" strike="noStrike" kern="0" cap="none" spc="0" normalizeH="0" baseline="0" noProof="0" dirty="0">
                <a:ln>
                  <a:noFill/>
                </a:ln>
                <a:solidFill>
                  <a:srgbClr val="005587"/>
                </a:solidFill>
                <a:effectLst/>
                <a:uLnTx/>
                <a:uFillTx/>
              </a:rPr>
              <a:t> </a:t>
            </a:r>
            <a:r>
              <a:rPr lang="en-US" kern="0" dirty="0"/>
              <a:t>(Tier 2) </a:t>
            </a:r>
            <a:r>
              <a:rPr kumimoji="0" lang="en-US" sz="1800" b="0" i="0" u="none" strike="noStrike" kern="0" cap="none" spc="0" normalizeH="0" baseline="0" noProof="0" dirty="0">
                <a:ln>
                  <a:noFill/>
                </a:ln>
                <a:solidFill>
                  <a:srgbClr val="1E1E1E"/>
                </a:solidFill>
                <a:effectLst/>
                <a:uLnTx/>
                <a:uFillTx/>
              </a:rPr>
              <a:t>contracted providers in New Mexico including:</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1E1E1E"/>
              </a:solidFill>
              <a:effectLst/>
              <a:uLnTx/>
              <a:uFillTx/>
            </a:endParaRPr>
          </a:p>
        </p:txBody>
      </p:sp>
    </p:spTree>
    <p:extLst>
      <p:ext uri="{BB962C8B-B14F-4D97-AF65-F5344CB8AC3E}">
        <p14:creationId xmlns:p14="http://schemas.microsoft.com/office/powerpoint/2010/main" val="38761985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5E92B94-EC2D-4B30-8DF5-4B7CD75377DA}"/>
              </a:ext>
            </a:extLst>
          </p:cNvPr>
          <p:cNvSpPr>
            <a:spLocks noGrp="1"/>
          </p:cNvSpPr>
          <p:nvPr>
            <p:ph type="sldNum" sz="quarter" idx="12"/>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2D55A223-BDE3-4662-BD05-6BDBDD27824A}" type="slidenum">
              <a:rPr kumimoji="0" lang="en-US" sz="800" b="0" i="0" u="none" strike="noStrike" kern="1200" cap="none" spc="0" normalizeH="0" baseline="0" noProof="0" smtClean="0">
                <a:ln>
                  <a:noFill/>
                </a:ln>
                <a:solidFill>
                  <a:srgbClr val="FFFFFF">
                    <a:lumMod val="75000"/>
                  </a:srgbClr>
                </a:solidFill>
                <a:effectLst/>
                <a:uLnTx/>
                <a:uFillTx/>
                <a:latin typeface="Arial"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11</a:t>
            </a:fld>
            <a:endParaRPr kumimoji="0" lang="en-US" sz="800" b="0" i="0" u="none" strike="noStrike" kern="1200" cap="none" spc="0" normalizeH="0" baseline="0" noProof="0" dirty="0">
              <a:ln>
                <a:noFill/>
              </a:ln>
              <a:solidFill>
                <a:srgbClr val="FFFFFF">
                  <a:lumMod val="75000"/>
                </a:srgbClr>
              </a:solidFill>
              <a:effectLst/>
              <a:uLnTx/>
              <a:uFillTx/>
              <a:latin typeface="Arial" charset="0"/>
              <a:ea typeface="+mn-ea"/>
              <a:cs typeface="+mn-cs"/>
            </a:endParaRPr>
          </a:p>
        </p:txBody>
      </p:sp>
      <p:sp>
        <p:nvSpPr>
          <p:cNvPr id="6" name="Title 5">
            <a:extLst>
              <a:ext uri="{FF2B5EF4-FFF2-40B4-BE49-F238E27FC236}">
                <a16:creationId xmlns:a16="http://schemas.microsoft.com/office/drawing/2014/main" id="{70CFD77B-637D-4FFB-B6D6-7614CC1C0A00}"/>
              </a:ext>
            </a:extLst>
          </p:cNvPr>
          <p:cNvSpPr>
            <a:spLocks noGrp="1"/>
          </p:cNvSpPr>
          <p:nvPr>
            <p:ph type="title"/>
          </p:nvPr>
        </p:nvSpPr>
        <p:spPr/>
        <p:txBody>
          <a:bodyPr/>
          <a:lstStyle/>
          <a:p>
            <a:r>
              <a:rPr lang="en-US" dirty="0"/>
              <a:t>Differences</a:t>
            </a:r>
            <a:r>
              <a:rPr lang="en-US" dirty="0">
                <a:solidFill>
                  <a:srgbClr val="00B0F0"/>
                </a:solidFill>
              </a:rPr>
              <a:t> </a:t>
            </a:r>
            <a:r>
              <a:rPr lang="en-US" dirty="0"/>
              <a:t>Between HMO and PPO</a:t>
            </a:r>
          </a:p>
        </p:txBody>
      </p:sp>
      <p:graphicFrame>
        <p:nvGraphicFramePr>
          <p:cNvPr id="7" name="Group 3">
            <a:extLst>
              <a:ext uri="{FF2B5EF4-FFF2-40B4-BE49-F238E27FC236}">
                <a16:creationId xmlns:a16="http://schemas.microsoft.com/office/drawing/2014/main" id="{19C1EE52-7C6B-46E0-AA0D-428FCD9FCF98}"/>
              </a:ext>
            </a:extLst>
          </p:cNvPr>
          <p:cNvGraphicFramePr>
            <a:graphicFrameLocks noGrp="1"/>
          </p:cNvGraphicFramePr>
          <p:nvPr>
            <p:ph idx="1"/>
            <p:extLst>
              <p:ext uri="{D42A27DB-BD31-4B8C-83A1-F6EECF244321}">
                <p14:modId xmlns:p14="http://schemas.microsoft.com/office/powerpoint/2010/main" val="3777921109"/>
              </p:ext>
            </p:extLst>
          </p:nvPr>
        </p:nvGraphicFramePr>
        <p:xfrm>
          <a:off x="457199" y="1295400"/>
          <a:ext cx="11277599" cy="4876800"/>
        </p:xfrm>
        <a:graphic>
          <a:graphicData uri="http://schemas.openxmlformats.org/drawingml/2006/table">
            <a:tbl>
              <a:tblPr/>
              <a:tblGrid>
                <a:gridCol w="5616223">
                  <a:extLst>
                    <a:ext uri="{9D8B030D-6E8A-4147-A177-3AD203B41FA5}">
                      <a16:colId xmlns:a16="http://schemas.microsoft.com/office/drawing/2014/main" val="20000"/>
                    </a:ext>
                  </a:extLst>
                </a:gridCol>
                <a:gridCol w="5661376">
                  <a:extLst>
                    <a:ext uri="{9D8B030D-6E8A-4147-A177-3AD203B41FA5}">
                      <a16:colId xmlns:a16="http://schemas.microsoft.com/office/drawing/2014/main" val="20001"/>
                    </a:ext>
                  </a:extLst>
                </a:gridCol>
              </a:tblGrid>
              <a:tr h="54083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HMO</a:t>
                      </a:r>
                    </a:p>
                  </a:txBody>
                  <a:tcPr anchor="ctr" horzOverflow="overflow">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bg2">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PPO</a:t>
                      </a:r>
                    </a:p>
                  </a:txBody>
                  <a:tcPr anchor="ctr" horzOverflow="overflow">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4335969">
                <a:tc>
                  <a:txBody>
                    <a:bodyPr/>
                    <a:lstStyle/>
                    <a:p>
                      <a:pPr marL="274320" marR="0" lvl="0" indent="-274320" algn="l" defTabSz="914400" rtl="0" eaLnBrk="0" fontAlgn="base" latinLnBrk="0" hangingPunct="0">
                        <a:lnSpc>
                          <a:spcPct val="100000"/>
                        </a:lnSpc>
                        <a:spcBef>
                          <a:spcPts val="1000"/>
                        </a:spcBef>
                        <a:spcAft>
                          <a:spcPts val="0"/>
                        </a:spcAft>
                        <a:buClr>
                          <a:schemeClr val="tx1"/>
                        </a:buClr>
                        <a:buSzTx/>
                        <a:buFontTx/>
                        <a:buChar char="•"/>
                        <a:tabLst/>
                        <a:defRPr/>
                      </a:pPr>
                      <a:r>
                        <a:rPr kumimoji="0" lang="en-US" sz="2000" b="0" i="0" u="none" strike="noStrike" cap="none" normalizeH="0" baseline="0" dirty="0">
                          <a:ln>
                            <a:noFill/>
                          </a:ln>
                          <a:solidFill>
                            <a:schemeClr val="tx1"/>
                          </a:solidFill>
                          <a:effectLst/>
                          <a:latin typeface="Arial" charset="0"/>
                          <a:cs typeface="Times New Roman" pitchFamily="18" charset="0"/>
                        </a:rPr>
                        <a:t>Care is PCP-driven — you must select</a:t>
                      </a:r>
                      <a:br>
                        <a:rPr kumimoji="0" lang="en-US" sz="2000" b="0" i="0" u="none" strike="noStrike" cap="none" normalizeH="0" baseline="0" dirty="0">
                          <a:ln>
                            <a:noFill/>
                          </a:ln>
                          <a:solidFill>
                            <a:schemeClr val="tx1"/>
                          </a:solidFill>
                          <a:effectLst/>
                          <a:latin typeface="Arial" charset="0"/>
                          <a:cs typeface="Times New Roman" pitchFamily="18" charset="0"/>
                        </a:rPr>
                      </a:br>
                      <a:r>
                        <a:rPr kumimoji="0" lang="en-US" sz="2000" b="0" i="0" u="none" strike="noStrike" cap="none" normalizeH="0" baseline="0" dirty="0">
                          <a:ln>
                            <a:noFill/>
                          </a:ln>
                          <a:solidFill>
                            <a:schemeClr val="tx1"/>
                          </a:solidFill>
                          <a:effectLst/>
                          <a:latin typeface="Arial" charset="0"/>
                          <a:cs typeface="Times New Roman" pitchFamily="18" charset="0"/>
                        </a:rPr>
                        <a:t>a medical group and PCP</a:t>
                      </a:r>
                    </a:p>
                    <a:p>
                      <a:pPr marL="274320" marR="0" lvl="0" indent="-274320" algn="l" defTabSz="914400" rtl="0" eaLnBrk="0" fontAlgn="base" latinLnBrk="0" hangingPunct="0">
                        <a:lnSpc>
                          <a:spcPct val="100000"/>
                        </a:lnSpc>
                        <a:spcBef>
                          <a:spcPts val="1000"/>
                        </a:spcBef>
                        <a:spcAft>
                          <a:spcPts val="0"/>
                        </a:spcAft>
                        <a:buClr>
                          <a:schemeClr val="tx1"/>
                        </a:buClr>
                        <a:buSzTx/>
                        <a:buFontTx/>
                        <a:buChar char="•"/>
                        <a:tabLst/>
                        <a:defRPr/>
                      </a:pPr>
                      <a:r>
                        <a:rPr kumimoji="0" lang="en-US" sz="2000" b="0" i="0" u="none" strike="noStrike" cap="none" normalizeH="0" baseline="0" dirty="0">
                          <a:ln>
                            <a:noFill/>
                          </a:ln>
                          <a:solidFill>
                            <a:schemeClr val="tx1"/>
                          </a:solidFill>
                          <a:effectLst/>
                          <a:latin typeface="Arial" charset="0"/>
                          <a:cs typeface="Times New Roman" pitchFamily="18" charset="0"/>
                        </a:rPr>
                        <a:t>Referrals required for specialists</a:t>
                      </a:r>
                      <a:endParaRPr kumimoji="0" lang="en-US" sz="2000" b="0" i="0" u="none" strike="noStrike" cap="none" normalizeH="0" baseline="0" dirty="0">
                        <a:ln>
                          <a:noFill/>
                        </a:ln>
                        <a:solidFill>
                          <a:schemeClr val="tx1"/>
                        </a:solidFill>
                        <a:effectLst/>
                        <a:latin typeface="Arial" charset="0"/>
                      </a:endParaRPr>
                    </a:p>
                    <a:p>
                      <a:pPr marL="274320" marR="0" lvl="0" indent="-274320" algn="l" defTabSz="914400" rtl="0" eaLnBrk="0" fontAlgn="base" latinLnBrk="0" hangingPunct="0">
                        <a:lnSpc>
                          <a:spcPct val="100000"/>
                        </a:lnSpc>
                        <a:spcBef>
                          <a:spcPts val="1000"/>
                        </a:spcBef>
                        <a:spcAft>
                          <a:spcPts val="0"/>
                        </a:spcAft>
                        <a:buClr>
                          <a:schemeClr val="tx1"/>
                        </a:buClr>
                        <a:buSzTx/>
                        <a:buFontTx/>
                        <a:buChar char="•"/>
                        <a:tabLst/>
                      </a:pPr>
                      <a:r>
                        <a:rPr kumimoji="0" lang="en-US" sz="2000" b="0" i="0" u="none" strike="noStrike" cap="none" normalizeH="0" baseline="0" dirty="0">
                          <a:ln>
                            <a:noFill/>
                          </a:ln>
                          <a:solidFill>
                            <a:schemeClr val="tx1"/>
                          </a:solidFill>
                          <a:effectLst/>
                          <a:latin typeface="Arial" charset="0"/>
                          <a:cs typeface="Times New Roman" pitchFamily="18" charset="0"/>
                        </a:rPr>
                        <a:t>Fixed predictable copays on covered services</a:t>
                      </a:r>
                    </a:p>
                    <a:p>
                      <a:pPr marL="274320" marR="0" lvl="0" indent="-274320" algn="l" defTabSz="914400" rtl="0" eaLnBrk="1" fontAlgn="base" latinLnBrk="0" hangingPunct="1">
                        <a:lnSpc>
                          <a:spcPct val="100000"/>
                        </a:lnSpc>
                        <a:spcBef>
                          <a:spcPts val="1000"/>
                        </a:spcBef>
                        <a:spcAft>
                          <a:spcPts val="0"/>
                        </a:spcAft>
                        <a:buClr>
                          <a:schemeClr val="tx1"/>
                        </a:buClr>
                        <a:buSzTx/>
                        <a:buFontTx/>
                        <a:buChar char="•"/>
                        <a:tabLst/>
                      </a:pPr>
                      <a:r>
                        <a:rPr kumimoji="0" lang="en-US" sz="2000" b="0" i="0" u="none" strike="noStrike" cap="none" normalizeH="0" baseline="0" dirty="0">
                          <a:ln>
                            <a:noFill/>
                          </a:ln>
                          <a:solidFill>
                            <a:schemeClr val="tx1"/>
                          </a:solidFill>
                          <a:effectLst/>
                          <a:latin typeface="Arial" charset="0"/>
                          <a:cs typeface="Times New Roman" pitchFamily="18" charset="0"/>
                        </a:rPr>
                        <a:t>Smaller, more limited provider network</a:t>
                      </a:r>
                    </a:p>
                    <a:p>
                      <a:pPr marL="274320" marR="0" lvl="0" indent="-274320" algn="l" defTabSz="914400" rtl="0" eaLnBrk="1" fontAlgn="base" latinLnBrk="0" hangingPunct="1">
                        <a:lnSpc>
                          <a:spcPct val="100000"/>
                        </a:lnSpc>
                        <a:spcBef>
                          <a:spcPts val="1000"/>
                        </a:spcBef>
                        <a:spcAft>
                          <a:spcPts val="0"/>
                        </a:spcAft>
                        <a:buClr>
                          <a:schemeClr val="tx1"/>
                        </a:buClr>
                        <a:buSzTx/>
                        <a:buFontTx/>
                        <a:buChar char="•"/>
                        <a:tabLst/>
                        <a:defRPr/>
                      </a:pPr>
                      <a:r>
                        <a:rPr kumimoji="0" lang="en-US" sz="2000" b="0" i="0" u="none" strike="noStrike" cap="none" normalizeH="0" baseline="0" dirty="0">
                          <a:ln>
                            <a:noFill/>
                          </a:ln>
                          <a:solidFill>
                            <a:schemeClr val="tx1"/>
                          </a:solidFill>
                          <a:effectLst/>
                          <a:latin typeface="Arial" charset="0"/>
                          <a:cs typeface="Times New Roman" pitchFamily="18" charset="0"/>
                        </a:rPr>
                        <a:t>National coverage is more limited </a:t>
                      </a:r>
                    </a:p>
                    <a:p>
                      <a:pPr marL="274320" marR="0" lvl="0" indent="-274320" algn="l" defTabSz="914400" rtl="0" eaLnBrk="1" fontAlgn="base" latinLnBrk="0" hangingPunct="1">
                        <a:lnSpc>
                          <a:spcPct val="100000"/>
                        </a:lnSpc>
                        <a:spcBef>
                          <a:spcPts val="1000"/>
                        </a:spcBef>
                        <a:spcAft>
                          <a:spcPts val="0"/>
                        </a:spcAft>
                        <a:buClr>
                          <a:schemeClr val="tx1"/>
                        </a:buClr>
                        <a:buSzTx/>
                        <a:buFontTx/>
                        <a:buChar char="•"/>
                        <a:tabLst/>
                      </a:pPr>
                      <a:r>
                        <a:rPr kumimoji="0" lang="en-US" sz="2000" b="0" i="0" u="none" strike="noStrike" cap="none" normalizeH="0" baseline="0" dirty="0">
                          <a:ln>
                            <a:noFill/>
                          </a:ln>
                          <a:solidFill>
                            <a:schemeClr val="tx1"/>
                          </a:solidFill>
                          <a:effectLst/>
                          <a:latin typeface="Arial" charset="0"/>
                          <a:cs typeface="Times New Roman" pitchFamily="18" charset="0"/>
                        </a:rPr>
                        <a:t>You must stay in the HMO network:</a:t>
                      </a:r>
                      <a:br>
                        <a:rPr kumimoji="0" lang="en-US" sz="2000" b="0" i="0" u="none" strike="noStrike" cap="none" normalizeH="0" baseline="0" dirty="0">
                          <a:ln>
                            <a:noFill/>
                          </a:ln>
                          <a:solidFill>
                            <a:schemeClr val="tx1"/>
                          </a:solidFill>
                          <a:effectLst/>
                          <a:latin typeface="Arial" charset="0"/>
                          <a:cs typeface="Times New Roman" pitchFamily="18" charset="0"/>
                        </a:rPr>
                      </a:br>
                      <a:r>
                        <a:rPr kumimoji="0" lang="en-US" sz="2000" b="0" i="0" u="none" strike="noStrike" cap="none" normalizeH="0" baseline="0" dirty="0">
                          <a:ln>
                            <a:noFill/>
                          </a:ln>
                          <a:solidFill>
                            <a:schemeClr val="tx1"/>
                          </a:solidFill>
                          <a:effectLst/>
                          <a:latin typeface="Arial" charset="0"/>
                          <a:cs typeface="Times New Roman" pitchFamily="18" charset="0"/>
                        </a:rPr>
                        <a:t>no out-of-network coverage, except </a:t>
                      </a:r>
                      <a:br>
                        <a:rPr kumimoji="0" lang="en-US" sz="2000" b="0" i="0" u="none" strike="noStrike" cap="none" normalizeH="0" baseline="0" dirty="0">
                          <a:ln>
                            <a:noFill/>
                          </a:ln>
                          <a:solidFill>
                            <a:schemeClr val="tx1"/>
                          </a:solidFill>
                          <a:effectLst/>
                          <a:latin typeface="Arial" charset="0"/>
                          <a:cs typeface="Times New Roman" pitchFamily="18" charset="0"/>
                        </a:rPr>
                      </a:br>
                      <a:r>
                        <a:rPr kumimoji="0" lang="en-US" sz="2000" b="0" i="0" u="none" strike="noStrike" cap="none" normalizeH="0" baseline="0" dirty="0">
                          <a:ln>
                            <a:noFill/>
                          </a:ln>
                          <a:solidFill>
                            <a:schemeClr val="tx1"/>
                          </a:solidFill>
                          <a:effectLst/>
                          <a:latin typeface="Arial" charset="0"/>
                          <a:cs typeface="Times New Roman" pitchFamily="18" charset="0"/>
                        </a:rPr>
                        <a:t>in emergencies</a:t>
                      </a:r>
                    </a:p>
                    <a:p>
                      <a:pPr marL="274320" marR="0" lvl="0" indent="-274320" algn="l" defTabSz="914400" rtl="0" eaLnBrk="1" fontAlgn="base" latinLnBrk="0" hangingPunct="1">
                        <a:lnSpc>
                          <a:spcPct val="100000"/>
                        </a:lnSpc>
                        <a:spcBef>
                          <a:spcPts val="1000"/>
                        </a:spcBef>
                        <a:spcAft>
                          <a:spcPts val="0"/>
                        </a:spcAft>
                        <a:buClr>
                          <a:schemeClr val="tx1"/>
                        </a:buClr>
                        <a:buSzTx/>
                        <a:buFontTx/>
                        <a:buChar char="•"/>
                        <a:tabLst/>
                        <a:defRPr/>
                      </a:pPr>
                      <a:r>
                        <a:rPr kumimoji="0" lang="en-US" sz="2000" b="0" i="0" u="none" strike="noStrike" cap="none" normalizeH="0" baseline="0" dirty="0">
                          <a:ln>
                            <a:noFill/>
                          </a:ln>
                          <a:solidFill>
                            <a:schemeClr val="tx1"/>
                          </a:solidFill>
                          <a:effectLst/>
                          <a:latin typeface="Arial" charset="0"/>
                          <a:cs typeface="Times New Roman" pitchFamily="18" charset="0"/>
                        </a:rPr>
                        <a:t>90-day prescriptions at pharmacy</a:t>
                      </a:r>
                    </a:p>
                  </a:txBody>
                  <a:tcPr marL="164592" marT="91440" horzOverflow="overflow">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60000"/>
                        <a:lumOff val="40000"/>
                      </a:schemeClr>
                    </a:solidFill>
                  </a:tcPr>
                </a:tc>
                <a:tc>
                  <a:txBody>
                    <a:bodyPr/>
                    <a:lstStyle/>
                    <a:p>
                      <a:pPr marL="274320" marR="0" lvl="0" indent="-274320" algn="l" defTabSz="914400" rtl="0" eaLnBrk="1" fontAlgn="base" latinLnBrk="0" hangingPunct="1">
                        <a:lnSpc>
                          <a:spcPct val="100000"/>
                        </a:lnSpc>
                        <a:spcBef>
                          <a:spcPts val="1000"/>
                        </a:spcBef>
                        <a:spcAft>
                          <a:spcPts val="0"/>
                        </a:spcAft>
                        <a:buClr>
                          <a:schemeClr val="tx1"/>
                        </a:buClr>
                        <a:buSzTx/>
                        <a:buFontTx/>
                        <a:buChar char="•"/>
                        <a:tabLst/>
                        <a:defRPr/>
                      </a:pPr>
                      <a:r>
                        <a:rPr kumimoji="0" lang="en-US" sz="2000" b="0" i="0" u="none" strike="noStrike" cap="none" normalizeH="0" baseline="0" dirty="0">
                          <a:ln>
                            <a:noFill/>
                          </a:ln>
                          <a:solidFill>
                            <a:schemeClr val="tx1"/>
                          </a:solidFill>
                          <a:effectLst/>
                          <a:latin typeface="Arial" charset="0"/>
                          <a:cs typeface="Times New Roman" pitchFamily="18" charset="0"/>
                        </a:rPr>
                        <a:t>No referrals required</a:t>
                      </a:r>
                      <a:r>
                        <a:rPr kumimoji="0" lang="en-US" sz="2000" b="0" i="0" u="none" strike="noStrike" kern="1200" cap="none" normalizeH="0" baseline="0" dirty="0">
                          <a:ln>
                            <a:noFill/>
                          </a:ln>
                          <a:solidFill>
                            <a:schemeClr val="tx1"/>
                          </a:solidFill>
                          <a:effectLst/>
                          <a:latin typeface="Arial" charset="0"/>
                          <a:ea typeface="+mn-ea"/>
                          <a:cs typeface="Times New Roman" pitchFamily="18" charset="0"/>
                        </a:rPr>
                        <a:t>: care is always</a:t>
                      </a:r>
                      <a:br>
                        <a:rPr kumimoji="0" lang="en-US" sz="2000" b="0" i="0" u="none" strike="noStrike" kern="1200" cap="none" normalizeH="0" baseline="0" dirty="0">
                          <a:ln>
                            <a:noFill/>
                          </a:ln>
                          <a:solidFill>
                            <a:schemeClr val="tx1"/>
                          </a:solidFill>
                          <a:effectLst/>
                          <a:latin typeface="Arial" charset="0"/>
                          <a:ea typeface="+mn-ea"/>
                          <a:cs typeface="Times New Roman" pitchFamily="18" charset="0"/>
                        </a:rPr>
                      </a:br>
                      <a:r>
                        <a:rPr kumimoji="0" lang="en-US" sz="2000" b="0" i="0" u="none" strike="noStrike" kern="1200" cap="none" normalizeH="0" baseline="0" dirty="0">
                          <a:ln>
                            <a:noFill/>
                          </a:ln>
                          <a:solidFill>
                            <a:schemeClr val="tx1"/>
                          </a:solidFill>
                          <a:effectLst/>
                          <a:latin typeface="Arial" charset="0"/>
                          <a:ea typeface="+mn-ea"/>
                          <a:cs typeface="Times New Roman" pitchFamily="18" charset="0"/>
                        </a:rPr>
                        <a:t>your choice – each time</a:t>
                      </a:r>
                    </a:p>
                    <a:p>
                      <a:pPr marL="274320" marR="0" lvl="0" indent="-274320" algn="l" defTabSz="914400" rtl="0" eaLnBrk="1" fontAlgn="base" latinLnBrk="0" hangingPunct="1">
                        <a:lnSpc>
                          <a:spcPct val="100000"/>
                        </a:lnSpc>
                        <a:spcBef>
                          <a:spcPts val="1000"/>
                        </a:spcBef>
                        <a:spcAft>
                          <a:spcPts val="0"/>
                        </a:spcAft>
                        <a:buClr>
                          <a:schemeClr val="tx1"/>
                        </a:buClr>
                        <a:buSzTx/>
                        <a:buFontTx/>
                        <a:buChar char="•"/>
                        <a:tabLst/>
                      </a:pPr>
                      <a:r>
                        <a:rPr kumimoji="0" lang="en-US" sz="2000" b="0" i="0" u="none" strike="noStrike" kern="1200" cap="none" normalizeH="0" baseline="0" dirty="0">
                          <a:ln>
                            <a:noFill/>
                          </a:ln>
                          <a:solidFill>
                            <a:schemeClr val="tx1"/>
                          </a:solidFill>
                          <a:effectLst/>
                          <a:latin typeface="Arial" charset="0"/>
                          <a:ea typeface="+mn-ea"/>
                          <a:cs typeface="Times New Roman" pitchFamily="18" charset="0"/>
                        </a:rPr>
                        <a:t>Full PPO network with coverage across </a:t>
                      </a:r>
                      <a:br>
                        <a:rPr kumimoji="0" lang="en-US" sz="2000" b="0" i="0" u="none" strike="noStrike" kern="1200" cap="none" normalizeH="0" baseline="0" dirty="0">
                          <a:ln>
                            <a:noFill/>
                          </a:ln>
                          <a:solidFill>
                            <a:schemeClr val="tx1"/>
                          </a:solidFill>
                          <a:effectLst/>
                          <a:latin typeface="Arial" charset="0"/>
                          <a:ea typeface="+mn-ea"/>
                          <a:cs typeface="Times New Roman" pitchFamily="18" charset="0"/>
                        </a:rPr>
                      </a:br>
                      <a:r>
                        <a:rPr kumimoji="0" lang="en-US" sz="2000" b="0" i="0" u="none" strike="noStrike" kern="1200" cap="none" normalizeH="0" baseline="0" dirty="0">
                          <a:ln>
                            <a:noFill/>
                          </a:ln>
                          <a:solidFill>
                            <a:schemeClr val="tx1"/>
                          </a:solidFill>
                          <a:effectLst/>
                          <a:latin typeface="Arial" charset="0"/>
                          <a:ea typeface="+mn-ea"/>
                          <a:cs typeface="Times New Roman" pitchFamily="18" charset="0"/>
                        </a:rPr>
                        <a:t>the U.S. and around the world</a:t>
                      </a:r>
                    </a:p>
                    <a:p>
                      <a:pPr marL="274320" marR="0" lvl="0" indent="-274320" algn="l" defTabSz="914400" rtl="0" eaLnBrk="0" fontAlgn="base" latinLnBrk="0" hangingPunct="0">
                        <a:lnSpc>
                          <a:spcPct val="100000"/>
                        </a:lnSpc>
                        <a:spcBef>
                          <a:spcPts val="1000"/>
                        </a:spcBef>
                        <a:spcAft>
                          <a:spcPts val="0"/>
                        </a:spcAft>
                        <a:buClr>
                          <a:schemeClr val="tx1"/>
                        </a:buClr>
                        <a:buSzTx/>
                        <a:buFontTx/>
                        <a:buChar char="•"/>
                        <a:tabLst/>
                      </a:pPr>
                      <a:r>
                        <a:rPr kumimoji="0" lang="en-US" sz="2000" b="0" i="0" u="none" strike="noStrike" kern="1200" cap="none" normalizeH="0" baseline="0" dirty="0">
                          <a:ln>
                            <a:noFill/>
                          </a:ln>
                          <a:solidFill>
                            <a:schemeClr val="tx1"/>
                          </a:solidFill>
                          <a:effectLst/>
                          <a:latin typeface="Arial" charset="0"/>
                          <a:ea typeface="+mn-ea"/>
                          <a:cs typeface="Times New Roman" pitchFamily="18" charset="0"/>
                        </a:rPr>
                        <a:t>Most services subject to deductible and coinsurance (you pay a percentage)</a:t>
                      </a:r>
                    </a:p>
                    <a:p>
                      <a:pPr marL="274320" marR="0" lvl="0" indent="-274320" algn="l" defTabSz="914400" rtl="0" eaLnBrk="1" fontAlgn="base" latinLnBrk="0" hangingPunct="1">
                        <a:lnSpc>
                          <a:spcPct val="100000"/>
                        </a:lnSpc>
                        <a:spcBef>
                          <a:spcPts val="1000"/>
                        </a:spcBef>
                        <a:spcAft>
                          <a:spcPts val="0"/>
                        </a:spcAft>
                        <a:buClr>
                          <a:schemeClr val="tx1"/>
                        </a:buClr>
                        <a:buSzTx/>
                        <a:buFontTx/>
                        <a:buChar char="•"/>
                        <a:tabLst/>
                      </a:pPr>
                      <a:r>
                        <a:rPr kumimoji="0" lang="en-US" sz="2000" b="0" i="0" u="none" strike="noStrike" kern="1200" cap="none" normalizeH="0" baseline="0" dirty="0">
                          <a:ln>
                            <a:noFill/>
                          </a:ln>
                          <a:solidFill>
                            <a:schemeClr val="tx1"/>
                          </a:solidFill>
                          <a:effectLst/>
                          <a:latin typeface="Arial" charset="0"/>
                          <a:ea typeface="+mn-ea"/>
                          <a:cs typeface="Times New Roman" pitchFamily="18" charset="0"/>
                        </a:rPr>
                        <a:t>Coverage both in- and out-of-network                  – at different levels</a:t>
                      </a:r>
                    </a:p>
                    <a:p>
                      <a:pPr marL="274320" marR="0" lvl="0" indent="-274320" algn="l" defTabSz="914400" rtl="0" eaLnBrk="1" fontAlgn="base" latinLnBrk="0" hangingPunct="1">
                        <a:lnSpc>
                          <a:spcPct val="100000"/>
                        </a:lnSpc>
                        <a:spcBef>
                          <a:spcPts val="1000"/>
                        </a:spcBef>
                        <a:spcAft>
                          <a:spcPts val="0"/>
                        </a:spcAft>
                        <a:buClr>
                          <a:schemeClr val="tx1"/>
                        </a:buClr>
                        <a:buSzTx/>
                        <a:buFontTx/>
                        <a:buChar char="•"/>
                        <a:tabLst/>
                      </a:pPr>
                      <a:r>
                        <a:rPr kumimoji="0" lang="en-US" sz="2000" b="0" i="0" u="none" strike="noStrike" kern="1200" cap="none" normalizeH="0" baseline="0" dirty="0">
                          <a:ln>
                            <a:noFill/>
                          </a:ln>
                          <a:solidFill>
                            <a:schemeClr val="tx1"/>
                          </a:solidFill>
                          <a:effectLst/>
                          <a:latin typeface="Arial" charset="0"/>
                          <a:ea typeface="+mn-ea"/>
                          <a:cs typeface="Times New Roman" pitchFamily="18" charset="0"/>
                        </a:rPr>
                        <a:t>Highest employee contributions</a:t>
                      </a:r>
                    </a:p>
                  </a:txBody>
                  <a:tcPr marL="164592" marT="91440" horzOverflow="overflow">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9528773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medical professionals walking in a hallway&#10;&#10;Description automatically generated">
            <a:extLst>
              <a:ext uri="{FF2B5EF4-FFF2-40B4-BE49-F238E27FC236}">
                <a16:creationId xmlns:a16="http://schemas.microsoft.com/office/drawing/2014/main" id="{28BD05E2-7B34-2A79-3E93-D75704E8C98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5029200" cy="6858000"/>
          </a:xfrm>
          <a:prstGeom prst="rect">
            <a:avLst/>
          </a:prstGeom>
        </p:spPr>
      </p:pic>
      <p:sp>
        <p:nvSpPr>
          <p:cNvPr id="35" name="Slide Number Placeholder 34"/>
          <p:cNvSpPr>
            <a:spLocks noGrp="1"/>
          </p:cNvSpPr>
          <p:nvPr>
            <p:ph type="sldNum" sz="quarter" idx="12"/>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2D55A223-BDE3-4662-BD05-6BDBDD27824A}" type="slidenum">
              <a:rPr kumimoji="0" lang="en-US" sz="800" b="0" i="0" u="none" strike="noStrike" kern="1200" cap="none" spc="0" normalizeH="0" baseline="0" noProof="0" smtClean="0">
                <a:ln>
                  <a:noFill/>
                </a:ln>
                <a:solidFill>
                  <a:srgbClr val="1E1E1E"/>
                </a:solidFill>
                <a:effectLst/>
                <a:uLnTx/>
                <a:uFillTx/>
                <a:latin typeface="Arial"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12</a:t>
            </a:fld>
            <a:endParaRPr kumimoji="0" lang="en-US" sz="800" b="0" i="0" u="none" strike="noStrike" kern="1200" cap="none" spc="0" normalizeH="0" baseline="0" noProof="0" dirty="0">
              <a:ln>
                <a:noFill/>
              </a:ln>
              <a:solidFill>
                <a:srgbClr val="1E1E1E"/>
              </a:solidFill>
              <a:effectLst/>
              <a:uLnTx/>
              <a:uFillTx/>
              <a:latin typeface="Arial" charset="0"/>
              <a:ea typeface="+mn-ea"/>
              <a:cs typeface="+mn-cs"/>
            </a:endParaRPr>
          </a:p>
        </p:txBody>
      </p:sp>
      <p:sp>
        <p:nvSpPr>
          <p:cNvPr id="2" name="Title 1"/>
          <p:cNvSpPr>
            <a:spLocks noGrp="1"/>
          </p:cNvSpPr>
          <p:nvPr>
            <p:ph type="title"/>
          </p:nvPr>
        </p:nvSpPr>
        <p:spPr>
          <a:xfrm>
            <a:off x="457200" y="310181"/>
            <a:ext cx="3886158" cy="1290019"/>
          </a:xfrm>
        </p:spPr>
        <p:txBody>
          <a:bodyPr/>
          <a:lstStyle/>
          <a:p>
            <a:pPr fontAlgn="auto">
              <a:spcAft>
                <a:spcPts val="0"/>
              </a:spcAft>
            </a:pPr>
            <a:r>
              <a:rPr lang="en-US" sz="4000" b="0" dirty="0">
                <a:solidFill>
                  <a:schemeClr val="tx2"/>
                </a:solidFill>
                <a:latin typeface="Arial Black" panose="020B0A04020102020204" pitchFamily="34" charset="0"/>
              </a:rPr>
              <a:t>The strength of Blue</a:t>
            </a:r>
            <a:r>
              <a:rPr lang="en-US" sz="2000" b="0" cap="small" baseline="95000" dirty="0">
                <a:solidFill>
                  <a:schemeClr val="tx2"/>
                </a:solidFill>
              </a:rPr>
              <a:t>SM</a:t>
            </a:r>
            <a:endParaRPr lang="en-US" sz="1400" b="0" cap="small" baseline="95000" dirty="0">
              <a:solidFill>
                <a:schemeClr val="tx2"/>
              </a:solidFill>
            </a:endParaRPr>
          </a:p>
        </p:txBody>
      </p:sp>
      <p:sp>
        <p:nvSpPr>
          <p:cNvPr id="203" name="Content Placeholder 2"/>
          <p:cNvSpPr txBox="1">
            <a:spLocks/>
          </p:cNvSpPr>
          <p:nvPr/>
        </p:nvSpPr>
        <p:spPr bwMode="auto">
          <a:xfrm>
            <a:off x="7711440" y="3919354"/>
            <a:ext cx="5168988" cy="548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91440" bIns="45720" numCol="1" anchor="ctr" anchorCtr="0" compatLnSpc="1">
            <a:prstTxWarp prst="textNoShape">
              <a:avLst/>
            </a:prstTxWarp>
            <a:noAutofit/>
          </a:bodyPr>
          <a:lstStyle>
            <a:lvl1pPr marL="231775" indent="-231775" algn="l" rtl="0" fontAlgn="base">
              <a:spcBef>
                <a:spcPct val="40000"/>
              </a:spcBef>
              <a:spcAft>
                <a:spcPct val="0"/>
              </a:spcAft>
              <a:buClr>
                <a:schemeClr val="tx1"/>
              </a:buClr>
              <a:buFont typeface="Arial" panose="020B0604020202020204" pitchFamily="34" charset="0"/>
              <a:buChar char="•"/>
              <a:defRPr sz="2200">
                <a:solidFill>
                  <a:srgbClr val="000000"/>
                </a:solidFill>
                <a:latin typeface="+mn-lt"/>
                <a:ea typeface="+mn-ea"/>
                <a:cs typeface="+mn-cs"/>
              </a:defRPr>
            </a:lvl1pPr>
            <a:lvl2pPr marL="742950" indent="-285750" algn="l" rtl="0" fontAlgn="base">
              <a:spcBef>
                <a:spcPct val="20000"/>
              </a:spcBef>
              <a:spcAft>
                <a:spcPct val="0"/>
              </a:spcAft>
              <a:buChar char="–"/>
              <a:defRPr sz="1800">
                <a:solidFill>
                  <a:srgbClr val="000000"/>
                </a:solidFill>
                <a:latin typeface="+mn-lt"/>
              </a:defRPr>
            </a:lvl2pPr>
            <a:lvl3pPr marL="1143000" indent="-228600" algn="l" rtl="0" fontAlgn="base">
              <a:spcBef>
                <a:spcPct val="20000"/>
              </a:spcBef>
              <a:spcAft>
                <a:spcPct val="0"/>
              </a:spcAft>
              <a:buChar char="•"/>
              <a:defRPr sz="1600">
                <a:solidFill>
                  <a:srgbClr val="000000"/>
                </a:solidFill>
                <a:latin typeface="+mn-lt"/>
              </a:defRPr>
            </a:lvl3pPr>
            <a:lvl4pPr marL="1600200" indent="-228600" algn="l" rtl="0" fontAlgn="base">
              <a:spcBef>
                <a:spcPct val="20000"/>
              </a:spcBef>
              <a:spcAft>
                <a:spcPct val="0"/>
              </a:spcAft>
              <a:buChar char="–"/>
              <a:defRPr sz="1400">
                <a:solidFill>
                  <a:srgbClr val="000000"/>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l" defTabSz="914400" rtl="0" eaLnBrk="1" fontAlgn="base" latinLnBrk="0" hangingPunct="1">
              <a:lnSpc>
                <a:spcPct val="90000"/>
              </a:lnSpc>
              <a:spcBef>
                <a:spcPts val="0"/>
              </a:spcBef>
              <a:spcAft>
                <a:spcPct val="0"/>
              </a:spcAft>
              <a:buClr>
                <a:srgbClr val="000000"/>
              </a:buClr>
              <a:buSzTx/>
              <a:buFont typeface="Arial" panose="020B0604020202020204" pitchFamily="34" charset="0"/>
              <a:buNone/>
              <a:tabLst/>
              <a:defRPr/>
            </a:pPr>
            <a:r>
              <a:rPr kumimoji="0" lang="en-US" sz="2800" b="0" i="0" u="none" strike="noStrike" kern="0" cap="none" spc="0" normalizeH="0" baseline="0" noProof="0" dirty="0">
                <a:ln>
                  <a:noFill/>
                </a:ln>
                <a:solidFill>
                  <a:srgbClr val="0080C7"/>
                </a:solidFill>
                <a:effectLst/>
                <a:uLnTx/>
                <a:uFillTx/>
                <a:latin typeface="Arial Black" panose="020B0A04020102020204" pitchFamily="34" charset="0"/>
                <a:ea typeface="+mn-ea"/>
                <a:cs typeface="+mn-cs"/>
              </a:rPr>
              <a:t>MORE THAN</a:t>
            </a:r>
            <a:br>
              <a:rPr kumimoji="0" lang="en-US" sz="2800" b="0" i="0" u="none" strike="noStrike" kern="0" cap="none" spc="0" normalizeH="0" baseline="0" noProof="0" dirty="0">
                <a:ln>
                  <a:noFill/>
                </a:ln>
                <a:solidFill>
                  <a:srgbClr val="0080C7"/>
                </a:solidFill>
                <a:effectLst/>
                <a:uLnTx/>
                <a:uFillTx/>
                <a:latin typeface="Arial Black" panose="020B0A04020102020204" pitchFamily="34" charset="0"/>
                <a:ea typeface="+mn-ea"/>
                <a:cs typeface="+mn-cs"/>
              </a:rPr>
            </a:br>
            <a:r>
              <a:rPr kumimoji="0" lang="en-US" sz="2800" b="0" i="0" u="none" strike="noStrike" kern="0" cap="none" spc="0" normalizeH="0" baseline="0" noProof="0" dirty="0">
                <a:ln>
                  <a:noFill/>
                </a:ln>
                <a:solidFill>
                  <a:srgbClr val="0080C7"/>
                </a:solidFill>
                <a:effectLst/>
                <a:uLnTx/>
                <a:uFillTx/>
                <a:latin typeface="Arial Black" panose="020B0A04020102020204" pitchFamily="34" charset="0"/>
                <a:ea typeface="+mn-ea"/>
                <a:cs typeface="+mn-cs"/>
              </a:rPr>
              <a:t>2 MILLION</a:t>
            </a:r>
          </a:p>
          <a:p>
            <a:pPr marL="0" marR="0" lvl="0" indent="0" algn="l" defTabSz="914400" rtl="0" eaLnBrk="1" fontAlgn="base" latinLnBrk="0" hangingPunct="1">
              <a:lnSpc>
                <a:spcPct val="100000"/>
              </a:lnSpc>
              <a:spcBef>
                <a:spcPts val="0"/>
              </a:spcBef>
              <a:spcAft>
                <a:spcPct val="0"/>
              </a:spcAft>
              <a:buClr>
                <a:srgbClr val="000000"/>
              </a:buClr>
              <a:buSzTx/>
              <a:buFont typeface="Arial" panose="020B0604020202020204" pitchFamily="34" charset="0"/>
              <a:buNone/>
              <a:tabLst/>
              <a:defRPr/>
            </a:pPr>
            <a:r>
              <a:rPr kumimoji="0" lang="en-US" sz="1800" b="0" i="0" u="none" strike="noStrike" kern="0" cap="none" spc="0" normalizeH="0" baseline="0" noProof="0" dirty="0">
                <a:ln>
                  <a:noFill/>
                </a:ln>
                <a:solidFill>
                  <a:srgbClr val="1E1E1E"/>
                </a:solidFill>
                <a:effectLst/>
                <a:uLnTx/>
                <a:uFillTx/>
                <a:latin typeface="Arial" panose="020B0604020202020204"/>
                <a:ea typeface="+mn-ea"/>
                <a:cs typeface="+mn-cs"/>
              </a:rPr>
              <a:t>unique, in-network providers</a:t>
            </a:r>
          </a:p>
        </p:txBody>
      </p:sp>
      <p:sp>
        <p:nvSpPr>
          <p:cNvPr id="205" name="Content Placeholder 2"/>
          <p:cNvSpPr txBox="1">
            <a:spLocks/>
          </p:cNvSpPr>
          <p:nvPr/>
        </p:nvSpPr>
        <p:spPr bwMode="auto">
          <a:xfrm>
            <a:off x="7711440" y="2394319"/>
            <a:ext cx="4572000" cy="548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91440" bIns="45720" numCol="1" anchor="ctr" anchorCtr="0" compatLnSpc="1">
            <a:prstTxWarp prst="textNoShape">
              <a:avLst/>
            </a:prstTxWarp>
            <a:noAutofit/>
          </a:bodyPr>
          <a:lstStyle>
            <a:lvl1pPr marL="231775" indent="-231775" algn="l" rtl="0" fontAlgn="base">
              <a:spcBef>
                <a:spcPct val="40000"/>
              </a:spcBef>
              <a:spcAft>
                <a:spcPct val="0"/>
              </a:spcAft>
              <a:buClr>
                <a:schemeClr val="tx1"/>
              </a:buClr>
              <a:buFont typeface="Arial" panose="020B0604020202020204" pitchFamily="34" charset="0"/>
              <a:buChar char="•"/>
              <a:defRPr sz="2200">
                <a:solidFill>
                  <a:srgbClr val="000000"/>
                </a:solidFill>
                <a:latin typeface="+mn-lt"/>
                <a:ea typeface="+mn-ea"/>
                <a:cs typeface="+mn-cs"/>
              </a:defRPr>
            </a:lvl1pPr>
            <a:lvl2pPr marL="742950" indent="-285750" algn="l" rtl="0" fontAlgn="base">
              <a:spcBef>
                <a:spcPct val="20000"/>
              </a:spcBef>
              <a:spcAft>
                <a:spcPct val="0"/>
              </a:spcAft>
              <a:buChar char="–"/>
              <a:defRPr sz="1800">
                <a:solidFill>
                  <a:srgbClr val="000000"/>
                </a:solidFill>
                <a:latin typeface="+mn-lt"/>
              </a:defRPr>
            </a:lvl2pPr>
            <a:lvl3pPr marL="1143000" indent="-228600" algn="l" rtl="0" fontAlgn="base">
              <a:spcBef>
                <a:spcPct val="20000"/>
              </a:spcBef>
              <a:spcAft>
                <a:spcPct val="0"/>
              </a:spcAft>
              <a:buChar char="•"/>
              <a:defRPr sz="1600">
                <a:solidFill>
                  <a:srgbClr val="000000"/>
                </a:solidFill>
                <a:latin typeface="+mn-lt"/>
              </a:defRPr>
            </a:lvl3pPr>
            <a:lvl4pPr marL="1600200" indent="-228600" algn="l" rtl="0" fontAlgn="base">
              <a:spcBef>
                <a:spcPct val="20000"/>
              </a:spcBef>
              <a:spcAft>
                <a:spcPct val="0"/>
              </a:spcAft>
              <a:buChar char="–"/>
              <a:defRPr sz="1400">
                <a:solidFill>
                  <a:srgbClr val="000000"/>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l" defTabSz="914400" rtl="0" eaLnBrk="1" fontAlgn="base" latinLnBrk="0" hangingPunct="1">
              <a:lnSpc>
                <a:spcPct val="83000"/>
              </a:lnSpc>
              <a:spcBef>
                <a:spcPts val="0"/>
              </a:spcBef>
              <a:spcAft>
                <a:spcPct val="0"/>
              </a:spcAft>
              <a:buClr>
                <a:srgbClr val="000000"/>
              </a:buClr>
              <a:buSzTx/>
              <a:buFont typeface="Arial" panose="020B0604020202020204" pitchFamily="34" charset="0"/>
              <a:buNone/>
              <a:tabLst/>
              <a:defRPr/>
            </a:pPr>
            <a:r>
              <a:rPr kumimoji="0" lang="en-US" sz="2800" b="0" i="0" u="none" strike="noStrike" kern="0" cap="none" spc="0" normalizeH="0" baseline="0" noProof="0" dirty="0">
                <a:ln>
                  <a:noFill/>
                </a:ln>
                <a:solidFill>
                  <a:srgbClr val="0080C7"/>
                </a:solidFill>
                <a:effectLst/>
                <a:uLnTx/>
                <a:uFillTx/>
                <a:latin typeface="Arial Black" panose="020B0A04020102020204" pitchFamily="34" charset="0"/>
                <a:ea typeface="+mn-ea"/>
                <a:cs typeface="+mn-cs"/>
              </a:rPr>
              <a:t>OVER 118 MILLION</a:t>
            </a:r>
          </a:p>
          <a:p>
            <a:pPr marL="0" marR="0" lvl="0" indent="0" algn="l" defTabSz="914400" rtl="0" eaLnBrk="1" fontAlgn="base" latinLnBrk="0" hangingPunct="1">
              <a:lnSpc>
                <a:spcPct val="85000"/>
              </a:lnSpc>
              <a:spcBef>
                <a:spcPts val="0"/>
              </a:spcBef>
              <a:spcAft>
                <a:spcPct val="0"/>
              </a:spcAft>
              <a:buClr>
                <a:srgbClr val="000000"/>
              </a:buClr>
              <a:buSzTx/>
              <a:buFont typeface="Arial" panose="020B0604020202020204" pitchFamily="34" charset="0"/>
              <a:buNone/>
              <a:tabLst/>
              <a:defRPr/>
            </a:pPr>
            <a:r>
              <a:rPr kumimoji="0" lang="en-US" sz="1800" b="0" i="0" u="none" strike="noStrike" kern="0" cap="none" spc="0" normalizeH="0" baseline="0" noProof="0" dirty="0">
                <a:ln>
                  <a:noFill/>
                </a:ln>
                <a:solidFill>
                  <a:srgbClr val="1E1E1E"/>
                </a:solidFill>
                <a:effectLst/>
                <a:uLnTx/>
                <a:uFillTx/>
                <a:latin typeface="Arial" panose="020B0604020202020204"/>
                <a:ea typeface="+mn-ea"/>
                <a:cs typeface="+mn-cs"/>
              </a:rPr>
              <a:t>members</a:t>
            </a:r>
          </a:p>
        </p:txBody>
      </p:sp>
      <p:sp>
        <p:nvSpPr>
          <p:cNvPr id="207" name="Content Placeholder 2"/>
          <p:cNvSpPr txBox="1">
            <a:spLocks/>
          </p:cNvSpPr>
          <p:nvPr/>
        </p:nvSpPr>
        <p:spPr bwMode="auto">
          <a:xfrm>
            <a:off x="7711440" y="5444388"/>
            <a:ext cx="3749039" cy="548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91440" bIns="45720" numCol="1" anchor="ctr" anchorCtr="0" compatLnSpc="1">
            <a:prstTxWarp prst="textNoShape">
              <a:avLst/>
            </a:prstTxWarp>
            <a:noAutofit/>
          </a:bodyPr>
          <a:lstStyle>
            <a:lvl1pPr marL="231775" indent="-231775" algn="l" rtl="0" fontAlgn="base">
              <a:spcBef>
                <a:spcPct val="40000"/>
              </a:spcBef>
              <a:spcAft>
                <a:spcPct val="0"/>
              </a:spcAft>
              <a:buClr>
                <a:schemeClr val="tx1"/>
              </a:buClr>
              <a:buFont typeface="Arial" panose="020B0604020202020204" pitchFamily="34" charset="0"/>
              <a:buChar char="•"/>
              <a:defRPr sz="2200">
                <a:solidFill>
                  <a:srgbClr val="000000"/>
                </a:solidFill>
                <a:latin typeface="+mn-lt"/>
                <a:ea typeface="+mn-ea"/>
                <a:cs typeface="+mn-cs"/>
              </a:defRPr>
            </a:lvl1pPr>
            <a:lvl2pPr marL="742950" indent="-285750" algn="l" rtl="0" fontAlgn="base">
              <a:spcBef>
                <a:spcPct val="20000"/>
              </a:spcBef>
              <a:spcAft>
                <a:spcPct val="0"/>
              </a:spcAft>
              <a:buChar char="–"/>
              <a:defRPr sz="1800">
                <a:solidFill>
                  <a:srgbClr val="000000"/>
                </a:solidFill>
                <a:latin typeface="+mn-lt"/>
              </a:defRPr>
            </a:lvl2pPr>
            <a:lvl3pPr marL="1143000" indent="-228600" algn="l" rtl="0" fontAlgn="base">
              <a:spcBef>
                <a:spcPct val="20000"/>
              </a:spcBef>
              <a:spcAft>
                <a:spcPct val="0"/>
              </a:spcAft>
              <a:buChar char="•"/>
              <a:defRPr sz="1600">
                <a:solidFill>
                  <a:srgbClr val="000000"/>
                </a:solidFill>
                <a:latin typeface="+mn-lt"/>
              </a:defRPr>
            </a:lvl3pPr>
            <a:lvl4pPr marL="1600200" indent="-228600" algn="l" rtl="0" fontAlgn="base">
              <a:spcBef>
                <a:spcPct val="20000"/>
              </a:spcBef>
              <a:spcAft>
                <a:spcPct val="0"/>
              </a:spcAft>
              <a:buChar char="–"/>
              <a:defRPr sz="1400">
                <a:solidFill>
                  <a:srgbClr val="000000"/>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l" defTabSz="914400" rtl="0" eaLnBrk="1" fontAlgn="base" latinLnBrk="0" hangingPunct="1">
              <a:lnSpc>
                <a:spcPct val="85000"/>
              </a:lnSpc>
              <a:spcBef>
                <a:spcPts val="0"/>
              </a:spcBef>
              <a:spcAft>
                <a:spcPct val="0"/>
              </a:spcAft>
              <a:buClr>
                <a:srgbClr val="000000"/>
              </a:buClr>
              <a:buSzTx/>
              <a:buFont typeface="Arial" panose="020B0604020202020204" pitchFamily="34" charset="0"/>
              <a:buNone/>
              <a:tabLst/>
              <a:defRPr/>
            </a:pPr>
            <a:r>
              <a:rPr kumimoji="0" lang="en-US" sz="2800" b="0" i="0" u="none" strike="noStrike" kern="0" cap="none" spc="0" normalizeH="0" baseline="0" noProof="0" dirty="0">
                <a:ln>
                  <a:noFill/>
                </a:ln>
                <a:solidFill>
                  <a:srgbClr val="0080C7"/>
                </a:solidFill>
                <a:effectLst/>
                <a:uLnTx/>
                <a:uFillTx/>
                <a:latin typeface="Arial Black" panose="020B0A04020102020204" pitchFamily="34" charset="0"/>
                <a:ea typeface="+mn-ea"/>
                <a:cs typeface="+mn-cs"/>
              </a:rPr>
              <a:t>98%</a:t>
            </a:r>
            <a:br>
              <a:rPr kumimoji="0" lang="en-US" sz="4900" b="0" i="0" u="none" strike="noStrike" kern="0" cap="none" spc="0" normalizeH="0" baseline="0" noProof="0" dirty="0">
                <a:ln>
                  <a:noFill/>
                </a:ln>
                <a:solidFill>
                  <a:srgbClr val="0080C7"/>
                </a:solidFill>
                <a:effectLst/>
                <a:uLnTx/>
                <a:uFillTx/>
                <a:latin typeface="Tw Cen MT Condensed" panose="020B0606020104020203" pitchFamily="34" charset="0"/>
                <a:ea typeface="+mn-ea"/>
                <a:cs typeface="+mn-cs"/>
              </a:rPr>
            </a:br>
            <a:r>
              <a:rPr kumimoji="0" lang="en-US" sz="1800" b="0" i="0" u="none" strike="noStrike" kern="0" cap="none" spc="0" normalizeH="0" baseline="0" noProof="0" dirty="0">
                <a:ln>
                  <a:noFill/>
                </a:ln>
                <a:solidFill>
                  <a:srgbClr val="1E1E1E"/>
                </a:solidFill>
                <a:effectLst/>
                <a:uLnTx/>
                <a:uFillTx/>
                <a:latin typeface="Arial" panose="020B0604020202020204"/>
                <a:ea typeface="+mn-ea"/>
                <a:cs typeface="+mn-cs"/>
              </a:rPr>
              <a:t>of claims paid at in-network rates</a:t>
            </a:r>
            <a:r>
              <a:rPr kumimoji="0" lang="en-US" sz="1700" b="0" i="0" u="none" strike="noStrike" kern="0" cap="none" spc="0" normalizeH="0" baseline="0" noProof="0" dirty="0">
                <a:ln>
                  <a:noFill/>
                </a:ln>
                <a:solidFill>
                  <a:srgbClr val="1E1E1E"/>
                </a:solidFill>
                <a:effectLst/>
                <a:uLnTx/>
                <a:uFillTx/>
                <a:latin typeface="Arial" panose="020B0604020202020204"/>
                <a:ea typeface="+mn-ea"/>
                <a:cs typeface="+mn-cs"/>
              </a:rPr>
              <a:t> </a:t>
            </a:r>
          </a:p>
        </p:txBody>
      </p:sp>
      <p:sp>
        <p:nvSpPr>
          <p:cNvPr id="208" name="Content Placeholder 2"/>
          <p:cNvSpPr txBox="1">
            <a:spLocks/>
          </p:cNvSpPr>
          <p:nvPr/>
        </p:nvSpPr>
        <p:spPr bwMode="auto">
          <a:xfrm>
            <a:off x="7711440" y="869284"/>
            <a:ext cx="2575560" cy="548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91440" bIns="45720" numCol="1" anchor="ctr" anchorCtr="0" compatLnSpc="1">
            <a:prstTxWarp prst="textNoShape">
              <a:avLst/>
            </a:prstTxWarp>
            <a:noAutofit/>
          </a:bodyPr>
          <a:lstStyle>
            <a:lvl1pPr marL="231775" indent="-231775" algn="l" rtl="0" fontAlgn="base">
              <a:spcBef>
                <a:spcPct val="40000"/>
              </a:spcBef>
              <a:spcAft>
                <a:spcPct val="0"/>
              </a:spcAft>
              <a:buClr>
                <a:schemeClr val="tx1"/>
              </a:buClr>
              <a:buFont typeface="Arial" panose="020B0604020202020204" pitchFamily="34" charset="0"/>
              <a:buChar char="•"/>
              <a:defRPr sz="2200">
                <a:solidFill>
                  <a:srgbClr val="000000"/>
                </a:solidFill>
                <a:latin typeface="+mn-lt"/>
                <a:ea typeface="+mn-ea"/>
                <a:cs typeface="+mn-cs"/>
              </a:defRPr>
            </a:lvl1pPr>
            <a:lvl2pPr marL="742950" indent="-285750" algn="l" rtl="0" fontAlgn="base">
              <a:spcBef>
                <a:spcPct val="20000"/>
              </a:spcBef>
              <a:spcAft>
                <a:spcPct val="0"/>
              </a:spcAft>
              <a:buChar char="–"/>
              <a:defRPr sz="1800">
                <a:solidFill>
                  <a:srgbClr val="000000"/>
                </a:solidFill>
                <a:latin typeface="+mn-lt"/>
              </a:defRPr>
            </a:lvl2pPr>
            <a:lvl3pPr marL="1143000" indent="-228600" algn="l" rtl="0" fontAlgn="base">
              <a:spcBef>
                <a:spcPct val="20000"/>
              </a:spcBef>
              <a:spcAft>
                <a:spcPct val="0"/>
              </a:spcAft>
              <a:buChar char="•"/>
              <a:defRPr sz="1600">
                <a:solidFill>
                  <a:srgbClr val="000000"/>
                </a:solidFill>
                <a:latin typeface="+mn-lt"/>
              </a:defRPr>
            </a:lvl3pPr>
            <a:lvl4pPr marL="1600200" indent="-228600" algn="l" rtl="0" fontAlgn="base">
              <a:spcBef>
                <a:spcPct val="20000"/>
              </a:spcBef>
              <a:spcAft>
                <a:spcPct val="0"/>
              </a:spcAft>
              <a:buChar char="–"/>
              <a:defRPr sz="1400">
                <a:solidFill>
                  <a:srgbClr val="000000"/>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l" defTabSz="914400" rtl="0" eaLnBrk="1" fontAlgn="base" latinLnBrk="0" hangingPunct="1">
              <a:lnSpc>
                <a:spcPct val="85000"/>
              </a:lnSpc>
              <a:spcBef>
                <a:spcPts val="0"/>
              </a:spcBef>
              <a:spcAft>
                <a:spcPct val="0"/>
              </a:spcAft>
              <a:buClr>
                <a:srgbClr val="000000"/>
              </a:buClr>
              <a:buSzTx/>
              <a:buFont typeface="Arial" panose="020B0604020202020204" pitchFamily="34" charset="0"/>
              <a:buNone/>
              <a:tabLst/>
              <a:defRPr/>
            </a:pPr>
            <a:r>
              <a:rPr kumimoji="0" lang="en-US" sz="2800" b="0" i="0" u="none" strike="noStrike" kern="0" cap="none" spc="0" normalizeH="0" baseline="0" noProof="0" dirty="0">
                <a:ln>
                  <a:noFill/>
                </a:ln>
                <a:solidFill>
                  <a:srgbClr val="0080C7"/>
                </a:solidFill>
                <a:effectLst/>
                <a:uLnTx/>
                <a:uFillTx/>
                <a:latin typeface="Arial Black" panose="020B0A04020102020204" pitchFamily="34" charset="0"/>
                <a:ea typeface="+mn-ea"/>
                <a:cs typeface="+mn-cs"/>
              </a:rPr>
              <a:t>NUMBER 1</a:t>
            </a:r>
            <a:br>
              <a:rPr kumimoji="0" lang="en-US" sz="2000" b="0" i="0" u="none" strike="noStrike" kern="0" cap="none" spc="0" normalizeH="0" baseline="0" noProof="0" dirty="0">
                <a:ln>
                  <a:noFill/>
                </a:ln>
                <a:solidFill>
                  <a:srgbClr val="0080C7"/>
                </a:solidFill>
                <a:effectLst/>
                <a:uLnTx/>
                <a:uFillTx/>
                <a:latin typeface="Arial Black" panose="020B0A04020102020204" pitchFamily="34" charset="0"/>
                <a:ea typeface="+mn-ea"/>
                <a:cs typeface="+mn-cs"/>
              </a:rPr>
            </a:br>
            <a:r>
              <a:rPr kumimoji="0" lang="en-US" sz="1800" b="0" i="0" u="none" strike="noStrike" kern="0" cap="none" spc="0" normalizeH="0" baseline="0" noProof="0" dirty="0">
                <a:ln>
                  <a:noFill/>
                </a:ln>
                <a:solidFill>
                  <a:srgbClr val="1E1E1E"/>
                </a:solidFill>
                <a:effectLst/>
                <a:uLnTx/>
                <a:uFillTx/>
                <a:latin typeface="Arial" panose="020B0604020202020204"/>
                <a:ea typeface="+mn-ea"/>
                <a:cs typeface="+mn-cs"/>
              </a:rPr>
              <a:t>brand</a:t>
            </a:r>
            <a:r>
              <a:rPr kumimoji="0" lang="en-US" sz="1800" b="0" i="0" u="none" strike="noStrike" kern="0" cap="none" spc="0" normalizeH="0" baseline="0" noProof="0" dirty="0">
                <a:ln>
                  <a:noFill/>
                </a:ln>
                <a:solidFill>
                  <a:srgbClr val="000000"/>
                </a:solidFill>
                <a:effectLst/>
                <a:uLnTx/>
                <a:uFillTx/>
                <a:latin typeface="Arial" panose="020B0604020202020204"/>
                <a:ea typeface="+mn-ea"/>
                <a:cs typeface="+mn-cs"/>
              </a:rPr>
              <a:t> in health care</a:t>
            </a:r>
            <a:endParaRPr kumimoji="0" lang="en-US" sz="17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nvGrpSpPr>
          <p:cNvPr id="8" name="Group 7">
            <a:extLst>
              <a:ext uri="{FF2B5EF4-FFF2-40B4-BE49-F238E27FC236}">
                <a16:creationId xmlns:a16="http://schemas.microsoft.com/office/drawing/2014/main" id="{91DA377C-6387-4F47-A38D-5FA55C48E4AC}"/>
              </a:ext>
            </a:extLst>
          </p:cNvPr>
          <p:cNvGrpSpPr/>
          <p:nvPr/>
        </p:nvGrpSpPr>
        <p:grpSpPr>
          <a:xfrm>
            <a:off x="6299875" y="5211045"/>
            <a:ext cx="1015325" cy="1015327"/>
            <a:chOff x="9326085" y="4526478"/>
            <a:chExt cx="851059" cy="851061"/>
          </a:xfrm>
        </p:grpSpPr>
        <p:sp>
          <p:nvSpPr>
            <p:cNvPr id="306" name="Oval 305"/>
            <p:cNvSpPr/>
            <p:nvPr/>
          </p:nvSpPr>
          <p:spPr>
            <a:xfrm>
              <a:off x="9326085" y="4526478"/>
              <a:ext cx="851059" cy="851061"/>
            </a:xfrm>
            <a:prstGeom prst="ellipse">
              <a:avLst/>
            </a:prstGeom>
            <a:solidFill>
              <a:schemeClr val="bg1"/>
            </a:solidFill>
            <a:ln w="15875">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nvGrpSpPr>
            <p:cNvPr id="213" name="Group 212"/>
            <p:cNvGrpSpPr/>
            <p:nvPr/>
          </p:nvGrpSpPr>
          <p:grpSpPr>
            <a:xfrm>
              <a:off x="9557419" y="4658641"/>
              <a:ext cx="387314" cy="540941"/>
              <a:chOff x="2331859" y="4839692"/>
              <a:chExt cx="568325" cy="793750"/>
            </a:xfrm>
            <a:solidFill>
              <a:schemeClr val="tx1"/>
            </a:solidFill>
          </p:grpSpPr>
          <p:grpSp>
            <p:nvGrpSpPr>
              <p:cNvPr id="214" name="Group 213"/>
              <p:cNvGrpSpPr/>
              <p:nvPr/>
            </p:nvGrpSpPr>
            <p:grpSpPr>
              <a:xfrm>
                <a:off x="2331859" y="4839692"/>
                <a:ext cx="568325" cy="793750"/>
                <a:chOff x="6552518" y="1558925"/>
                <a:chExt cx="568325" cy="793750"/>
              </a:xfrm>
              <a:grpFill/>
            </p:grpSpPr>
            <p:sp>
              <p:nvSpPr>
                <p:cNvPr id="221" name="Freeform 139"/>
                <p:cNvSpPr>
                  <a:spLocks/>
                </p:cNvSpPr>
                <p:nvPr/>
              </p:nvSpPr>
              <p:spPr bwMode="auto">
                <a:xfrm>
                  <a:off x="6562043" y="1660525"/>
                  <a:ext cx="547687" cy="681038"/>
                </a:xfrm>
                <a:custGeom>
                  <a:avLst/>
                  <a:gdLst>
                    <a:gd name="T0" fmla="*/ 345 w 345"/>
                    <a:gd name="T1" fmla="*/ 0 h 429"/>
                    <a:gd name="T2" fmla="*/ 345 w 345"/>
                    <a:gd name="T3" fmla="*/ 429 h 429"/>
                    <a:gd name="T4" fmla="*/ 0 w 345"/>
                    <a:gd name="T5" fmla="*/ 429 h 429"/>
                    <a:gd name="T6" fmla="*/ 0 w 345"/>
                    <a:gd name="T7" fmla="*/ 0 h 429"/>
                    <a:gd name="T8" fmla="*/ 36 w 345"/>
                    <a:gd name="T9" fmla="*/ 0 h 429"/>
                    <a:gd name="T10" fmla="*/ 36 w 345"/>
                    <a:gd name="T11" fmla="*/ 392 h 429"/>
                    <a:gd name="T12" fmla="*/ 309 w 345"/>
                    <a:gd name="T13" fmla="*/ 392 h 429"/>
                    <a:gd name="T14" fmla="*/ 309 w 345"/>
                    <a:gd name="T15" fmla="*/ 0 h 429"/>
                    <a:gd name="T16" fmla="*/ 345 w 345"/>
                    <a:gd name="T17" fmla="*/ 0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5" h="429">
                      <a:moveTo>
                        <a:pt x="345" y="0"/>
                      </a:moveTo>
                      <a:lnTo>
                        <a:pt x="345" y="429"/>
                      </a:lnTo>
                      <a:lnTo>
                        <a:pt x="0" y="429"/>
                      </a:lnTo>
                      <a:lnTo>
                        <a:pt x="0" y="0"/>
                      </a:lnTo>
                      <a:lnTo>
                        <a:pt x="36" y="0"/>
                      </a:lnTo>
                      <a:lnTo>
                        <a:pt x="36" y="392"/>
                      </a:lnTo>
                      <a:lnTo>
                        <a:pt x="309" y="392"/>
                      </a:lnTo>
                      <a:lnTo>
                        <a:pt x="309" y="0"/>
                      </a:lnTo>
                      <a:lnTo>
                        <a:pt x="345"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25000" noProof="0" dirty="0">
                    <a:ln>
                      <a:noFill/>
                    </a:ln>
                    <a:solidFill>
                      <a:srgbClr val="1E1E1E"/>
                    </a:solidFill>
                    <a:effectLst/>
                    <a:uLnTx/>
                    <a:uFillTx/>
                    <a:latin typeface="Arial" charset="0"/>
                    <a:ea typeface="+mn-ea"/>
                    <a:cs typeface="+mn-cs"/>
                  </a:endParaRPr>
                </a:p>
              </p:txBody>
            </p:sp>
            <p:sp>
              <p:nvSpPr>
                <p:cNvPr id="222" name="Freeform 140"/>
                <p:cNvSpPr>
                  <a:spLocks noEditPoints="1"/>
                </p:cNvSpPr>
                <p:nvPr/>
              </p:nvSpPr>
              <p:spPr bwMode="auto">
                <a:xfrm>
                  <a:off x="6552518" y="1558925"/>
                  <a:ext cx="568325" cy="793750"/>
                </a:xfrm>
                <a:custGeom>
                  <a:avLst/>
                  <a:gdLst>
                    <a:gd name="T0" fmla="*/ 318 w 427"/>
                    <a:gd name="T1" fmla="*/ 68 h 596"/>
                    <a:gd name="T2" fmla="*/ 318 w 427"/>
                    <a:gd name="T3" fmla="*/ 37 h 596"/>
                    <a:gd name="T4" fmla="*/ 258 w 427"/>
                    <a:gd name="T5" fmla="*/ 37 h 596"/>
                    <a:gd name="T6" fmla="*/ 257 w 427"/>
                    <a:gd name="T7" fmla="*/ 37 h 596"/>
                    <a:gd name="T8" fmla="*/ 252 w 427"/>
                    <a:gd name="T9" fmla="*/ 33 h 596"/>
                    <a:gd name="T10" fmla="*/ 252 w 427"/>
                    <a:gd name="T11" fmla="*/ 33 h 596"/>
                    <a:gd name="T12" fmla="*/ 252 w 427"/>
                    <a:gd name="T13" fmla="*/ 31 h 596"/>
                    <a:gd name="T14" fmla="*/ 252 w 427"/>
                    <a:gd name="T15" fmla="*/ 31 h 596"/>
                    <a:gd name="T16" fmla="*/ 215 w 427"/>
                    <a:gd name="T17" fmla="*/ 0 h 596"/>
                    <a:gd name="T18" fmla="*/ 191 w 427"/>
                    <a:gd name="T19" fmla="*/ 9 h 596"/>
                    <a:gd name="T20" fmla="*/ 178 w 427"/>
                    <a:gd name="T21" fmla="*/ 31 h 596"/>
                    <a:gd name="T22" fmla="*/ 178 w 427"/>
                    <a:gd name="T23" fmla="*/ 33 h 596"/>
                    <a:gd name="T24" fmla="*/ 172 w 427"/>
                    <a:gd name="T25" fmla="*/ 37 h 596"/>
                    <a:gd name="T26" fmla="*/ 172 w 427"/>
                    <a:gd name="T27" fmla="*/ 37 h 596"/>
                    <a:gd name="T28" fmla="*/ 109 w 427"/>
                    <a:gd name="T29" fmla="*/ 37 h 596"/>
                    <a:gd name="T30" fmla="*/ 109 w 427"/>
                    <a:gd name="T31" fmla="*/ 68 h 596"/>
                    <a:gd name="T32" fmla="*/ 0 w 427"/>
                    <a:gd name="T33" fmla="*/ 68 h 596"/>
                    <a:gd name="T34" fmla="*/ 0 w 427"/>
                    <a:gd name="T35" fmla="*/ 596 h 596"/>
                    <a:gd name="T36" fmla="*/ 427 w 427"/>
                    <a:gd name="T37" fmla="*/ 596 h 596"/>
                    <a:gd name="T38" fmla="*/ 427 w 427"/>
                    <a:gd name="T39" fmla="*/ 68 h 596"/>
                    <a:gd name="T40" fmla="*/ 318 w 427"/>
                    <a:gd name="T41" fmla="*/ 68 h 596"/>
                    <a:gd name="T42" fmla="*/ 215 w 427"/>
                    <a:gd name="T43" fmla="*/ 18 h 596"/>
                    <a:gd name="T44" fmla="*/ 233 w 427"/>
                    <a:gd name="T45" fmla="*/ 37 h 596"/>
                    <a:gd name="T46" fmla="*/ 215 w 427"/>
                    <a:gd name="T47" fmla="*/ 55 h 596"/>
                    <a:gd name="T48" fmla="*/ 197 w 427"/>
                    <a:gd name="T49" fmla="*/ 37 h 596"/>
                    <a:gd name="T50" fmla="*/ 215 w 427"/>
                    <a:gd name="T51" fmla="*/ 18 h 596"/>
                    <a:gd name="T52" fmla="*/ 56 w 427"/>
                    <a:gd name="T53" fmla="*/ 84 h 596"/>
                    <a:gd name="T54" fmla="*/ 109 w 427"/>
                    <a:gd name="T55" fmla="*/ 84 h 596"/>
                    <a:gd name="T56" fmla="*/ 109 w 427"/>
                    <a:gd name="T57" fmla="*/ 117 h 596"/>
                    <a:gd name="T58" fmla="*/ 318 w 427"/>
                    <a:gd name="T59" fmla="*/ 117 h 596"/>
                    <a:gd name="T60" fmla="*/ 318 w 427"/>
                    <a:gd name="T61" fmla="*/ 84 h 596"/>
                    <a:gd name="T62" fmla="*/ 371 w 427"/>
                    <a:gd name="T63" fmla="*/ 84 h 596"/>
                    <a:gd name="T64" fmla="*/ 371 w 427"/>
                    <a:gd name="T65" fmla="*/ 540 h 596"/>
                    <a:gd name="T66" fmla="*/ 56 w 427"/>
                    <a:gd name="T67" fmla="*/ 540 h 596"/>
                    <a:gd name="T68" fmla="*/ 56 w 427"/>
                    <a:gd name="T69" fmla="*/ 84 h 596"/>
                    <a:gd name="T70" fmla="*/ 411 w 427"/>
                    <a:gd name="T71" fmla="*/ 580 h 596"/>
                    <a:gd name="T72" fmla="*/ 16 w 427"/>
                    <a:gd name="T73" fmla="*/ 580 h 596"/>
                    <a:gd name="T74" fmla="*/ 16 w 427"/>
                    <a:gd name="T75" fmla="*/ 84 h 596"/>
                    <a:gd name="T76" fmla="*/ 40 w 427"/>
                    <a:gd name="T77" fmla="*/ 84 h 596"/>
                    <a:gd name="T78" fmla="*/ 40 w 427"/>
                    <a:gd name="T79" fmla="*/ 556 h 596"/>
                    <a:gd name="T80" fmla="*/ 387 w 427"/>
                    <a:gd name="T81" fmla="*/ 556 h 596"/>
                    <a:gd name="T82" fmla="*/ 387 w 427"/>
                    <a:gd name="T83" fmla="*/ 84 h 596"/>
                    <a:gd name="T84" fmla="*/ 411 w 427"/>
                    <a:gd name="T85" fmla="*/ 84 h 596"/>
                    <a:gd name="T86" fmla="*/ 411 w 427"/>
                    <a:gd name="T87" fmla="*/ 580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27" h="596">
                      <a:moveTo>
                        <a:pt x="318" y="68"/>
                      </a:moveTo>
                      <a:cubicBezTo>
                        <a:pt x="318" y="37"/>
                        <a:pt x="318" y="37"/>
                        <a:pt x="318" y="37"/>
                      </a:cubicBezTo>
                      <a:cubicBezTo>
                        <a:pt x="258" y="37"/>
                        <a:pt x="258" y="37"/>
                        <a:pt x="258" y="37"/>
                      </a:cubicBezTo>
                      <a:cubicBezTo>
                        <a:pt x="258" y="37"/>
                        <a:pt x="258" y="37"/>
                        <a:pt x="257" y="37"/>
                      </a:cubicBezTo>
                      <a:cubicBezTo>
                        <a:pt x="257" y="37"/>
                        <a:pt x="253" y="37"/>
                        <a:pt x="252" y="33"/>
                      </a:cubicBezTo>
                      <a:cubicBezTo>
                        <a:pt x="252" y="33"/>
                        <a:pt x="252" y="33"/>
                        <a:pt x="252" y="33"/>
                      </a:cubicBezTo>
                      <a:cubicBezTo>
                        <a:pt x="252" y="32"/>
                        <a:pt x="252" y="32"/>
                        <a:pt x="252" y="31"/>
                      </a:cubicBezTo>
                      <a:cubicBezTo>
                        <a:pt x="252" y="31"/>
                        <a:pt x="252" y="31"/>
                        <a:pt x="252" y="31"/>
                      </a:cubicBezTo>
                      <a:cubicBezTo>
                        <a:pt x="249" y="13"/>
                        <a:pt x="234" y="0"/>
                        <a:pt x="215" y="0"/>
                      </a:cubicBezTo>
                      <a:cubicBezTo>
                        <a:pt x="206" y="0"/>
                        <a:pt x="197" y="3"/>
                        <a:pt x="191" y="9"/>
                      </a:cubicBezTo>
                      <a:cubicBezTo>
                        <a:pt x="184" y="14"/>
                        <a:pt x="179" y="22"/>
                        <a:pt x="178" y="31"/>
                      </a:cubicBezTo>
                      <a:cubicBezTo>
                        <a:pt x="178" y="32"/>
                        <a:pt x="178" y="33"/>
                        <a:pt x="178" y="33"/>
                      </a:cubicBezTo>
                      <a:cubicBezTo>
                        <a:pt x="177" y="37"/>
                        <a:pt x="173" y="37"/>
                        <a:pt x="172" y="37"/>
                      </a:cubicBezTo>
                      <a:cubicBezTo>
                        <a:pt x="172" y="37"/>
                        <a:pt x="172" y="37"/>
                        <a:pt x="172" y="37"/>
                      </a:cubicBezTo>
                      <a:cubicBezTo>
                        <a:pt x="109" y="37"/>
                        <a:pt x="109" y="37"/>
                        <a:pt x="109" y="37"/>
                      </a:cubicBezTo>
                      <a:cubicBezTo>
                        <a:pt x="109" y="68"/>
                        <a:pt x="109" y="68"/>
                        <a:pt x="109" y="68"/>
                      </a:cubicBezTo>
                      <a:cubicBezTo>
                        <a:pt x="0" y="68"/>
                        <a:pt x="0" y="68"/>
                        <a:pt x="0" y="68"/>
                      </a:cubicBezTo>
                      <a:cubicBezTo>
                        <a:pt x="0" y="596"/>
                        <a:pt x="0" y="596"/>
                        <a:pt x="0" y="596"/>
                      </a:cubicBezTo>
                      <a:cubicBezTo>
                        <a:pt x="427" y="596"/>
                        <a:pt x="427" y="596"/>
                        <a:pt x="427" y="596"/>
                      </a:cubicBezTo>
                      <a:cubicBezTo>
                        <a:pt x="427" y="68"/>
                        <a:pt x="427" y="68"/>
                        <a:pt x="427" y="68"/>
                      </a:cubicBezTo>
                      <a:lnTo>
                        <a:pt x="318" y="68"/>
                      </a:lnTo>
                      <a:close/>
                      <a:moveTo>
                        <a:pt x="215" y="18"/>
                      </a:moveTo>
                      <a:cubicBezTo>
                        <a:pt x="225" y="18"/>
                        <a:pt x="233" y="27"/>
                        <a:pt x="233" y="37"/>
                      </a:cubicBezTo>
                      <a:cubicBezTo>
                        <a:pt x="233" y="47"/>
                        <a:pt x="225" y="55"/>
                        <a:pt x="215" y="55"/>
                      </a:cubicBezTo>
                      <a:cubicBezTo>
                        <a:pt x="205" y="55"/>
                        <a:pt x="197" y="47"/>
                        <a:pt x="197" y="37"/>
                      </a:cubicBezTo>
                      <a:cubicBezTo>
                        <a:pt x="197" y="27"/>
                        <a:pt x="205" y="18"/>
                        <a:pt x="215" y="18"/>
                      </a:cubicBezTo>
                      <a:close/>
                      <a:moveTo>
                        <a:pt x="56" y="84"/>
                      </a:moveTo>
                      <a:cubicBezTo>
                        <a:pt x="109" y="84"/>
                        <a:pt x="109" y="84"/>
                        <a:pt x="109" y="84"/>
                      </a:cubicBezTo>
                      <a:cubicBezTo>
                        <a:pt x="109" y="117"/>
                        <a:pt x="109" y="117"/>
                        <a:pt x="109" y="117"/>
                      </a:cubicBezTo>
                      <a:cubicBezTo>
                        <a:pt x="318" y="117"/>
                        <a:pt x="318" y="117"/>
                        <a:pt x="318" y="117"/>
                      </a:cubicBezTo>
                      <a:cubicBezTo>
                        <a:pt x="318" y="84"/>
                        <a:pt x="318" y="84"/>
                        <a:pt x="318" y="84"/>
                      </a:cubicBezTo>
                      <a:cubicBezTo>
                        <a:pt x="371" y="84"/>
                        <a:pt x="371" y="84"/>
                        <a:pt x="371" y="84"/>
                      </a:cubicBezTo>
                      <a:cubicBezTo>
                        <a:pt x="371" y="540"/>
                        <a:pt x="371" y="540"/>
                        <a:pt x="371" y="540"/>
                      </a:cubicBezTo>
                      <a:cubicBezTo>
                        <a:pt x="56" y="540"/>
                        <a:pt x="56" y="540"/>
                        <a:pt x="56" y="540"/>
                      </a:cubicBezTo>
                      <a:lnTo>
                        <a:pt x="56" y="84"/>
                      </a:lnTo>
                      <a:close/>
                      <a:moveTo>
                        <a:pt x="411" y="580"/>
                      </a:moveTo>
                      <a:cubicBezTo>
                        <a:pt x="16" y="580"/>
                        <a:pt x="16" y="580"/>
                        <a:pt x="16" y="580"/>
                      </a:cubicBezTo>
                      <a:cubicBezTo>
                        <a:pt x="16" y="84"/>
                        <a:pt x="16" y="84"/>
                        <a:pt x="16" y="84"/>
                      </a:cubicBezTo>
                      <a:cubicBezTo>
                        <a:pt x="40" y="84"/>
                        <a:pt x="40" y="84"/>
                        <a:pt x="40" y="84"/>
                      </a:cubicBezTo>
                      <a:cubicBezTo>
                        <a:pt x="40" y="556"/>
                        <a:pt x="40" y="556"/>
                        <a:pt x="40" y="556"/>
                      </a:cubicBezTo>
                      <a:cubicBezTo>
                        <a:pt x="387" y="556"/>
                        <a:pt x="387" y="556"/>
                        <a:pt x="387" y="556"/>
                      </a:cubicBezTo>
                      <a:cubicBezTo>
                        <a:pt x="387" y="84"/>
                        <a:pt x="387" y="84"/>
                        <a:pt x="387" y="84"/>
                      </a:cubicBezTo>
                      <a:cubicBezTo>
                        <a:pt x="411" y="84"/>
                        <a:pt x="411" y="84"/>
                        <a:pt x="411" y="84"/>
                      </a:cubicBezTo>
                      <a:lnTo>
                        <a:pt x="411" y="5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25000" noProof="0" dirty="0">
                    <a:ln>
                      <a:noFill/>
                    </a:ln>
                    <a:solidFill>
                      <a:srgbClr val="1E1E1E"/>
                    </a:solidFill>
                    <a:effectLst/>
                    <a:uLnTx/>
                    <a:uFillTx/>
                    <a:latin typeface="Arial" charset="0"/>
                    <a:ea typeface="+mn-ea"/>
                    <a:cs typeface="+mn-cs"/>
                  </a:endParaRPr>
                </a:p>
              </p:txBody>
            </p:sp>
          </p:grpSp>
          <p:sp>
            <p:nvSpPr>
              <p:cNvPr id="215" name="Rectangle 214"/>
              <p:cNvSpPr/>
              <p:nvPr/>
            </p:nvSpPr>
            <p:spPr>
              <a:xfrm>
                <a:off x="2626832" y="5173900"/>
                <a:ext cx="145703" cy="33627"/>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25000" noProof="0" dirty="0">
                  <a:ln>
                    <a:noFill/>
                  </a:ln>
                  <a:solidFill>
                    <a:srgbClr val="FFFFFF"/>
                  </a:solidFill>
                  <a:effectLst/>
                  <a:uLnTx/>
                  <a:uFillTx/>
                  <a:latin typeface="Arial" panose="020B0604020202020204"/>
                  <a:ea typeface="+mn-ea"/>
                  <a:cs typeface="+mn-cs"/>
                </a:endParaRPr>
              </a:p>
            </p:txBody>
          </p:sp>
          <p:sp>
            <p:nvSpPr>
              <p:cNvPr id="216" name="Rectangle 215"/>
              <p:cNvSpPr/>
              <p:nvPr/>
            </p:nvSpPr>
            <p:spPr>
              <a:xfrm>
                <a:off x="2462501" y="5368858"/>
                <a:ext cx="308539" cy="33627"/>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25000" noProof="0" dirty="0">
                  <a:ln>
                    <a:noFill/>
                  </a:ln>
                  <a:solidFill>
                    <a:srgbClr val="FFFFFF"/>
                  </a:solidFill>
                  <a:effectLst/>
                  <a:uLnTx/>
                  <a:uFillTx/>
                  <a:latin typeface="Arial" panose="020B0604020202020204"/>
                  <a:ea typeface="+mn-ea"/>
                  <a:cs typeface="+mn-cs"/>
                </a:endParaRPr>
              </a:p>
            </p:txBody>
          </p:sp>
          <p:sp>
            <p:nvSpPr>
              <p:cNvPr id="217" name="Rectangle 216"/>
              <p:cNvSpPr/>
              <p:nvPr/>
            </p:nvSpPr>
            <p:spPr>
              <a:xfrm>
                <a:off x="2462501" y="5272569"/>
                <a:ext cx="308539" cy="33627"/>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25000" noProof="0" dirty="0">
                  <a:ln>
                    <a:noFill/>
                  </a:ln>
                  <a:solidFill>
                    <a:srgbClr val="FFFFFF"/>
                  </a:solidFill>
                  <a:effectLst/>
                  <a:uLnTx/>
                  <a:uFillTx/>
                  <a:latin typeface="Arial" panose="020B0604020202020204"/>
                  <a:ea typeface="+mn-ea"/>
                  <a:cs typeface="+mn-cs"/>
                </a:endParaRPr>
              </a:p>
            </p:txBody>
          </p:sp>
          <p:sp>
            <p:nvSpPr>
              <p:cNvPr id="218" name="Rectangle 217"/>
              <p:cNvSpPr/>
              <p:nvPr/>
            </p:nvSpPr>
            <p:spPr>
              <a:xfrm>
                <a:off x="2694079" y="5070468"/>
                <a:ext cx="78456" cy="33628"/>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25000" noProof="0" dirty="0">
                  <a:ln>
                    <a:noFill/>
                  </a:ln>
                  <a:solidFill>
                    <a:srgbClr val="FFFFFF"/>
                  </a:solidFill>
                  <a:effectLst/>
                  <a:uLnTx/>
                  <a:uFillTx/>
                  <a:latin typeface="Arial" panose="020B0604020202020204"/>
                  <a:ea typeface="+mn-ea"/>
                  <a:cs typeface="+mn-cs"/>
                </a:endParaRPr>
              </a:p>
            </p:txBody>
          </p:sp>
          <p:sp>
            <p:nvSpPr>
              <p:cNvPr id="219" name="Freeform 265"/>
              <p:cNvSpPr>
                <a:spLocks/>
              </p:cNvSpPr>
              <p:nvPr/>
            </p:nvSpPr>
            <p:spPr bwMode="auto">
              <a:xfrm>
                <a:off x="2456665" y="5047808"/>
                <a:ext cx="189670" cy="154548"/>
              </a:xfrm>
              <a:custGeom>
                <a:avLst/>
                <a:gdLst>
                  <a:gd name="T0" fmla="*/ 25 w 81"/>
                  <a:gd name="T1" fmla="*/ 66 h 66"/>
                  <a:gd name="T2" fmla="*/ 0 w 81"/>
                  <a:gd name="T3" fmla="*/ 41 h 66"/>
                  <a:gd name="T4" fmla="*/ 10 w 81"/>
                  <a:gd name="T5" fmla="*/ 32 h 66"/>
                  <a:gd name="T6" fmla="*/ 25 w 81"/>
                  <a:gd name="T7" fmla="*/ 47 h 66"/>
                  <a:gd name="T8" fmla="*/ 71 w 81"/>
                  <a:gd name="T9" fmla="*/ 0 h 66"/>
                  <a:gd name="T10" fmla="*/ 81 w 81"/>
                  <a:gd name="T11" fmla="*/ 10 h 66"/>
                  <a:gd name="T12" fmla="*/ 25 w 81"/>
                  <a:gd name="T13" fmla="*/ 66 h 66"/>
                </a:gdLst>
                <a:ahLst/>
                <a:cxnLst>
                  <a:cxn ang="0">
                    <a:pos x="T0" y="T1"/>
                  </a:cxn>
                  <a:cxn ang="0">
                    <a:pos x="T2" y="T3"/>
                  </a:cxn>
                  <a:cxn ang="0">
                    <a:pos x="T4" y="T5"/>
                  </a:cxn>
                  <a:cxn ang="0">
                    <a:pos x="T6" y="T7"/>
                  </a:cxn>
                  <a:cxn ang="0">
                    <a:pos x="T8" y="T9"/>
                  </a:cxn>
                  <a:cxn ang="0">
                    <a:pos x="T10" y="T11"/>
                  </a:cxn>
                  <a:cxn ang="0">
                    <a:pos x="T12" y="T13"/>
                  </a:cxn>
                </a:cxnLst>
                <a:rect l="0" t="0" r="r" b="b"/>
                <a:pathLst>
                  <a:path w="81" h="66">
                    <a:moveTo>
                      <a:pt x="25" y="66"/>
                    </a:moveTo>
                    <a:lnTo>
                      <a:pt x="0" y="41"/>
                    </a:lnTo>
                    <a:lnTo>
                      <a:pt x="10" y="32"/>
                    </a:lnTo>
                    <a:lnTo>
                      <a:pt x="25" y="47"/>
                    </a:lnTo>
                    <a:lnTo>
                      <a:pt x="71" y="0"/>
                    </a:lnTo>
                    <a:lnTo>
                      <a:pt x="81" y="10"/>
                    </a:lnTo>
                    <a:lnTo>
                      <a:pt x="25" y="66"/>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25000" noProof="0" dirty="0">
                  <a:ln>
                    <a:noFill/>
                  </a:ln>
                  <a:solidFill>
                    <a:srgbClr val="1E1E1E"/>
                  </a:solidFill>
                  <a:effectLst/>
                  <a:uLnTx/>
                  <a:uFillTx/>
                  <a:latin typeface="Arial" charset="0"/>
                  <a:ea typeface="+mn-ea"/>
                  <a:cs typeface="+mn-cs"/>
                </a:endParaRPr>
              </a:p>
            </p:txBody>
          </p:sp>
          <p:sp>
            <p:nvSpPr>
              <p:cNvPr id="220" name="Rectangle 219"/>
              <p:cNvSpPr/>
              <p:nvPr/>
            </p:nvSpPr>
            <p:spPr>
              <a:xfrm>
                <a:off x="2463996" y="5466488"/>
                <a:ext cx="308539" cy="33627"/>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25000" noProof="0" dirty="0">
                  <a:ln>
                    <a:noFill/>
                  </a:ln>
                  <a:solidFill>
                    <a:srgbClr val="FFFFFF"/>
                  </a:solidFill>
                  <a:effectLst/>
                  <a:uLnTx/>
                  <a:uFillTx/>
                  <a:latin typeface="Arial" panose="020B0604020202020204"/>
                  <a:ea typeface="+mn-ea"/>
                  <a:cs typeface="+mn-cs"/>
                </a:endParaRPr>
              </a:p>
            </p:txBody>
          </p:sp>
        </p:grpSp>
      </p:grpSp>
      <p:grpSp>
        <p:nvGrpSpPr>
          <p:cNvPr id="9" name="Group 8">
            <a:extLst>
              <a:ext uri="{FF2B5EF4-FFF2-40B4-BE49-F238E27FC236}">
                <a16:creationId xmlns:a16="http://schemas.microsoft.com/office/drawing/2014/main" id="{82185270-9DC4-4858-A01A-EF0FF115A3C4}"/>
              </a:ext>
            </a:extLst>
          </p:cNvPr>
          <p:cNvGrpSpPr/>
          <p:nvPr/>
        </p:nvGrpSpPr>
        <p:grpSpPr>
          <a:xfrm>
            <a:off x="6299875" y="2160976"/>
            <a:ext cx="1015325" cy="1015327"/>
            <a:chOff x="5563139" y="3009133"/>
            <a:chExt cx="851059" cy="851061"/>
          </a:xfrm>
        </p:grpSpPr>
        <p:sp>
          <p:nvSpPr>
            <p:cNvPr id="278" name="Oval 277"/>
            <p:cNvSpPr/>
            <p:nvPr/>
          </p:nvSpPr>
          <p:spPr>
            <a:xfrm>
              <a:off x="5563139" y="3009133"/>
              <a:ext cx="851059" cy="851061"/>
            </a:xfrm>
            <a:prstGeom prst="ellipse">
              <a:avLst/>
            </a:prstGeom>
            <a:solidFill>
              <a:schemeClr val="bg1"/>
            </a:solidFill>
            <a:ln w="15875">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nvGrpSpPr>
            <p:cNvPr id="89" name="Group 88">
              <a:extLst>
                <a:ext uri="{FF2B5EF4-FFF2-40B4-BE49-F238E27FC236}">
                  <a16:creationId xmlns:a16="http://schemas.microsoft.com/office/drawing/2014/main" id="{BE94927C-6EB2-4CCF-8CCA-AFAD4F3F1F11}"/>
                </a:ext>
              </a:extLst>
            </p:cNvPr>
            <p:cNvGrpSpPr/>
            <p:nvPr/>
          </p:nvGrpSpPr>
          <p:grpSpPr>
            <a:xfrm>
              <a:off x="5775155" y="3136553"/>
              <a:ext cx="427026" cy="543487"/>
              <a:chOff x="430213" y="4396470"/>
              <a:chExt cx="558800" cy="711200"/>
            </a:xfrm>
          </p:grpSpPr>
          <p:sp>
            <p:nvSpPr>
              <p:cNvPr id="90" name="Freeform 152">
                <a:extLst>
                  <a:ext uri="{FF2B5EF4-FFF2-40B4-BE49-F238E27FC236}">
                    <a16:creationId xmlns:a16="http://schemas.microsoft.com/office/drawing/2014/main" id="{B01DE342-B036-4ED5-A670-F53FD5B5F581}"/>
                  </a:ext>
                </a:extLst>
              </p:cNvPr>
              <p:cNvSpPr>
                <a:spLocks/>
              </p:cNvSpPr>
              <p:nvPr/>
            </p:nvSpPr>
            <p:spPr bwMode="auto">
              <a:xfrm>
                <a:off x="439738" y="4844145"/>
                <a:ext cx="536575" cy="255588"/>
              </a:xfrm>
              <a:custGeom>
                <a:avLst/>
                <a:gdLst>
                  <a:gd name="T0" fmla="*/ 98 w 358"/>
                  <a:gd name="T1" fmla="*/ 0 h 170"/>
                  <a:gd name="T2" fmla="*/ 42 w 358"/>
                  <a:gd name="T3" fmla="*/ 26 h 170"/>
                  <a:gd name="T4" fmla="*/ 5 w 358"/>
                  <a:gd name="T5" fmla="*/ 170 h 170"/>
                  <a:gd name="T6" fmla="*/ 357 w 358"/>
                  <a:gd name="T7" fmla="*/ 170 h 170"/>
                  <a:gd name="T8" fmla="*/ 299 w 358"/>
                  <a:gd name="T9" fmla="*/ 14 h 170"/>
                  <a:gd name="T10" fmla="*/ 266 w 358"/>
                  <a:gd name="T11" fmla="*/ 0 h 170"/>
                  <a:gd name="T12" fmla="*/ 98 w 358"/>
                  <a:gd name="T13" fmla="*/ 0 h 170"/>
                </a:gdLst>
                <a:ahLst/>
                <a:cxnLst>
                  <a:cxn ang="0">
                    <a:pos x="T0" y="T1"/>
                  </a:cxn>
                  <a:cxn ang="0">
                    <a:pos x="T2" y="T3"/>
                  </a:cxn>
                  <a:cxn ang="0">
                    <a:pos x="T4" y="T5"/>
                  </a:cxn>
                  <a:cxn ang="0">
                    <a:pos x="T6" y="T7"/>
                  </a:cxn>
                  <a:cxn ang="0">
                    <a:pos x="T8" y="T9"/>
                  </a:cxn>
                  <a:cxn ang="0">
                    <a:pos x="T10" y="T11"/>
                  </a:cxn>
                  <a:cxn ang="0">
                    <a:pos x="T12" y="T13"/>
                  </a:cxn>
                </a:cxnLst>
                <a:rect l="0" t="0" r="r" b="b"/>
                <a:pathLst>
                  <a:path w="358" h="170">
                    <a:moveTo>
                      <a:pt x="98" y="0"/>
                    </a:moveTo>
                    <a:cubicBezTo>
                      <a:pt x="98" y="0"/>
                      <a:pt x="58" y="8"/>
                      <a:pt x="42" y="26"/>
                    </a:cubicBezTo>
                    <a:cubicBezTo>
                      <a:pt x="42" y="26"/>
                      <a:pt x="0" y="81"/>
                      <a:pt x="5" y="170"/>
                    </a:cubicBezTo>
                    <a:cubicBezTo>
                      <a:pt x="357" y="170"/>
                      <a:pt x="357" y="170"/>
                      <a:pt x="357" y="170"/>
                    </a:cubicBezTo>
                    <a:cubicBezTo>
                      <a:pt x="357" y="170"/>
                      <a:pt x="358" y="47"/>
                      <a:pt x="299" y="14"/>
                    </a:cubicBezTo>
                    <a:cubicBezTo>
                      <a:pt x="266" y="0"/>
                      <a:pt x="266" y="0"/>
                      <a:pt x="266" y="0"/>
                    </a:cubicBezTo>
                    <a:cubicBezTo>
                      <a:pt x="266" y="0"/>
                      <a:pt x="183" y="89"/>
                      <a:pt x="98"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1E1E1E"/>
                  </a:solidFill>
                  <a:effectLst/>
                  <a:uLnTx/>
                  <a:uFillTx/>
                  <a:latin typeface="Arial" charset="0"/>
                  <a:ea typeface="+mn-ea"/>
                  <a:cs typeface="+mn-cs"/>
                </a:endParaRPr>
              </a:p>
            </p:txBody>
          </p:sp>
          <p:sp>
            <p:nvSpPr>
              <p:cNvPr id="91" name="Freeform 153">
                <a:extLst>
                  <a:ext uri="{FF2B5EF4-FFF2-40B4-BE49-F238E27FC236}">
                    <a16:creationId xmlns:a16="http://schemas.microsoft.com/office/drawing/2014/main" id="{79DB290B-F957-45BF-B83A-076696C798CE}"/>
                  </a:ext>
                </a:extLst>
              </p:cNvPr>
              <p:cNvSpPr>
                <a:spLocks noEditPoints="1"/>
              </p:cNvSpPr>
              <p:nvPr/>
            </p:nvSpPr>
            <p:spPr bwMode="auto">
              <a:xfrm>
                <a:off x="430213" y="4396470"/>
                <a:ext cx="558800" cy="711200"/>
              </a:xfrm>
              <a:custGeom>
                <a:avLst/>
                <a:gdLst>
                  <a:gd name="T0" fmla="*/ 255 w 372"/>
                  <a:gd name="T1" fmla="*/ 289 h 475"/>
                  <a:gd name="T2" fmla="*/ 254 w 372"/>
                  <a:gd name="T3" fmla="*/ 289 h 475"/>
                  <a:gd name="T4" fmla="*/ 243 w 372"/>
                  <a:gd name="T5" fmla="*/ 256 h 475"/>
                  <a:gd name="T6" fmla="*/ 244 w 372"/>
                  <a:gd name="T7" fmla="*/ 255 h 475"/>
                  <a:gd name="T8" fmla="*/ 267 w 372"/>
                  <a:gd name="T9" fmla="*/ 247 h 475"/>
                  <a:gd name="T10" fmla="*/ 210 w 372"/>
                  <a:gd name="T11" fmla="*/ 0 h 475"/>
                  <a:gd name="T12" fmla="*/ 164 w 372"/>
                  <a:gd name="T13" fmla="*/ 4 h 475"/>
                  <a:gd name="T14" fmla="*/ 66 w 372"/>
                  <a:gd name="T15" fmla="*/ 112 h 475"/>
                  <a:gd name="T16" fmla="*/ 104 w 372"/>
                  <a:gd name="T17" fmla="*/ 248 h 475"/>
                  <a:gd name="T18" fmla="*/ 128 w 372"/>
                  <a:gd name="T19" fmla="*/ 254 h 475"/>
                  <a:gd name="T20" fmla="*/ 118 w 372"/>
                  <a:gd name="T21" fmla="*/ 289 h 475"/>
                  <a:gd name="T22" fmla="*/ 0 w 372"/>
                  <a:gd name="T23" fmla="*/ 469 h 475"/>
                  <a:gd name="T24" fmla="*/ 372 w 372"/>
                  <a:gd name="T25" fmla="*/ 475 h 475"/>
                  <a:gd name="T26" fmla="*/ 327 w 372"/>
                  <a:gd name="T27" fmla="*/ 321 h 475"/>
                  <a:gd name="T28" fmla="*/ 186 w 372"/>
                  <a:gd name="T29" fmla="*/ 275 h 475"/>
                  <a:gd name="T30" fmla="*/ 141 w 372"/>
                  <a:gd name="T31" fmla="*/ 84 h 475"/>
                  <a:gd name="T32" fmla="*/ 250 w 372"/>
                  <a:gd name="T33" fmla="*/ 124 h 475"/>
                  <a:gd name="T34" fmla="*/ 264 w 372"/>
                  <a:gd name="T35" fmla="*/ 141 h 475"/>
                  <a:gd name="T36" fmla="*/ 187 w 372"/>
                  <a:gd name="T37" fmla="*/ 275 h 475"/>
                  <a:gd name="T38" fmla="*/ 120 w 372"/>
                  <a:gd name="T39" fmla="*/ 301 h 475"/>
                  <a:gd name="T40" fmla="*/ 141 w 372"/>
                  <a:gd name="T41" fmla="*/ 278 h 475"/>
                  <a:gd name="T42" fmla="*/ 186 w 372"/>
                  <a:gd name="T43" fmla="*/ 287 h 475"/>
                  <a:gd name="T44" fmla="*/ 187 w 372"/>
                  <a:gd name="T45" fmla="*/ 287 h 475"/>
                  <a:gd name="T46" fmla="*/ 231 w 372"/>
                  <a:gd name="T47" fmla="*/ 278 h 475"/>
                  <a:gd name="T48" fmla="*/ 252 w 372"/>
                  <a:gd name="T49" fmla="*/ 301 h 475"/>
                  <a:gd name="T50" fmla="*/ 254 w 372"/>
                  <a:gd name="T51" fmla="*/ 302 h 475"/>
                  <a:gd name="T52" fmla="*/ 181 w 372"/>
                  <a:gd name="T53" fmla="*/ 331 h 475"/>
                  <a:gd name="T54" fmla="*/ 118 w 372"/>
                  <a:gd name="T55" fmla="*/ 302 h 475"/>
                  <a:gd name="T56" fmla="*/ 181 w 372"/>
                  <a:gd name="T57" fmla="*/ 343 h 475"/>
                  <a:gd name="T58" fmla="*/ 274 w 372"/>
                  <a:gd name="T59" fmla="*/ 306 h 475"/>
                  <a:gd name="T60" fmla="*/ 181 w 372"/>
                  <a:gd name="T61" fmla="*/ 365 h 475"/>
                  <a:gd name="T62" fmla="*/ 100 w 372"/>
                  <a:gd name="T63" fmla="*/ 305 h 475"/>
                  <a:gd name="T64" fmla="*/ 59 w 372"/>
                  <a:gd name="T65" fmla="*/ 324 h 475"/>
                  <a:gd name="T66" fmla="*/ 65 w 372"/>
                  <a:gd name="T67" fmla="*/ 320 h 475"/>
                  <a:gd name="T68" fmla="*/ 186 w 372"/>
                  <a:gd name="T69" fmla="*/ 378 h 475"/>
                  <a:gd name="T70" fmla="*/ 312 w 372"/>
                  <a:gd name="T71" fmla="*/ 324 h 475"/>
                  <a:gd name="T72" fmla="*/ 359 w 372"/>
                  <a:gd name="T73" fmla="*/ 463 h 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72" h="475">
                    <a:moveTo>
                      <a:pt x="327" y="321"/>
                    </a:moveTo>
                    <a:cubicBezTo>
                      <a:pt x="301" y="296"/>
                      <a:pt x="255" y="289"/>
                      <a:pt x="255" y="289"/>
                    </a:cubicBezTo>
                    <a:cubicBezTo>
                      <a:pt x="255" y="289"/>
                      <a:pt x="254" y="289"/>
                      <a:pt x="254" y="289"/>
                    </a:cubicBezTo>
                    <a:cubicBezTo>
                      <a:pt x="254" y="289"/>
                      <a:pt x="254" y="289"/>
                      <a:pt x="254" y="289"/>
                    </a:cubicBezTo>
                    <a:cubicBezTo>
                      <a:pt x="251" y="289"/>
                      <a:pt x="243" y="286"/>
                      <a:pt x="243" y="278"/>
                    </a:cubicBezTo>
                    <a:cubicBezTo>
                      <a:pt x="243" y="256"/>
                      <a:pt x="243" y="256"/>
                      <a:pt x="243" y="256"/>
                    </a:cubicBezTo>
                    <a:cubicBezTo>
                      <a:pt x="243" y="256"/>
                      <a:pt x="243" y="256"/>
                      <a:pt x="243" y="256"/>
                    </a:cubicBezTo>
                    <a:cubicBezTo>
                      <a:pt x="243" y="255"/>
                      <a:pt x="244" y="255"/>
                      <a:pt x="244" y="255"/>
                    </a:cubicBezTo>
                    <a:cubicBezTo>
                      <a:pt x="266" y="249"/>
                      <a:pt x="266" y="249"/>
                      <a:pt x="266" y="249"/>
                    </a:cubicBezTo>
                    <a:cubicBezTo>
                      <a:pt x="267" y="247"/>
                      <a:pt x="267" y="247"/>
                      <a:pt x="267" y="247"/>
                    </a:cubicBezTo>
                    <a:cubicBezTo>
                      <a:pt x="268" y="246"/>
                      <a:pt x="350" y="128"/>
                      <a:pt x="267" y="30"/>
                    </a:cubicBezTo>
                    <a:cubicBezTo>
                      <a:pt x="266" y="29"/>
                      <a:pt x="242" y="0"/>
                      <a:pt x="210" y="0"/>
                    </a:cubicBezTo>
                    <a:cubicBezTo>
                      <a:pt x="200" y="0"/>
                      <a:pt x="191" y="3"/>
                      <a:pt x="182" y="8"/>
                    </a:cubicBezTo>
                    <a:cubicBezTo>
                      <a:pt x="178" y="6"/>
                      <a:pt x="172" y="4"/>
                      <a:pt x="164" y="4"/>
                    </a:cubicBezTo>
                    <a:cubicBezTo>
                      <a:pt x="157" y="4"/>
                      <a:pt x="150" y="5"/>
                      <a:pt x="143" y="8"/>
                    </a:cubicBezTo>
                    <a:cubicBezTo>
                      <a:pt x="143" y="8"/>
                      <a:pt x="75" y="36"/>
                      <a:pt x="66" y="112"/>
                    </a:cubicBezTo>
                    <a:cubicBezTo>
                      <a:pt x="66" y="119"/>
                      <a:pt x="61" y="184"/>
                      <a:pt x="103" y="245"/>
                    </a:cubicBezTo>
                    <a:cubicBezTo>
                      <a:pt x="104" y="248"/>
                      <a:pt x="104" y="248"/>
                      <a:pt x="104" y="248"/>
                    </a:cubicBezTo>
                    <a:cubicBezTo>
                      <a:pt x="126" y="251"/>
                      <a:pt x="126" y="251"/>
                      <a:pt x="126" y="251"/>
                    </a:cubicBezTo>
                    <a:cubicBezTo>
                      <a:pt x="127" y="252"/>
                      <a:pt x="128" y="253"/>
                      <a:pt x="128" y="254"/>
                    </a:cubicBezTo>
                    <a:cubicBezTo>
                      <a:pt x="128" y="278"/>
                      <a:pt x="128" y="278"/>
                      <a:pt x="128" y="278"/>
                    </a:cubicBezTo>
                    <a:cubicBezTo>
                      <a:pt x="128" y="286"/>
                      <a:pt x="120" y="289"/>
                      <a:pt x="118" y="289"/>
                    </a:cubicBezTo>
                    <a:cubicBezTo>
                      <a:pt x="68" y="298"/>
                      <a:pt x="46" y="320"/>
                      <a:pt x="45" y="320"/>
                    </a:cubicBezTo>
                    <a:cubicBezTo>
                      <a:pt x="32" y="333"/>
                      <a:pt x="2" y="374"/>
                      <a:pt x="0" y="469"/>
                    </a:cubicBezTo>
                    <a:cubicBezTo>
                      <a:pt x="0" y="475"/>
                      <a:pt x="0" y="475"/>
                      <a:pt x="0" y="475"/>
                    </a:cubicBezTo>
                    <a:cubicBezTo>
                      <a:pt x="372" y="475"/>
                      <a:pt x="372" y="475"/>
                      <a:pt x="372" y="475"/>
                    </a:cubicBezTo>
                    <a:cubicBezTo>
                      <a:pt x="372" y="469"/>
                      <a:pt x="372" y="469"/>
                      <a:pt x="372" y="469"/>
                    </a:cubicBezTo>
                    <a:cubicBezTo>
                      <a:pt x="372" y="375"/>
                      <a:pt x="342" y="335"/>
                      <a:pt x="327" y="321"/>
                    </a:cubicBezTo>
                    <a:close/>
                    <a:moveTo>
                      <a:pt x="187" y="275"/>
                    </a:moveTo>
                    <a:cubicBezTo>
                      <a:pt x="186" y="275"/>
                      <a:pt x="186" y="275"/>
                      <a:pt x="186" y="275"/>
                    </a:cubicBezTo>
                    <a:cubicBezTo>
                      <a:pt x="135" y="275"/>
                      <a:pt x="114" y="196"/>
                      <a:pt x="113" y="193"/>
                    </a:cubicBezTo>
                    <a:cubicBezTo>
                      <a:pt x="98" y="129"/>
                      <a:pt x="129" y="94"/>
                      <a:pt x="141" y="84"/>
                    </a:cubicBezTo>
                    <a:cubicBezTo>
                      <a:pt x="164" y="112"/>
                      <a:pt x="211" y="117"/>
                      <a:pt x="217" y="117"/>
                    </a:cubicBezTo>
                    <a:cubicBezTo>
                      <a:pt x="237" y="119"/>
                      <a:pt x="248" y="123"/>
                      <a:pt x="250" y="124"/>
                    </a:cubicBezTo>
                    <a:cubicBezTo>
                      <a:pt x="250" y="124"/>
                      <a:pt x="250" y="124"/>
                      <a:pt x="250" y="124"/>
                    </a:cubicBezTo>
                    <a:cubicBezTo>
                      <a:pt x="265" y="128"/>
                      <a:pt x="264" y="139"/>
                      <a:pt x="264" y="141"/>
                    </a:cubicBezTo>
                    <a:cubicBezTo>
                      <a:pt x="264" y="141"/>
                      <a:pt x="264" y="141"/>
                      <a:pt x="264" y="141"/>
                    </a:cubicBezTo>
                    <a:cubicBezTo>
                      <a:pt x="258" y="271"/>
                      <a:pt x="194" y="275"/>
                      <a:pt x="187" y="275"/>
                    </a:cubicBezTo>
                    <a:close/>
                    <a:moveTo>
                      <a:pt x="118" y="302"/>
                    </a:moveTo>
                    <a:cubicBezTo>
                      <a:pt x="118" y="302"/>
                      <a:pt x="119" y="301"/>
                      <a:pt x="120" y="301"/>
                    </a:cubicBezTo>
                    <a:cubicBezTo>
                      <a:pt x="120" y="301"/>
                      <a:pt x="120" y="301"/>
                      <a:pt x="120" y="301"/>
                    </a:cubicBezTo>
                    <a:cubicBezTo>
                      <a:pt x="130" y="299"/>
                      <a:pt x="141" y="292"/>
                      <a:pt x="141" y="278"/>
                    </a:cubicBezTo>
                    <a:cubicBezTo>
                      <a:pt x="141" y="268"/>
                      <a:pt x="141" y="268"/>
                      <a:pt x="141" y="268"/>
                    </a:cubicBezTo>
                    <a:cubicBezTo>
                      <a:pt x="154" y="281"/>
                      <a:pt x="169" y="287"/>
                      <a:pt x="186" y="287"/>
                    </a:cubicBezTo>
                    <a:cubicBezTo>
                      <a:pt x="186" y="287"/>
                      <a:pt x="186" y="287"/>
                      <a:pt x="186" y="287"/>
                    </a:cubicBezTo>
                    <a:cubicBezTo>
                      <a:pt x="186" y="287"/>
                      <a:pt x="186" y="287"/>
                      <a:pt x="187" y="287"/>
                    </a:cubicBezTo>
                    <a:cubicBezTo>
                      <a:pt x="191" y="287"/>
                      <a:pt x="211" y="286"/>
                      <a:pt x="231" y="269"/>
                    </a:cubicBezTo>
                    <a:cubicBezTo>
                      <a:pt x="231" y="278"/>
                      <a:pt x="231" y="278"/>
                      <a:pt x="231" y="278"/>
                    </a:cubicBezTo>
                    <a:cubicBezTo>
                      <a:pt x="231" y="292"/>
                      <a:pt x="242" y="299"/>
                      <a:pt x="251" y="301"/>
                    </a:cubicBezTo>
                    <a:cubicBezTo>
                      <a:pt x="252" y="301"/>
                      <a:pt x="252" y="301"/>
                      <a:pt x="252" y="301"/>
                    </a:cubicBezTo>
                    <a:cubicBezTo>
                      <a:pt x="252" y="301"/>
                      <a:pt x="253" y="302"/>
                      <a:pt x="253" y="302"/>
                    </a:cubicBezTo>
                    <a:cubicBezTo>
                      <a:pt x="254" y="302"/>
                      <a:pt x="254" y="302"/>
                      <a:pt x="254" y="302"/>
                    </a:cubicBezTo>
                    <a:cubicBezTo>
                      <a:pt x="255" y="302"/>
                      <a:pt x="256" y="302"/>
                      <a:pt x="259" y="302"/>
                    </a:cubicBezTo>
                    <a:cubicBezTo>
                      <a:pt x="233" y="323"/>
                      <a:pt x="207" y="332"/>
                      <a:pt x="181" y="331"/>
                    </a:cubicBezTo>
                    <a:cubicBezTo>
                      <a:pt x="150" y="329"/>
                      <a:pt x="126" y="311"/>
                      <a:pt x="115" y="302"/>
                    </a:cubicBezTo>
                    <a:cubicBezTo>
                      <a:pt x="116" y="302"/>
                      <a:pt x="117" y="302"/>
                      <a:pt x="118" y="302"/>
                    </a:cubicBezTo>
                    <a:close/>
                    <a:moveTo>
                      <a:pt x="100" y="305"/>
                    </a:moveTo>
                    <a:cubicBezTo>
                      <a:pt x="107" y="312"/>
                      <a:pt x="137" y="340"/>
                      <a:pt x="181" y="343"/>
                    </a:cubicBezTo>
                    <a:cubicBezTo>
                      <a:pt x="182" y="343"/>
                      <a:pt x="185" y="343"/>
                      <a:pt x="187" y="343"/>
                    </a:cubicBezTo>
                    <a:cubicBezTo>
                      <a:pt x="216" y="343"/>
                      <a:pt x="246" y="331"/>
                      <a:pt x="274" y="306"/>
                    </a:cubicBezTo>
                    <a:cubicBezTo>
                      <a:pt x="282" y="308"/>
                      <a:pt x="289" y="311"/>
                      <a:pt x="295" y="314"/>
                    </a:cubicBezTo>
                    <a:cubicBezTo>
                      <a:pt x="259" y="350"/>
                      <a:pt x="220" y="367"/>
                      <a:pt x="181" y="365"/>
                    </a:cubicBezTo>
                    <a:cubicBezTo>
                      <a:pt x="128" y="363"/>
                      <a:pt x="89" y="327"/>
                      <a:pt x="76" y="314"/>
                    </a:cubicBezTo>
                    <a:cubicBezTo>
                      <a:pt x="83" y="310"/>
                      <a:pt x="91" y="307"/>
                      <a:pt x="100" y="305"/>
                    </a:cubicBezTo>
                    <a:close/>
                    <a:moveTo>
                      <a:pt x="12" y="463"/>
                    </a:moveTo>
                    <a:cubicBezTo>
                      <a:pt x="13" y="355"/>
                      <a:pt x="58" y="325"/>
                      <a:pt x="59" y="324"/>
                    </a:cubicBezTo>
                    <a:cubicBezTo>
                      <a:pt x="59" y="324"/>
                      <a:pt x="59" y="324"/>
                      <a:pt x="59" y="324"/>
                    </a:cubicBezTo>
                    <a:cubicBezTo>
                      <a:pt x="61" y="323"/>
                      <a:pt x="63" y="321"/>
                      <a:pt x="65" y="320"/>
                    </a:cubicBezTo>
                    <a:cubicBezTo>
                      <a:pt x="78" y="334"/>
                      <a:pt x="120" y="375"/>
                      <a:pt x="180" y="378"/>
                    </a:cubicBezTo>
                    <a:cubicBezTo>
                      <a:pt x="182" y="378"/>
                      <a:pt x="184" y="378"/>
                      <a:pt x="186" y="378"/>
                    </a:cubicBezTo>
                    <a:cubicBezTo>
                      <a:pt x="227" y="378"/>
                      <a:pt x="268" y="358"/>
                      <a:pt x="306" y="320"/>
                    </a:cubicBezTo>
                    <a:cubicBezTo>
                      <a:pt x="308" y="321"/>
                      <a:pt x="310" y="323"/>
                      <a:pt x="312" y="324"/>
                    </a:cubicBezTo>
                    <a:cubicBezTo>
                      <a:pt x="312" y="324"/>
                      <a:pt x="312" y="324"/>
                      <a:pt x="312" y="324"/>
                    </a:cubicBezTo>
                    <a:cubicBezTo>
                      <a:pt x="313" y="325"/>
                      <a:pt x="358" y="353"/>
                      <a:pt x="359" y="463"/>
                    </a:cubicBezTo>
                    <a:lnTo>
                      <a:pt x="12" y="46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1E1E1E"/>
                  </a:solidFill>
                  <a:effectLst/>
                  <a:uLnTx/>
                  <a:uFillTx/>
                  <a:latin typeface="Arial" charset="0"/>
                  <a:ea typeface="+mn-ea"/>
                  <a:cs typeface="+mn-cs"/>
                </a:endParaRPr>
              </a:p>
            </p:txBody>
          </p:sp>
        </p:grpSp>
      </p:grpSp>
      <p:grpSp>
        <p:nvGrpSpPr>
          <p:cNvPr id="6" name="Group 5">
            <a:extLst>
              <a:ext uri="{FF2B5EF4-FFF2-40B4-BE49-F238E27FC236}">
                <a16:creationId xmlns:a16="http://schemas.microsoft.com/office/drawing/2014/main" id="{383E0FB4-6818-4FDD-81C6-79A1BA165CDB}"/>
              </a:ext>
            </a:extLst>
          </p:cNvPr>
          <p:cNvGrpSpPr/>
          <p:nvPr/>
        </p:nvGrpSpPr>
        <p:grpSpPr>
          <a:xfrm>
            <a:off x="6299875" y="3686011"/>
            <a:ext cx="1015325" cy="1015327"/>
            <a:chOff x="9326085" y="1491787"/>
            <a:chExt cx="851059" cy="851061"/>
          </a:xfrm>
        </p:grpSpPr>
        <p:sp>
          <p:nvSpPr>
            <p:cNvPr id="292" name="Oval 291"/>
            <p:cNvSpPr/>
            <p:nvPr/>
          </p:nvSpPr>
          <p:spPr>
            <a:xfrm>
              <a:off x="9326085" y="1491787"/>
              <a:ext cx="851059" cy="851061"/>
            </a:xfrm>
            <a:prstGeom prst="ellipse">
              <a:avLst/>
            </a:prstGeom>
            <a:solidFill>
              <a:schemeClr val="bg1"/>
            </a:solidFill>
            <a:ln w="15875">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nvGrpSpPr>
            <p:cNvPr id="92" name="Group 91">
              <a:extLst>
                <a:ext uri="{FF2B5EF4-FFF2-40B4-BE49-F238E27FC236}">
                  <a16:creationId xmlns:a16="http://schemas.microsoft.com/office/drawing/2014/main" id="{1EEC469F-A07C-4BD8-8BE8-47748895CB8D}"/>
                </a:ext>
              </a:extLst>
            </p:cNvPr>
            <p:cNvGrpSpPr/>
            <p:nvPr/>
          </p:nvGrpSpPr>
          <p:grpSpPr>
            <a:xfrm>
              <a:off x="9517121" y="1610313"/>
              <a:ext cx="468986" cy="543487"/>
              <a:chOff x="5584042" y="4903771"/>
              <a:chExt cx="700026" cy="811229"/>
            </a:xfrm>
          </p:grpSpPr>
          <p:grpSp>
            <p:nvGrpSpPr>
              <p:cNvPr id="93" name="Group 92">
                <a:extLst>
                  <a:ext uri="{FF2B5EF4-FFF2-40B4-BE49-F238E27FC236}">
                    <a16:creationId xmlns:a16="http://schemas.microsoft.com/office/drawing/2014/main" id="{442B5E4C-148A-4655-8ADB-287FAD3E4C5F}"/>
                  </a:ext>
                </a:extLst>
              </p:cNvPr>
              <p:cNvGrpSpPr/>
              <p:nvPr/>
            </p:nvGrpSpPr>
            <p:grpSpPr>
              <a:xfrm>
                <a:off x="5584042" y="4903771"/>
                <a:ext cx="700026" cy="811229"/>
                <a:chOff x="7413626" y="4401233"/>
                <a:chExt cx="609600" cy="706438"/>
              </a:xfrm>
            </p:grpSpPr>
            <p:sp>
              <p:nvSpPr>
                <p:cNvPr id="97" name="Freeform 177">
                  <a:extLst>
                    <a:ext uri="{FF2B5EF4-FFF2-40B4-BE49-F238E27FC236}">
                      <a16:creationId xmlns:a16="http://schemas.microsoft.com/office/drawing/2014/main" id="{D1F3ED45-FDB4-4701-BA8C-8CB75ADE667E}"/>
                    </a:ext>
                  </a:extLst>
                </p:cNvPr>
                <p:cNvSpPr>
                  <a:spLocks/>
                </p:cNvSpPr>
                <p:nvPr/>
              </p:nvSpPr>
              <p:spPr bwMode="auto">
                <a:xfrm>
                  <a:off x="7424738" y="4817158"/>
                  <a:ext cx="588963" cy="284163"/>
                </a:xfrm>
                <a:custGeom>
                  <a:avLst/>
                  <a:gdLst>
                    <a:gd name="T0" fmla="*/ 0 w 371"/>
                    <a:gd name="T1" fmla="*/ 179 h 179"/>
                    <a:gd name="T2" fmla="*/ 32 w 371"/>
                    <a:gd name="T3" fmla="*/ 49 h 179"/>
                    <a:gd name="T4" fmla="*/ 106 w 371"/>
                    <a:gd name="T5" fmla="*/ 24 h 179"/>
                    <a:gd name="T6" fmla="*/ 121 w 371"/>
                    <a:gd name="T7" fmla="*/ 0 h 179"/>
                    <a:gd name="T8" fmla="*/ 185 w 371"/>
                    <a:gd name="T9" fmla="*/ 66 h 179"/>
                    <a:gd name="T10" fmla="*/ 245 w 371"/>
                    <a:gd name="T11" fmla="*/ 3 h 179"/>
                    <a:gd name="T12" fmla="*/ 258 w 371"/>
                    <a:gd name="T13" fmla="*/ 23 h 179"/>
                    <a:gd name="T14" fmla="*/ 332 w 371"/>
                    <a:gd name="T15" fmla="*/ 50 h 179"/>
                    <a:gd name="T16" fmla="*/ 371 w 371"/>
                    <a:gd name="T17" fmla="*/ 179 h 179"/>
                    <a:gd name="T18" fmla="*/ 0 w 371"/>
                    <a:gd name="T19" fmla="*/ 179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1" h="179">
                      <a:moveTo>
                        <a:pt x="0" y="179"/>
                      </a:moveTo>
                      <a:lnTo>
                        <a:pt x="32" y="49"/>
                      </a:lnTo>
                      <a:lnTo>
                        <a:pt x="106" y="24"/>
                      </a:lnTo>
                      <a:lnTo>
                        <a:pt x="121" y="0"/>
                      </a:lnTo>
                      <a:lnTo>
                        <a:pt x="185" y="66"/>
                      </a:lnTo>
                      <a:lnTo>
                        <a:pt x="245" y="3"/>
                      </a:lnTo>
                      <a:lnTo>
                        <a:pt x="258" y="23"/>
                      </a:lnTo>
                      <a:lnTo>
                        <a:pt x="332" y="50"/>
                      </a:lnTo>
                      <a:lnTo>
                        <a:pt x="371" y="179"/>
                      </a:lnTo>
                      <a:lnTo>
                        <a:pt x="0" y="17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1E1E1E"/>
                    </a:solidFill>
                    <a:effectLst/>
                    <a:uLnTx/>
                    <a:uFillTx/>
                    <a:latin typeface="Arial" charset="0"/>
                    <a:ea typeface="+mn-ea"/>
                    <a:cs typeface="+mn-cs"/>
                  </a:endParaRPr>
                </a:p>
              </p:txBody>
            </p:sp>
            <p:sp>
              <p:nvSpPr>
                <p:cNvPr id="98" name="Freeform 178">
                  <a:extLst>
                    <a:ext uri="{FF2B5EF4-FFF2-40B4-BE49-F238E27FC236}">
                      <a16:creationId xmlns:a16="http://schemas.microsoft.com/office/drawing/2014/main" id="{6DE9B0BB-A5D5-4410-936C-AA8288A6AA93}"/>
                    </a:ext>
                  </a:extLst>
                </p:cNvPr>
                <p:cNvSpPr>
                  <a:spLocks noEditPoints="1"/>
                </p:cNvSpPr>
                <p:nvPr/>
              </p:nvSpPr>
              <p:spPr bwMode="auto">
                <a:xfrm>
                  <a:off x="7413626" y="4401233"/>
                  <a:ext cx="609600" cy="706438"/>
                </a:xfrm>
                <a:custGeom>
                  <a:avLst/>
                  <a:gdLst>
                    <a:gd name="T0" fmla="*/ 284 w 407"/>
                    <a:gd name="T1" fmla="*/ 294 h 471"/>
                    <a:gd name="T2" fmla="*/ 267 w 407"/>
                    <a:gd name="T3" fmla="*/ 269 h 471"/>
                    <a:gd name="T4" fmla="*/ 260 w 407"/>
                    <a:gd name="T5" fmla="*/ 269 h 471"/>
                    <a:gd name="T6" fmla="*/ 297 w 407"/>
                    <a:gd name="T7" fmla="*/ 190 h 471"/>
                    <a:gd name="T8" fmla="*/ 316 w 407"/>
                    <a:gd name="T9" fmla="*/ 128 h 471"/>
                    <a:gd name="T10" fmla="*/ 200 w 407"/>
                    <a:gd name="T11" fmla="*/ 0 h 471"/>
                    <a:gd name="T12" fmla="*/ 84 w 407"/>
                    <a:gd name="T13" fmla="*/ 161 h 471"/>
                    <a:gd name="T14" fmla="*/ 109 w 407"/>
                    <a:gd name="T15" fmla="*/ 191 h 471"/>
                    <a:gd name="T16" fmla="*/ 145 w 407"/>
                    <a:gd name="T17" fmla="*/ 267 h 471"/>
                    <a:gd name="T18" fmla="*/ 137 w 407"/>
                    <a:gd name="T19" fmla="*/ 267 h 471"/>
                    <a:gd name="T20" fmla="*/ 118 w 407"/>
                    <a:gd name="T21" fmla="*/ 294 h 471"/>
                    <a:gd name="T22" fmla="*/ 0 w 407"/>
                    <a:gd name="T23" fmla="*/ 471 h 471"/>
                    <a:gd name="T24" fmla="*/ 364 w 407"/>
                    <a:gd name="T25" fmla="*/ 324 h 471"/>
                    <a:gd name="T26" fmla="*/ 121 w 407"/>
                    <a:gd name="T27" fmla="*/ 178 h 471"/>
                    <a:gd name="T28" fmla="*/ 99 w 407"/>
                    <a:gd name="T29" fmla="*/ 159 h 471"/>
                    <a:gd name="T30" fmla="*/ 118 w 407"/>
                    <a:gd name="T31" fmla="*/ 158 h 471"/>
                    <a:gd name="T32" fmla="*/ 165 w 407"/>
                    <a:gd name="T33" fmla="*/ 84 h 471"/>
                    <a:gd name="T34" fmla="*/ 243 w 407"/>
                    <a:gd name="T35" fmla="*/ 89 h 471"/>
                    <a:gd name="T36" fmla="*/ 282 w 407"/>
                    <a:gd name="T37" fmla="*/ 157 h 471"/>
                    <a:gd name="T38" fmla="*/ 304 w 407"/>
                    <a:gd name="T39" fmla="*/ 137 h 471"/>
                    <a:gd name="T40" fmla="*/ 289 w 407"/>
                    <a:gd name="T41" fmla="*/ 177 h 471"/>
                    <a:gd name="T42" fmla="*/ 283 w 407"/>
                    <a:gd name="T43" fmla="*/ 183 h 471"/>
                    <a:gd name="T44" fmla="*/ 122 w 407"/>
                    <a:gd name="T45" fmla="*/ 183 h 471"/>
                    <a:gd name="T46" fmla="*/ 16 w 407"/>
                    <a:gd name="T47" fmla="*/ 459 h 471"/>
                    <a:gd name="T48" fmla="*/ 117 w 407"/>
                    <a:gd name="T49" fmla="*/ 308 h 471"/>
                    <a:gd name="T50" fmla="*/ 184 w 407"/>
                    <a:gd name="T51" fmla="*/ 373 h 471"/>
                    <a:gd name="T52" fmla="*/ 181 w 407"/>
                    <a:gd name="T53" fmla="*/ 459 h 471"/>
                    <a:gd name="T54" fmla="*/ 128 w 407"/>
                    <a:gd name="T55" fmla="*/ 301 h 471"/>
                    <a:gd name="T56" fmla="*/ 196 w 407"/>
                    <a:gd name="T57" fmla="*/ 346 h 471"/>
                    <a:gd name="T58" fmla="*/ 155 w 407"/>
                    <a:gd name="T59" fmla="*/ 289 h 471"/>
                    <a:gd name="T60" fmla="*/ 201 w 407"/>
                    <a:gd name="T61" fmla="*/ 279 h 471"/>
                    <a:gd name="T62" fmla="*/ 249 w 407"/>
                    <a:gd name="T63" fmla="*/ 291 h 471"/>
                    <a:gd name="T64" fmla="*/ 155 w 407"/>
                    <a:gd name="T65" fmla="*/ 289 h 471"/>
                    <a:gd name="T66" fmla="*/ 273 w 407"/>
                    <a:gd name="T67" fmla="*/ 300 h 471"/>
                    <a:gd name="T68" fmla="*/ 211 w 407"/>
                    <a:gd name="T69" fmla="*/ 347 h 471"/>
                    <a:gd name="T70" fmla="*/ 214 w 407"/>
                    <a:gd name="T71" fmla="*/ 385 h 471"/>
                    <a:gd name="T72" fmla="*/ 249 w 407"/>
                    <a:gd name="T73" fmla="*/ 393 h 471"/>
                    <a:gd name="T74" fmla="*/ 354 w 407"/>
                    <a:gd name="T75" fmla="*/ 333 h 471"/>
                    <a:gd name="T76" fmla="*/ 228 w 407"/>
                    <a:gd name="T77" fmla="*/ 459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07" h="471">
                      <a:moveTo>
                        <a:pt x="364" y="324"/>
                      </a:moveTo>
                      <a:cubicBezTo>
                        <a:pt x="284" y="294"/>
                        <a:pt x="284" y="294"/>
                        <a:pt x="284" y="294"/>
                      </a:cubicBezTo>
                      <a:cubicBezTo>
                        <a:pt x="268" y="268"/>
                        <a:pt x="268" y="268"/>
                        <a:pt x="268" y="268"/>
                      </a:cubicBezTo>
                      <a:cubicBezTo>
                        <a:pt x="267" y="269"/>
                        <a:pt x="267" y="269"/>
                        <a:pt x="267" y="269"/>
                      </a:cubicBezTo>
                      <a:cubicBezTo>
                        <a:pt x="267" y="269"/>
                        <a:pt x="267" y="269"/>
                        <a:pt x="267" y="269"/>
                      </a:cubicBezTo>
                      <a:cubicBezTo>
                        <a:pt x="260" y="269"/>
                        <a:pt x="260" y="269"/>
                        <a:pt x="260" y="269"/>
                      </a:cubicBezTo>
                      <a:cubicBezTo>
                        <a:pt x="258" y="256"/>
                        <a:pt x="258" y="256"/>
                        <a:pt x="258" y="256"/>
                      </a:cubicBezTo>
                      <a:cubicBezTo>
                        <a:pt x="274" y="243"/>
                        <a:pt x="289" y="222"/>
                        <a:pt x="297" y="190"/>
                      </a:cubicBezTo>
                      <a:cubicBezTo>
                        <a:pt x="307" y="187"/>
                        <a:pt x="321" y="178"/>
                        <a:pt x="323" y="159"/>
                      </a:cubicBezTo>
                      <a:cubicBezTo>
                        <a:pt x="324" y="157"/>
                        <a:pt x="326" y="139"/>
                        <a:pt x="316" y="128"/>
                      </a:cubicBezTo>
                      <a:cubicBezTo>
                        <a:pt x="313" y="125"/>
                        <a:pt x="311" y="123"/>
                        <a:pt x="307" y="122"/>
                      </a:cubicBezTo>
                      <a:cubicBezTo>
                        <a:pt x="310" y="86"/>
                        <a:pt x="307" y="0"/>
                        <a:pt x="200" y="0"/>
                      </a:cubicBezTo>
                      <a:cubicBezTo>
                        <a:pt x="200" y="0"/>
                        <a:pt x="72" y="4"/>
                        <a:pt x="105" y="122"/>
                      </a:cubicBezTo>
                      <a:cubicBezTo>
                        <a:pt x="94" y="127"/>
                        <a:pt x="81" y="138"/>
                        <a:pt x="84" y="161"/>
                      </a:cubicBezTo>
                      <a:cubicBezTo>
                        <a:pt x="84" y="162"/>
                        <a:pt x="84" y="162"/>
                        <a:pt x="84" y="162"/>
                      </a:cubicBezTo>
                      <a:cubicBezTo>
                        <a:pt x="87" y="172"/>
                        <a:pt x="95" y="188"/>
                        <a:pt x="109" y="191"/>
                      </a:cubicBezTo>
                      <a:cubicBezTo>
                        <a:pt x="112" y="203"/>
                        <a:pt x="124" y="233"/>
                        <a:pt x="145" y="254"/>
                      </a:cubicBezTo>
                      <a:cubicBezTo>
                        <a:pt x="145" y="267"/>
                        <a:pt x="145" y="267"/>
                        <a:pt x="145" y="267"/>
                      </a:cubicBezTo>
                      <a:cubicBezTo>
                        <a:pt x="137" y="267"/>
                        <a:pt x="137" y="267"/>
                        <a:pt x="137" y="267"/>
                      </a:cubicBezTo>
                      <a:cubicBezTo>
                        <a:pt x="137" y="267"/>
                        <a:pt x="137" y="267"/>
                        <a:pt x="137" y="267"/>
                      </a:cubicBezTo>
                      <a:cubicBezTo>
                        <a:pt x="137" y="267"/>
                        <a:pt x="137" y="267"/>
                        <a:pt x="137" y="267"/>
                      </a:cubicBezTo>
                      <a:cubicBezTo>
                        <a:pt x="118" y="294"/>
                        <a:pt x="118" y="294"/>
                        <a:pt x="118" y="294"/>
                      </a:cubicBezTo>
                      <a:cubicBezTo>
                        <a:pt x="37" y="324"/>
                        <a:pt x="37" y="324"/>
                        <a:pt x="37" y="324"/>
                      </a:cubicBezTo>
                      <a:cubicBezTo>
                        <a:pt x="0" y="471"/>
                        <a:pt x="0" y="471"/>
                        <a:pt x="0" y="471"/>
                      </a:cubicBezTo>
                      <a:cubicBezTo>
                        <a:pt x="407" y="471"/>
                        <a:pt x="407" y="471"/>
                        <a:pt x="407" y="471"/>
                      </a:cubicBezTo>
                      <a:lnTo>
                        <a:pt x="364" y="324"/>
                      </a:lnTo>
                      <a:close/>
                      <a:moveTo>
                        <a:pt x="122" y="183"/>
                      </a:moveTo>
                      <a:cubicBezTo>
                        <a:pt x="121" y="178"/>
                        <a:pt x="121" y="178"/>
                        <a:pt x="121" y="178"/>
                      </a:cubicBezTo>
                      <a:cubicBezTo>
                        <a:pt x="115" y="178"/>
                        <a:pt x="115" y="178"/>
                        <a:pt x="115" y="178"/>
                      </a:cubicBezTo>
                      <a:cubicBezTo>
                        <a:pt x="107" y="178"/>
                        <a:pt x="101" y="166"/>
                        <a:pt x="99" y="159"/>
                      </a:cubicBezTo>
                      <a:cubicBezTo>
                        <a:pt x="98" y="145"/>
                        <a:pt x="104" y="139"/>
                        <a:pt x="109" y="136"/>
                      </a:cubicBezTo>
                      <a:cubicBezTo>
                        <a:pt x="112" y="143"/>
                        <a:pt x="115" y="151"/>
                        <a:pt x="118" y="158"/>
                      </a:cubicBezTo>
                      <a:cubicBezTo>
                        <a:pt x="118" y="155"/>
                        <a:pt x="108" y="107"/>
                        <a:pt x="129" y="84"/>
                      </a:cubicBezTo>
                      <a:cubicBezTo>
                        <a:pt x="129" y="84"/>
                        <a:pt x="145" y="67"/>
                        <a:pt x="165" y="84"/>
                      </a:cubicBezTo>
                      <a:cubicBezTo>
                        <a:pt x="165" y="84"/>
                        <a:pt x="179" y="103"/>
                        <a:pt x="211" y="103"/>
                      </a:cubicBezTo>
                      <a:cubicBezTo>
                        <a:pt x="211" y="103"/>
                        <a:pt x="228" y="103"/>
                        <a:pt x="243" y="89"/>
                      </a:cubicBezTo>
                      <a:cubicBezTo>
                        <a:pt x="243" y="89"/>
                        <a:pt x="263" y="71"/>
                        <a:pt x="277" y="87"/>
                      </a:cubicBezTo>
                      <a:cubicBezTo>
                        <a:pt x="277" y="87"/>
                        <a:pt x="299" y="113"/>
                        <a:pt x="282" y="157"/>
                      </a:cubicBezTo>
                      <a:cubicBezTo>
                        <a:pt x="283" y="154"/>
                        <a:pt x="295" y="135"/>
                        <a:pt x="304" y="137"/>
                      </a:cubicBezTo>
                      <a:cubicBezTo>
                        <a:pt x="304" y="137"/>
                        <a:pt x="304" y="137"/>
                        <a:pt x="304" y="137"/>
                      </a:cubicBezTo>
                      <a:cubicBezTo>
                        <a:pt x="309" y="143"/>
                        <a:pt x="309" y="154"/>
                        <a:pt x="308" y="157"/>
                      </a:cubicBezTo>
                      <a:cubicBezTo>
                        <a:pt x="306" y="174"/>
                        <a:pt x="291" y="177"/>
                        <a:pt x="289" y="177"/>
                      </a:cubicBezTo>
                      <a:cubicBezTo>
                        <a:pt x="284" y="178"/>
                        <a:pt x="284" y="178"/>
                        <a:pt x="284" y="178"/>
                      </a:cubicBezTo>
                      <a:cubicBezTo>
                        <a:pt x="283" y="183"/>
                        <a:pt x="283" y="183"/>
                        <a:pt x="283" y="183"/>
                      </a:cubicBezTo>
                      <a:cubicBezTo>
                        <a:pt x="264" y="264"/>
                        <a:pt x="204" y="265"/>
                        <a:pt x="201" y="265"/>
                      </a:cubicBezTo>
                      <a:cubicBezTo>
                        <a:pt x="146" y="265"/>
                        <a:pt x="122" y="184"/>
                        <a:pt x="122" y="183"/>
                      </a:cubicBezTo>
                      <a:close/>
                      <a:moveTo>
                        <a:pt x="181" y="459"/>
                      </a:moveTo>
                      <a:cubicBezTo>
                        <a:pt x="16" y="459"/>
                        <a:pt x="16" y="459"/>
                        <a:pt x="16" y="459"/>
                      </a:cubicBezTo>
                      <a:cubicBezTo>
                        <a:pt x="47" y="333"/>
                        <a:pt x="47" y="333"/>
                        <a:pt x="47" y="333"/>
                      </a:cubicBezTo>
                      <a:cubicBezTo>
                        <a:pt x="117" y="308"/>
                        <a:pt x="117" y="308"/>
                        <a:pt x="117" y="308"/>
                      </a:cubicBezTo>
                      <a:cubicBezTo>
                        <a:pt x="160" y="395"/>
                        <a:pt x="160" y="395"/>
                        <a:pt x="160" y="395"/>
                      </a:cubicBezTo>
                      <a:cubicBezTo>
                        <a:pt x="184" y="373"/>
                        <a:pt x="184" y="373"/>
                        <a:pt x="184" y="373"/>
                      </a:cubicBezTo>
                      <a:cubicBezTo>
                        <a:pt x="192" y="385"/>
                        <a:pt x="192" y="385"/>
                        <a:pt x="192" y="385"/>
                      </a:cubicBezTo>
                      <a:lnTo>
                        <a:pt x="181" y="459"/>
                      </a:lnTo>
                      <a:close/>
                      <a:moveTo>
                        <a:pt x="164" y="372"/>
                      </a:moveTo>
                      <a:cubicBezTo>
                        <a:pt x="128" y="301"/>
                        <a:pt x="128" y="301"/>
                        <a:pt x="128" y="301"/>
                      </a:cubicBezTo>
                      <a:cubicBezTo>
                        <a:pt x="138" y="287"/>
                        <a:pt x="138" y="287"/>
                        <a:pt x="138" y="287"/>
                      </a:cubicBezTo>
                      <a:cubicBezTo>
                        <a:pt x="196" y="346"/>
                        <a:pt x="196" y="346"/>
                        <a:pt x="196" y="346"/>
                      </a:cubicBezTo>
                      <a:lnTo>
                        <a:pt x="164" y="372"/>
                      </a:lnTo>
                      <a:close/>
                      <a:moveTo>
                        <a:pt x="155" y="289"/>
                      </a:moveTo>
                      <a:cubicBezTo>
                        <a:pt x="157" y="264"/>
                        <a:pt x="157" y="264"/>
                        <a:pt x="157" y="264"/>
                      </a:cubicBezTo>
                      <a:cubicBezTo>
                        <a:pt x="169" y="273"/>
                        <a:pt x="184" y="279"/>
                        <a:pt x="201" y="279"/>
                      </a:cubicBezTo>
                      <a:cubicBezTo>
                        <a:pt x="202" y="279"/>
                        <a:pt x="224" y="279"/>
                        <a:pt x="247" y="264"/>
                      </a:cubicBezTo>
                      <a:cubicBezTo>
                        <a:pt x="249" y="291"/>
                        <a:pt x="249" y="291"/>
                        <a:pt x="249" y="291"/>
                      </a:cubicBezTo>
                      <a:cubicBezTo>
                        <a:pt x="203" y="336"/>
                        <a:pt x="203" y="336"/>
                        <a:pt x="203" y="336"/>
                      </a:cubicBezTo>
                      <a:lnTo>
                        <a:pt x="155" y="289"/>
                      </a:lnTo>
                      <a:close/>
                      <a:moveTo>
                        <a:pt x="266" y="289"/>
                      </a:moveTo>
                      <a:cubicBezTo>
                        <a:pt x="273" y="300"/>
                        <a:pt x="273" y="300"/>
                        <a:pt x="273" y="300"/>
                      </a:cubicBezTo>
                      <a:cubicBezTo>
                        <a:pt x="243" y="372"/>
                        <a:pt x="243" y="372"/>
                        <a:pt x="243" y="372"/>
                      </a:cubicBezTo>
                      <a:cubicBezTo>
                        <a:pt x="211" y="347"/>
                        <a:pt x="211" y="347"/>
                        <a:pt x="211" y="347"/>
                      </a:cubicBezTo>
                      <a:lnTo>
                        <a:pt x="266" y="289"/>
                      </a:lnTo>
                      <a:close/>
                      <a:moveTo>
                        <a:pt x="214" y="385"/>
                      </a:moveTo>
                      <a:cubicBezTo>
                        <a:pt x="224" y="372"/>
                        <a:pt x="224" y="372"/>
                        <a:pt x="224" y="372"/>
                      </a:cubicBezTo>
                      <a:cubicBezTo>
                        <a:pt x="249" y="393"/>
                        <a:pt x="249" y="393"/>
                        <a:pt x="249" y="393"/>
                      </a:cubicBezTo>
                      <a:cubicBezTo>
                        <a:pt x="283" y="307"/>
                        <a:pt x="283" y="307"/>
                        <a:pt x="283" y="307"/>
                      </a:cubicBezTo>
                      <a:cubicBezTo>
                        <a:pt x="354" y="333"/>
                        <a:pt x="354" y="333"/>
                        <a:pt x="354" y="333"/>
                      </a:cubicBezTo>
                      <a:cubicBezTo>
                        <a:pt x="391" y="459"/>
                        <a:pt x="391" y="459"/>
                        <a:pt x="391" y="459"/>
                      </a:cubicBezTo>
                      <a:cubicBezTo>
                        <a:pt x="228" y="459"/>
                        <a:pt x="228" y="459"/>
                        <a:pt x="228" y="459"/>
                      </a:cubicBezTo>
                      <a:lnTo>
                        <a:pt x="214" y="38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1E1E1E"/>
                    </a:solidFill>
                    <a:effectLst/>
                    <a:uLnTx/>
                    <a:uFillTx/>
                    <a:latin typeface="Arial" charset="0"/>
                    <a:ea typeface="+mn-ea"/>
                    <a:cs typeface="+mn-cs"/>
                  </a:endParaRPr>
                </a:p>
              </p:txBody>
            </p:sp>
          </p:grpSp>
          <p:grpSp>
            <p:nvGrpSpPr>
              <p:cNvPr id="94" name="Group 93">
                <a:extLst>
                  <a:ext uri="{FF2B5EF4-FFF2-40B4-BE49-F238E27FC236}">
                    <a16:creationId xmlns:a16="http://schemas.microsoft.com/office/drawing/2014/main" id="{7938F8AF-D220-4197-95EB-DB26ED19F56E}"/>
                  </a:ext>
                </a:extLst>
              </p:cNvPr>
              <p:cNvGrpSpPr/>
              <p:nvPr/>
            </p:nvGrpSpPr>
            <p:grpSpPr>
              <a:xfrm>
                <a:off x="5696120" y="5445130"/>
                <a:ext cx="509317" cy="228658"/>
                <a:chOff x="3581028" y="5357193"/>
                <a:chExt cx="778527" cy="349520"/>
              </a:xfrm>
              <a:solidFill>
                <a:schemeClr val="tx1"/>
              </a:solidFill>
            </p:grpSpPr>
            <p:sp>
              <p:nvSpPr>
                <p:cNvPr id="95" name="Freeform 65">
                  <a:extLst>
                    <a:ext uri="{FF2B5EF4-FFF2-40B4-BE49-F238E27FC236}">
                      <a16:creationId xmlns:a16="http://schemas.microsoft.com/office/drawing/2014/main" id="{1EF3C5D7-9820-4935-B380-BD3B8A0F2193}"/>
                    </a:ext>
                  </a:extLst>
                </p:cNvPr>
                <p:cNvSpPr>
                  <a:spLocks/>
                </p:cNvSpPr>
                <p:nvPr/>
              </p:nvSpPr>
              <p:spPr bwMode="auto">
                <a:xfrm>
                  <a:off x="3581028" y="5357193"/>
                  <a:ext cx="115889" cy="280988"/>
                </a:xfrm>
                <a:custGeom>
                  <a:avLst/>
                  <a:gdLst>
                    <a:gd name="T0" fmla="*/ 67 w 67"/>
                    <a:gd name="T1" fmla="*/ 128 h 161"/>
                    <a:gd name="T2" fmla="*/ 34 w 67"/>
                    <a:gd name="T3" fmla="*/ 161 h 161"/>
                    <a:gd name="T4" fmla="*/ 0 w 67"/>
                    <a:gd name="T5" fmla="*/ 128 h 161"/>
                    <a:gd name="T6" fmla="*/ 27 w 67"/>
                    <a:gd name="T7" fmla="*/ 95 h 161"/>
                    <a:gd name="T8" fmla="*/ 27 w 67"/>
                    <a:gd name="T9" fmla="*/ 0 h 161"/>
                    <a:gd name="T10" fmla="*/ 41 w 67"/>
                    <a:gd name="T11" fmla="*/ 0 h 161"/>
                    <a:gd name="T12" fmla="*/ 41 w 67"/>
                    <a:gd name="T13" fmla="*/ 95 h 161"/>
                    <a:gd name="T14" fmla="*/ 67 w 67"/>
                    <a:gd name="T15" fmla="*/ 128 h 1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 h="161">
                      <a:moveTo>
                        <a:pt x="67" y="128"/>
                      </a:moveTo>
                      <a:cubicBezTo>
                        <a:pt x="67" y="146"/>
                        <a:pt x="52" y="161"/>
                        <a:pt x="34" y="161"/>
                      </a:cubicBezTo>
                      <a:cubicBezTo>
                        <a:pt x="15" y="161"/>
                        <a:pt x="0" y="146"/>
                        <a:pt x="0" y="128"/>
                      </a:cubicBezTo>
                      <a:cubicBezTo>
                        <a:pt x="0" y="112"/>
                        <a:pt x="11" y="98"/>
                        <a:pt x="27" y="95"/>
                      </a:cubicBezTo>
                      <a:cubicBezTo>
                        <a:pt x="27" y="0"/>
                        <a:pt x="27" y="0"/>
                        <a:pt x="27" y="0"/>
                      </a:cubicBezTo>
                      <a:cubicBezTo>
                        <a:pt x="41" y="0"/>
                        <a:pt x="41" y="0"/>
                        <a:pt x="41" y="0"/>
                      </a:cubicBezTo>
                      <a:cubicBezTo>
                        <a:pt x="41" y="95"/>
                        <a:pt x="41" y="95"/>
                        <a:pt x="41" y="95"/>
                      </a:cubicBezTo>
                      <a:cubicBezTo>
                        <a:pt x="56" y="98"/>
                        <a:pt x="67" y="112"/>
                        <a:pt x="67" y="1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1E1E1E"/>
                    </a:solidFill>
                    <a:effectLst/>
                    <a:uLnTx/>
                    <a:uFillTx/>
                    <a:latin typeface="Arial" charset="0"/>
                    <a:ea typeface="+mn-ea"/>
                    <a:cs typeface="+mn-cs"/>
                  </a:endParaRPr>
                </a:p>
              </p:txBody>
            </p:sp>
            <p:sp>
              <p:nvSpPr>
                <p:cNvPr id="96" name="Freeform 66">
                  <a:extLst>
                    <a:ext uri="{FF2B5EF4-FFF2-40B4-BE49-F238E27FC236}">
                      <a16:creationId xmlns:a16="http://schemas.microsoft.com/office/drawing/2014/main" id="{86576CF4-06B2-4B1B-B02B-BA82BA18621F}"/>
                    </a:ext>
                  </a:extLst>
                </p:cNvPr>
                <p:cNvSpPr>
                  <a:spLocks/>
                </p:cNvSpPr>
                <p:nvPr/>
              </p:nvSpPr>
              <p:spPr bwMode="auto">
                <a:xfrm>
                  <a:off x="4124605" y="5360638"/>
                  <a:ext cx="234950" cy="346075"/>
                </a:xfrm>
                <a:custGeom>
                  <a:avLst/>
                  <a:gdLst>
                    <a:gd name="T0" fmla="*/ 127 w 135"/>
                    <a:gd name="T1" fmla="*/ 178 h 198"/>
                    <a:gd name="T2" fmla="*/ 116 w 135"/>
                    <a:gd name="T3" fmla="*/ 188 h 198"/>
                    <a:gd name="T4" fmla="*/ 101 w 135"/>
                    <a:gd name="T5" fmla="*/ 198 h 198"/>
                    <a:gd name="T6" fmla="*/ 86 w 135"/>
                    <a:gd name="T7" fmla="*/ 184 h 198"/>
                    <a:gd name="T8" fmla="*/ 101 w 135"/>
                    <a:gd name="T9" fmla="*/ 170 h 198"/>
                    <a:gd name="T10" fmla="*/ 111 w 135"/>
                    <a:gd name="T11" fmla="*/ 173 h 198"/>
                    <a:gd name="T12" fmla="*/ 114 w 135"/>
                    <a:gd name="T13" fmla="*/ 170 h 198"/>
                    <a:gd name="T14" fmla="*/ 116 w 135"/>
                    <a:gd name="T15" fmla="*/ 152 h 198"/>
                    <a:gd name="T16" fmla="*/ 99 w 135"/>
                    <a:gd name="T17" fmla="*/ 85 h 198"/>
                    <a:gd name="T18" fmla="*/ 68 w 135"/>
                    <a:gd name="T19" fmla="*/ 57 h 198"/>
                    <a:gd name="T20" fmla="*/ 67 w 135"/>
                    <a:gd name="T21" fmla="*/ 57 h 198"/>
                    <a:gd name="T22" fmla="*/ 36 w 135"/>
                    <a:gd name="T23" fmla="*/ 85 h 198"/>
                    <a:gd name="T24" fmla="*/ 19 w 135"/>
                    <a:gd name="T25" fmla="*/ 152 h 198"/>
                    <a:gd name="T26" fmla="*/ 21 w 135"/>
                    <a:gd name="T27" fmla="*/ 170 h 198"/>
                    <a:gd name="T28" fmla="*/ 26 w 135"/>
                    <a:gd name="T29" fmla="*/ 174 h 198"/>
                    <a:gd name="T30" fmla="*/ 36 w 135"/>
                    <a:gd name="T31" fmla="*/ 170 h 198"/>
                    <a:gd name="T32" fmla="*/ 51 w 135"/>
                    <a:gd name="T33" fmla="*/ 184 h 198"/>
                    <a:gd name="T34" fmla="*/ 36 w 135"/>
                    <a:gd name="T35" fmla="*/ 198 h 198"/>
                    <a:gd name="T36" fmla="*/ 21 w 135"/>
                    <a:gd name="T37" fmla="*/ 188 h 198"/>
                    <a:gd name="T38" fmla="*/ 8 w 135"/>
                    <a:gd name="T39" fmla="*/ 178 h 198"/>
                    <a:gd name="T40" fmla="*/ 5 w 135"/>
                    <a:gd name="T41" fmla="*/ 148 h 198"/>
                    <a:gd name="T42" fmla="*/ 22 w 135"/>
                    <a:gd name="T43" fmla="*/ 81 h 198"/>
                    <a:gd name="T44" fmla="*/ 60 w 135"/>
                    <a:gd name="T45" fmla="*/ 43 h 198"/>
                    <a:gd name="T46" fmla="*/ 60 w 135"/>
                    <a:gd name="T47" fmla="*/ 0 h 198"/>
                    <a:gd name="T48" fmla="*/ 75 w 135"/>
                    <a:gd name="T49" fmla="*/ 0 h 198"/>
                    <a:gd name="T50" fmla="*/ 75 w 135"/>
                    <a:gd name="T51" fmla="*/ 43 h 198"/>
                    <a:gd name="T52" fmla="*/ 114 w 135"/>
                    <a:gd name="T53" fmla="*/ 81 h 198"/>
                    <a:gd name="T54" fmla="*/ 131 w 135"/>
                    <a:gd name="T55" fmla="*/ 148 h 198"/>
                    <a:gd name="T56" fmla="*/ 127 w 135"/>
                    <a:gd name="T57" fmla="*/ 17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5" h="198">
                      <a:moveTo>
                        <a:pt x="127" y="178"/>
                      </a:moveTo>
                      <a:cubicBezTo>
                        <a:pt x="124" y="183"/>
                        <a:pt x="121" y="186"/>
                        <a:pt x="116" y="188"/>
                      </a:cubicBezTo>
                      <a:cubicBezTo>
                        <a:pt x="114" y="193"/>
                        <a:pt x="108" y="198"/>
                        <a:pt x="101" y="198"/>
                      </a:cubicBezTo>
                      <a:cubicBezTo>
                        <a:pt x="93" y="198"/>
                        <a:pt x="86" y="192"/>
                        <a:pt x="86" y="184"/>
                      </a:cubicBezTo>
                      <a:cubicBezTo>
                        <a:pt x="86" y="176"/>
                        <a:pt x="93" y="170"/>
                        <a:pt x="101" y="170"/>
                      </a:cubicBezTo>
                      <a:cubicBezTo>
                        <a:pt x="105" y="170"/>
                        <a:pt x="108" y="171"/>
                        <a:pt x="111" y="173"/>
                      </a:cubicBezTo>
                      <a:cubicBezTo>
                        <a:pt x="113" y="172"/>
                        <a:pt x="114" y="171"/>
                        <a:pt x="114" y="170"/>
                      </a:cubicBezTo>
                      <a:cubicBezTo>
                        <a:pt x="118" y="165"/>
                        <a:pt x="117" y="155"/>
                        <a:pt x="116" y="152"/>
                      </a:cubicBezTo>
                      <a:cubicBezTo>
                        <a:pt x="99" y="85"/>
                        <a:pt x="99" y="85"/>
                        <a:pt x="99" y="85"/>
                      </a:cubicBezTo>
                      <a:cubicBezTo>
                        <a:pt x="93" y="59"/>
                        <a:pt x="74" y="57"/>
                        <a:pt x="68" y="57"/>
                      </a:cubicBezTo>
                      <a:cubicBezTo>
                        <a:pt x="67" y="57"/>
                        <a:pt x="67" y="57"/>
                        <a:pt x="67" y="57"/>
                      </a:cubicBezTo>
                      <a:cubicBezTo>
                        <a:pt x="61" y="57"/>
                        <a:pt x="44" y="60"/>
                        <a:pt x="36" y="85"/>
                      </a:cubicBezTo>
                      <a:cubicBezTo>
                        <a:pt x="19" y="152"/>
                        <a:pt x="19" y="152"/>
                        <a:pt x="19" y="152"/>
                      </a:cubicBezTo>
                      <a:cubicBezTo>
                        <a:pt x="19" y="155"/>
                        <a:pt x="17" y="165"/>
                        <a:pt x="21" y="170"/>
                      </a:cubicBezTo>
                      <a:cubicBezTo>
                        <a:pt x="22" y="171"/>
                        <a:pt x="23" y="173"/>
                        <a:pt x="26" y="174"/>
                      </a:cubicBezTo>
                      <a:cubicBezTo>
                        <a:pt x="28" y="172"/>
                        <a:pt x="32" y="170"/>
                        <a:pt x="36" y="170"/>
                      </a:cubicBezTo>
                      <a:cubicBezTo>
                        <a:pt x="44" y="170"/>
                        <a:pt x="51" y="176"/>
                        <a:pt x="51" y="184"/>
                      </a:cubicBezTo>
                      <a:cubicBezTo>
                        <a:pt x="51" y="192"/>
                        <a:pt x="44" y="198"/>
                        <a:pt x="36" y="198"/>
                      </a:cubicBezTo>
                      <a:cubicBezTo>
                        <a:pt x="29" y="198"/>
                        <a:pt x="23" y="194"/>
                        <a:pt x="21" y="188"/>
                      </a:cubicBezTo>
                      <a:cubicBezTo>
                        <a:pt x="16" y="187"/>
                        <a:pt x="11" y="183"/>
                        <a:pt x="8" y="178"/>
                      </a:cubicBezTo>
                      <a:cubicBezTo>
                        <a:pt x="0" y="166"/>
                        <a:pt x="4" y="150"/>
                        <a:pt x="5" y="148"/>
                      </a:cubicBezTo>
                      <a:cubicBezTo>
                        <a:pt x="22" y="81"/>
                        <a:pt x="22" y="81"/>
                        <a:pt x="22" y="81"/>
                      </a:cubicBezTo>
                      <a:cubicBezTo>
                        <a:pt x="29" y="55"/>
                        <a:pt x="47" y="45"/>
                        <a:pt x="60" y="43"/>
                      </a:cubicBezTo>
                      <a:cubicBezTo>
                        <a:pt x="60" y="0"/>
                        <a:pt x="60" y="0"/>
                        <a:pt x="60" y="0"/>
                      </a:cubicBezTo>
                      <a:cubicBezTo>
                        <a:pt x="75" y="0"/>
                        <a:pt x="75" y="0"/>
                        <a:pt x="75" y="0"/>
                      </a:cubicBezTo>
                      <a:cubicBezTo>
                        <a:pt x="75" y="43"/>
                        <a:pt x="75" y="43"/>
                        <a:pt x="75" y="43"/>
                      </a:cubicBezTo>
                      <a:cubicBezTo>
                        <a:pt x="89" y="45"/>
                        <a:pt x="107" y="54"/>
                        <a:pt x="114" y="81"/>
                      </a:cubicBezTo>
                      <a:cubicBezTo>
                        <a:pt x="131" y="148"/>
                        <a:pt x="131" y="148"/>
                        <a:pt x="131" y="148"/>
                      </a:cubicBezTo>
                      <a:cubicBezTo>
                        <a:pt x="131" y="150"/>
                        <a:pt x="135" y="166"/>
                        <a:pt x="127" y="17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1E1E1E"/>
                    </a:solidFill>
                    <a:effectLst/>
                    <a:uLnTx/>
                    <a:uFillTx/>
                    <a:latin typeface="Arial" charset="0"/>
                    <a:ea typeface="+mn-ea"/>
                    <a:cs typeface="+mn-cs"/>
                  </a:endParaRPr>
                </a:p>
              </p:txBody>
            </p:sp>
          </p:grpSp>
        </p:grpSp>
      </p:grpSp>
      <p:grpSp>
        <p:nvGrpSpPr>
          <p:cNvPr id="27" name="Group 26">
            <a:extLst>
              <a:ext uri="{FF2B5EF4-FFF2-40B4-BE49-F238E27FC236}">
                <a16:creationId xmlns:a16="http://schemas.microsoft.com/office/drawing/2014/main" id="{C93D77ED-CD5C-4129-BCFC-52853F6CC5A2}"/>
              </a:ext>
            </a:extLst>
          </p:cNvPr>
          <p:cNvGrpSpPr/>
          <p:nvPr/>
        </p:nvGrpSpPr>
        <p:grpSpPr>
          <a:xfrm>
            <a:off x="6299875" y="635941"/>
            <a:ext cx="1015325" cy="1015327"/>
            <a:chOff x="5537796" y="1218300"/>
            <a:chExt cx="941659" cy="941661"/>
          </a:xfrm>
        </p:grpSpPr>
        <p:sp>
          <p:nvSpPr>
            <p:cNvPr id="200" name="Oval 199"/>
            <p:cNvSpPr/>
            <p:nvPr/>
          </p:nvSpPr>
          <p:spPr>
            <a:xfrm>
              <a:off x="5537796" y="1218300"/>
              <a:ext cx="941659" cy="941661"/>
            </a:xfrm>
            <a:prstGeom prst="ellipse">
              <a:avLst/>
            </a:prstGeom>
            <a:solidFill>
              <a:schemeClr val="bg1"/>
            </a:solidFill>
            <a:ln w="15875">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nvGrpSpPr>
            <p:cNvPr id="5" name="Group 4">
              <a:extLst>
                <a:ext uri="{FF2B5EF4-FFF2-40B4-BE49-F238E27FC236}">
                  <a16:creationId xmlns:a16="http://schemas.microsoft.com/office/drawing/2014/main" id="{46CFAC43-26CD-40A0-BAAC-FBA2C8FDA69E}"/>
                </a:ext>
              </a:extLst>
            </p:cNvPr>
            <p:cNvGrpSpPr>
              <a:grpSpLocks noChangeAspect="1"/>
            </p:cNvGrpSpPr>
            <p:nvPr/>
          </p:nvGrpSpPr>
          <p:grpSpPr bwMode="auto">
            <a:xfrm>
              <a:off x="5715568" y="1495882"/>
              <a:ext cx="586115" cy="386496"/>
              <a:chOff x="3736" y="165"/>
              <a:chExt cx="414" cy="273"/>
            </a:xfrm>
          </p:grpSpPr>
          <p:sp>
            <p:nvSpPr>
              <p:cNvPr id="13" name="Freeform 6">
                <a:extLst>
                  <a:ext uri="{FF2B5EF4-FFF2-40B4-BE49-F238E27FC236}">
                    <a16:creationId xmlns:a16="http://schemas.microsoft.com/office/drawing/2014/main" id="{F07FE05F-4540-41C4-BD4A-E1D2DBD3FA1D}"/>
                  </a:ext>
                </a:extLst>
              </p:cNvPr>
              <p:cNvSpPr>
                <a:spLocks noEditPoints="1"/>
              </p:cNvSpPr>
              <p:nvPr/>
            </p:nvSpPr>
            <p:spPr bwMode="auto">
              <a:xfrm>
                <a:off x="3736" y="165"/>
                <a:ext cx="414" cy="273"/>
              </a:xfrm>
              <a:custGeom>
                <a:avLst/>
                <a:gdLst>
                  <a:gd name="T0" fmla="*/ 326 w 338"/>
                  <a:gd name="T1" fmla="*/ 221 h 221"/>
                  <a:gd name="T2" fmla="*/ 11 w 338"/>
                  <a:gd name="T3" fmla="*/ 221 h 221"/>
                  <a:gd name="T4" fmla="*/ 0 w 338"/>
                  <a:gd name="T5" fmla="*/ 209 h 221"/>
                  <a:gd name="T6" fmla="*/ 0 w 338"/>
                  <a:gd name="T7" fmla="*/ 11 h 221"/>
                  <a:gd name="T8" fmla="*/ 11 w 338"/>
                  <a:gd name="T9" fmla="*/ 0 h 221"/>
                  <a:gd name="T10" fmla="*/ 326 w 338"/>
                  <a:gd name="T11" fmla="*/ 0 h 221"/>
                  <a:gd name="T12" fmla="*/ 338 w 338"/>
                  <a:gd name="T13" fmla="*/ 11 h 221"/>
                  <a:gd name="T14" fmla="*/ 338 w 338"/>
                  <a:gd name="T15" fmla="*/ 209 h 221"/>
                  <a:gd name="T16" fmla="*/ 326 w 338"/>
                  <a:gd name="T17" fmla="*/ 221 h 221"/>
                  <a:gd name="T18" fmla="*/ 11 w 338"/>
                  <a:gd name="T19" fmla="*/ 5 h 221"/>
                  <a:gd name="T20" fmla="*/ 5 w 338"/>
                  <a:gd name="T21" fmla="*/ 11 h 221"/>
                  <a:gd name="T22" fmla="*/ 5 w 338"/>
                  <a:gd name="T23" fmla="*/ 209 h 221"/>
                  <a:gd name="T24" fmla="*/ 11 w 338"/>
                  <a:gd name="T25" fmla="*/ 216 h 221"/>
                  <a:gd name="T26" fmla="*/ 326 w 338"/>
                  <a:gd name="T27" fmla="*/ 216 h 221"/>
                  <a:gd name="T28" fmla="*/ 333 w 338"/>
                  <a:gd name="T29" fmla="*/ 209 h 221"/>
                  <a:gd name="T30" fmla="*/ 333 w 338"/>
                  <a:gd name="T31" fmla="*/ 11 h 221"/>
                  <a:gd name="T32" fmla="*/ 326 w 338"/>
                  <a:gd name="T33" fmla="*/ 5 h 221"/>
                  <a:gd name="T34" fmla="*/ 11 w 338"/>
                  <a:gd name="T35" fmla="*/ 5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38" h="221">
                    <a:moveTo>
                      <a:pt x="326" y="221"/>
                    </a:moveTo>
                    <a:cubicBezTo>
                      <a:pt x="11" y="221"/>
                      <a:pt x="11" y="221"/>
                      <a:pt x="11" y="221"/>
                    </a:cubicBezTo>
                    <a:cubicBezTo>
                      <a:pt x="5" y="221"/>
                      <a:pt x="0" y="215"/>
                      <a:pt x="0" y="209"/>
                    </a:cubicBezTo>
                    <a:cubicBezTo>
                      <a:pt x="0" y="11"/>
                      <a:pt x="0" y="11"/>
                      <a:pt x="0" y="11"/>
                    </a:cubicBezTo>
                    <a:cubicBezTo>
                      <a:pt x="0" y="5"/>
                      <a:pt x="5" y="0"/>
                      <a:pt x="11" y="0"/>
                    </a:cubicBezTo>
                    <a:cubicBezTo>
                      <a:pt x="326" y="0"/>
                      <a:pt x="326" y="0"/>
                      <a:pt x="326" y="0"/>
                    </a:cubicBezTo>
                    <a:cubicBezTo>
                      <a:pt x="333" y="0"/>
                      <a:pt x="338" y="5"/>
                      <a:pt x="338" y="11"/>
                    </a:cubicBezTo>
                    <a:cubicBezTo>
                      <a:pt x="338" y="209"/>
                      <a:pt x="338" y="209"/>
                      <a:pt x="338" y="209"/>
                    </a:cubicBezTo>
                    <a:cubicBezTo>
                      <a:pt x="338" y="215"/>
                      <a:pt x="333" y="221"/>
                      <a:pt x="326" y="221"/>
                    </a:cubicBezTo>
                    <a:close/>
                    <a:moveTo>
                      <a:pt x="11" y="5"/>
                    </a:moveTo>
                    <a:cubicBezTo>
                      <a:pt x="8" y="5"/>
                      <a:pt x="5" y="8"/>
                      <a:pt x="5" y="11"/>
                    </a:cubicBezTo>
                    <a:cubicBezTo>
                      <a:pt x="5" y="209"/>
                      <a:pt x="5" y="209"/>
                      <a:pt x="5" y="209"/>
                    </a:cubicBezTo>
                    <a:cubicBezTo>
                      <a:pt x="5" y="213"/>
                      <a:pt x="8" y="216"/>
                      <a:pt x="11" y="216"/>
                    </a:cubicBezTo>
                    <a:cubicBezTo>
                      <a:pt x="326" y="216"/>
                      <a:pt x="326" y="216"/>
                      <a:pt x="326" y="216"/>
                    </a:cubicBezTo>
                    <a:cubicBezTo>
                      <a:pt x="330" y="216"/>
                      <a:pt x="333" y="213"/>
                      <a:pt x="333" y="209"/>
                    </a:cubicBezTo>
                    <a:cubicBezTo>
                      <a:pt x="333" y="11"/>
                      <a:pt x="333" y="11"/>
                      <a:pt x="333" y="11"/>
                    </a:cubicBezTo>
                    <a:cubicBezTo>
                      <a:pt x="333" y="8"/>
                      <a:pt x="330" y="5"/>
                      <a:pt x="326" y="5"/>
                    </a:cubicBezTo>
                    <a:lnTo>
                      <a:pt x="11" y="5"/>
                    </a:lnTo>
                    <a:close/>
                  </a:path>
                </a:pathLst>
              </a:custGeom>
              <a:solidFill>
                <a:srgbClr val="231F20"/>
              </a:solidFill>
              <a:ln w="317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1E1E1E"/>
                  </a:solidFill>
                  <a:effectLst/>
                  <a:uLnTx/>
                  <a:uFillTx/>
                  <a:latin typeface="Arial" charset="0"/>
                  <a:ea typeface="+mn-ea"/>
                  <a:cs typeface="+mn-cs"/>
                </a:endParaRPr>
              </a:p>
            </p:txBody>
          </p:sp>
          <p:sp>
            <p:nvSpPr>
              <p:cNvPr id="14" name="Rectangle 7">
                <a:extLst>
                  <a:ext uri="{FF2B5EF4-FFF2-40B4-BE49-F238E27FC236}">
                    <a16:creationId xmlns:a16="http://schemas.microsoft.com/office/drawing/2014/main" id="{7608D73F-6836-42DE-9D59-1AA402E60BFD}"/>
                  </a:ext>
                </a:extLst>
              </p:cNvPr>
              <p:cNvSpPr>
                <a:spLocks noChangeArrowheads="1"/>
              </p:cNvSpPr>
              <p:nvPr/>
            </p:nvSpPr>
            <p:spPr bwMode="auto">
              <a:xfrm>
                <a:off x="3775" y="401"/>
                <a:ext cx="334" cy="2"/>
              </a:xfrm>
              <a:prstGeom prst="rect">
                <a:avLst/>
              </a:prstGeom>
              <a:solidFill>
                <a:srgbClr val="D9D8D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1E1E1E"/>
                  </a:solidFill>
                  <a:effectLst/>
                  <a:uLnTx/>
                  <a:uFillTx/>
                  <a:latin typeface="Arial" charset="0"/>
                  <a:ea typeface="+mn-ea"/>
                  <a:cs typeface="+mn-cs"/>
                </a:endParaRPr>
              </a:p>
            </p:txBody>
          </p:sp>
          <p:sp>
            <p:nvSpPr>
              <p:cNvPr id="15" name="Rectangle 8">
                <a:extLst>
                  <a:ext uri="{FF2B5EF4-FFF2-40B4-BE49-F238E27FC236}">
                    <a16:creationId xmlns:a16="http://schemas.microsoft.com/office/drawing/2014/main" id="{67542CBD-9DE6-4F85-AF74-1DA6F47D121F}"/>
                  </a:ext>
                </a:extLst>
              </p:cNvPr>
              <p:cNvSpPr>
                <a:spLocks noChangeArrowheads="1"/>
              </p:cNvSpPr>
              <p:nvPr/>
            </p:nvSpPr>
            <p:spPr bwMode="auto">
              <a:xfrm>
                <a:off x="3775" y="276"/>
                <a:ext cx="334" cy="3"/>
              </a:xfrm>
              <a:prstGeom prst="rect">
                <a:avLst/>
              </a:prstGeom>
              <a:solidFill>
                <a:srgbClr val="D9D8D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1E1E1E"/>
                  </a:solidFill>
                  <a:effectLst/>
                  <a:uLnTx/>
                  <a:uFillTx/>
                  <a:latin typeface="Arial" charset="0"/>
                  <a:ea typeface="+mn-ea"/>
                  <a:cs typeface="+mn-cs"/>
                </a:endParaRPr>
              </a:p>
            </p:txBody>
          </p:sp>
          <p:sp>
            <p:nvSpPr>
              <p:cNvPr id="16" name="Rectangle 9">
                <a:extLst>
                  <a:ext uri="{FF2B5EF4-FFF2-40B4-BE49-F238E27FC236}">
                    <a16:creationId xmlns:a16="http://schemas.microsoft.com/office/drawing/2014/main" id="{4794723E-A112-4F73-B74E-C9F46E1C6B59}"/>
                  </a:ext>
                </a:extLst>
              </p:cNvPr>
              <p:cNvSpPr>
                <a:spLocks noChangeArrowheads="1"/>
              </p:cNvSpPr>
              <p:nvPr/>
            </p:nvSpPr>
            <p:spPr bwMode="auto">
              <a:xfrm>
                <a:off x="3775" y="307"/>
                <a:ext cx="48" cy="13"/>
              </a:xfrm>
              <a:prstGeom prst="rect">
                <a:avLst/>
              </a:prstGeom>
              <a:solidFill>
                <a:srgbClr val="231F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1E1E1E"/>
                  </a:solidFill>
                  <a:effectLst/>
                  <a:uLnTx/>
                  <a:uFillTx/>
                  <a:latin typeface="Arial" charset="0"/>
                  <a:ea typeface="+mn-ea"/>
                  <a:cs typeface="+mn-cs"/>
                </a:endParaRPr>
              </a:p>
            </p:txBody>
          </p:sp>
          <p:sp>
            <p:nvSpPr>
              <p:cNvPr id="17" name="Rectangle 10">
                <a:extLst>
                  <a:ext uri="{FF2B5EF4-FFF2-40B4-BE49-F238E27FC236}">
                    <a16:creationId xmlns:a16="http://schemas.microsoft.com/office/drawing/2014/main" id="{B1DFA0C2-0FDF-46F6-BDC8-01F7D7D897B7}"/>
                  </a:ext>
                </a:extLst>
              </p:cNvPr>
              <p:cNvSpPr>
                <a:spLocks noChangeArrowheads="1"/>
              </p:cNvSpPr>
              <p:nvPr/>
            </p:nvSpPr>
            <p:spPr bwMode="auto">
              <a:xfrm>
                <a:off x="3827" y="307"/>
                <a:ext cx="36" cy="13"/>
              </a:xfrm>
              <a:prstGeom prst="rect">
                <a:avLst/>
              </a:prstGeom>
              <a:solidFill>
                <a:srgbClr val="231F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1E1E1E"/>
                  </a:solidFill>
                  <a:effectLst/>
                  <a:uLnTx/>
                  <a:uFillTx/>
                  <a:latin typeface="Arial" charset="0"/>
                  <a:ea typeface="+mn-ea"/>
                  <a:cs typeface="+mn-cs"/>
                </a:endParaRPr>
              </a:p>
            </p:txBody>
          </p:sp>
          <p:sp>
            <p:nvSpPr>
              <p:cNvPr id="18" name="Rectangle 11">
                <a:extLst>
                  <a:ext uri="{FF2B5EF4-FFF2-40B4-BE49-F238E27FC236}">
                    <a16:creationId xmlns:a16="http://schemas.microsoft.com/office/drawing/2014/main" id="{246292E5-D933-4842-B8BB-DCDBE9292179}"/>
                  </a:ext>
                </a:extLst>
              </p:cNvPr>
              <p:cNvSpPr>
                <a:spLocks noChangeArrowheads="1"/>
              </p:cNvSpPr>
              <p:nvPr/>
            </p:nvSpPr>
            <p:spPr bwMode="auto">
              <a:xfrm>
                <a:off x="3868" y="307"/>
                <a:ext cx="85" cy="13"/>
              </a:xfrm>
              <a:prstGeom prst="rect">
                <a:avLst/>
              </a:prstGeom>
              <a:solidFill>
                <a:srgbClr val="231F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1E1E1E"/>
                  </a:solidFill>
                  <a:effectLst/>
                  <a:uLnTx/>
                  <a:uFillTx/>
                  <a:latin typeface="Arial" charset="0"/>
                  <a:ea typeface="+mn-ea"/>
                  <a:cs typeface="+mn-cs"/>
                </a:endParaRPr>
              </a:p>
            </p:txBody>
          </p:sp>
          <p:sp>
            <p:nvSpPr>
              <p:cNvPr id="19" name="Rectangle 12">
                <a:extLst>
                  <a:ext uri="{FF2B5EF4-FFF2-40B4-BE49-F238E27FC236}">
                    <a16:creationId xmlns:a16="http://schemas.microsoft.com/office/drawing/2014/main" id="{4BDD7C88-A418-4470-983B-2A78729BCAA0}"/>
                  </a:ext>
                </a:extLst>
              </p:cNvPr>
              <p:cNvSpPr>
                <a:spLocks noChangeArrowheads="1"/>
              </p:cNvSpPr>
              <p:nvPr/>
            </p:nvSpPr>
            <p:spPr bwMode="auto">
              <a:xfrm>
                <a:off x="3905" y="329"/>
                <a:ext cx="47" cy="14"/>
              </a:xfrm>
              <a:prstGeom prst="rect">
                <a:avLst/>
              </a:prstGeom>
              <a:solidFill>
                <a:srgbClr val="231F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1E1E1E"/>
                  </a:solidFill>
                  <a:effectLst/>
                  <a:uLnTx/>
                  <a:uFillTx/>
                  <a:latin typeface="Arial" charset="0"/>
                  <a:ea typeface="+mn-ea"/>
                  <a:cs typeface="+mn-cs"/>
                </a:endParaRPr>
              </a:p>
            </p:txBody>
          </p:sp>
          <p:sp>
            <p:nvSpPr>
              <p:cNvPr id="20" name="Rectangle 13">
                <a:extLst>
                  <a:ext uri="{FF2B5EF4-FFF2-40B4-BE49-F238E27FC236}">
                    <a16:creationId xmlns:a16="http://schemas.microsoft.com/office/drawing/2014/main" id="{E3DD7B68-46AC-44A1-A7AD-760B69E9EFB5}"/>
                  </a:ext>
                </a:extLst>
              </p:cNvPr>
              <p:cNvSpPr>
                <a:spLocks noChangeArrowheads="1"/>
              </p:cNvSpPr>
              <p:nvPr/>
            </p:nvSpPr>
            <p:spPr bwMode="auto">
              <a:xfrm>
                <a:off x="3865" y="329"/>
                <a:ext cx="36" cy="14"/>
              </a:xfrm>
              <a:prstGeom prst="rect">
                <a:avLst/>
              </a:prstGeom>
              <a:solidFill>
                <a:srgbClr val="231F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1E1E1E"/>
                  </a:solidFill>
                  <a:effectLst/>
                  <a:uLnTx/>
                  <a:uFillTx/>
                  <a:latin typeface="Arial" charset="0"/>
                  <a:ea typeface="+mn-ea"/>
                  <a:cs typeface="+mn-cs"/>
                </a:endParaRPr>
              </a:p>
            </p:txBody>
          </p:sp>
          <p:sp>
            <p:nvSpPr>
              <p:cNvPr id="21" name="Rectangle 14">
                <a:extLst>
                  <a:ext uri="{FF2B5EF4-FFF2-40B4-BE49-F238E27FC236}">
                    <a16:creationId xmlns:a16="http://schemas.microsoft.com/office/drawing/2014/main" id="{0B3AEE01-11CF-45C9-9C0B-F44BEBFD311C}"/>
                  </a:ext>
                </a:extLst>
              </p:cNvPr>
              <p:cNvSpPr>
                <a:spLocks noChangeArrowheads="1"/>
              </p:cNvSpPr>
              <p:nvPr/>
            </p:nvSpPr>
            <p:spPr bwMode="auto">
              <a:xfrm>
                <a:off x="3775" y="329"/>
                <a:ext cx="83" cy="14"/>
              </a:xfrm>
              <a:prstGeom prst="rect">
                <a:avLst/>
              </a:prstGeom>
              <a:solidFill>
                <a:srgbClr val="231F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1E1E1E"/>
                  </a:solidFill>
                  <a:effectLst/>
                  <a:uLnTx/>
                  <a:uFillTx/>
                  <a:latin typeface="Arial" charset="0"/>
                  <a:ea typeface="+mn-ea"/>
                  <a:cs typeface="+mn-cs"/>
                </a:endParaRPr>
              </a:p>
            </p:txBody>
          </p:sp>
          <p:sp>
            <p:nvSpPr>
              <p:cNvPr id="22" name="Rectangle 15">
                <a:extLst>
                  <a:ext uri="{FF2B5EF4-FFF2-40B4-BE49-F238E27FC236}">
                    <a16:creationId xmlns:a16="http://schemas.microsoft.com/office/drawing/2014/main" id="{B6FB68DE-6EDF-4FE9-9E00-61ECC7C64288}"/>
                  </a:ext>
                </a:extLst>
              </p:cNvPr>
              <p:cNvSpPr>
                <a:spLocks noChangeArrowheads="1"/>
              </p:cNvSpPr>
              <p:nvPr/>
            </p:nvSpPr>
            <p:spPr bwMode="auto">
              <a:xfrm>
                <a:off x="3905" y="354"/>
                <a:ext cx="47" cy="12"/>
              </a:xfrm>
              <a:prstGeom prst="rect">
                <a:avLst/>
              </a:prstGeom>
              <a:solidFill>
                <a:srgbClr val="231F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1E1E1E"/>
                  </a:solidFill>
                  <a:effectLst/>
                  <a:uLnTx/>
                  <a:uFillTx/>
                  <a:latin typeface="Arial" charset="0"/>
                  <a:ea typeface="+mn-ea"/>
                  <a:cs typeface="+mn-cs"/>
                </a:endParaRPr>
              </a:p>
            </p:txBody>
          </p:sp>
          <p:sp>
            <p:nvSpPr>
              <p:cNvPr id="23" name="Rectangle 16">
                <a:extLst>
                  <a:ext uri="{FF2B5EF4-FFF2-40B4-BE49-F238E27FC236}">
                    <a16:creationId xmlns:a16="http://schemas.microsoft.com/office/drawing/2014/main" id="{118685F9-4EF1-4E5E-8839-EE797EFA5E4C}"/>
                  </a:ext>
                </a:extLst>
              </p:cNvPr>
              <p:cNvSpPr>
                <a:spLocks noChangeArrowheads="1"/>
              </p:cNvSpPr>
              <p:nvPr/>
            </p:nvSpPr>
            <p:spPr bwMode="auto">
              <a:xfrm>
                <a:off x="3865" y="354"/>
                <a:ext cx="36" cy="12"/>
              </a:xfrm>
              <a:prstGeom prst="rect">
                <a:avLst/>
              </a:prstGeom>
              <a:solidFill>
                <a:srgbClr val="231F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1E1E1E"/>
                  </a:solidFill>
                  <a:effectLst/>
                  <a:uLnTx/>
                  <a:uFillTx/>
                  <a:latin typeface="Arial" charset="0"/>
                  <a:ea typeface="+mn-ea"/>
                  <a:cs typeface="+mn-cs"/>
                </a:endParaRPr>
              </a:p>
            </p:txBody>
          </p:sp>
          <p:sp>
            <p:nvSpPr>
              <p:cNvPr id="24" name="Rectangle 17">
                <a:extLst>
                  <a:ext uri="{FF2B5EF4-FFF2-40B4-BE49-F238E27FC236}">
                    <a16:creationId xmlns:a16="http://schemas.microsoft.com/office/drawing/2014/main" id="{42D609D4-B6F7-4616-B51C-97F9D194F5EE}"/>
                  </a:ext>
                </a:extLst>
              </p:cNvPr>
              <p:cNvSpPr>
                <a:spLocks noChangeArrowheads="1"/>
              </p:cNvSpPr>
              <p:nvPr/>
            </p:nvSpPr>
            <p:spPr bwMode="auto">
              <a:xfrm>
                <a:off x="3775" y="354"/>
                <a:ext cx="83" cy="12"/>
              </a:xfrm>
              <a:prstGeom prst="rect">
                <a:avLst/>
              </a:prstGeom>
              <a:solidFill>
                <a:srgbClr val="231F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1E1E1E"/>
                  </a:solidFill>
                  <a:effectLst/>
                  <a:uLnTx/>
                  <a:uFillTx/>
                  <a:latin typeface="Arial" charset="0"/>
                  <a:ea typeface="+mn-ea"/>
                  <a:cs typeface="+mn-cs"/>
                </a:endParaRPr>
              </a:p>
            </p:txBody>
          </p:sp>
          <p:sp>
            <p:nvSpPr>
              <p:cNvPr id="25" name="Freeform 18">
                <a:extLst>
                  <a:ext uri="{FF2B5EF4-FFF2-40B4-BE49-F238E27FC236}">
                    <a16:creationId xmlns:a16="http://schemas.microsoft.com/office/drawing/2014/main" id="{109EC33F-2E27-4B1F-84E3-37706BF0F3C5}"/>
                  </a:ext>
                </a:extLst>
              </p:cNvPr>
              <p:cNvSpPr>
                <a:spLocks/>
              </p:cNvSpPr>
              <p:nvPr/>
            </p:nvSpPr>
            <p:spPr bwMode="auto">
              <a:xfrm>
                <a:off x="3842" y="196"/>
                <a:ext cx="58" cy="63"/>
              </a:xfrm>
              <a:custGeom>
                <a:avLst/>
                <a:gdLst>
                  <a:gd name="T0" fmla="*/ 3 w 47"/>
                  <a:gd name="T1" fmla="*/ 8 h 51"/>
                  <a:gd name="T2" fmla="*/ 6 w 47"/>
                  <a:gd name="T3" fmla="*/ 0 h 51"/>
                  <a:gd name="T4" fmla="*/ 41 w 47"/>
                  <a:gd name="T5" fmla="*/ 0 h 51"/>
                  <a:gd name="T6" fmla="*/ 44 w 47"/>
                  <a:gd name="T7" fmla="*/ 8 h 51"/>
                  <a:gd name="T8" fmla="*/ 32 w 47"/>
                  <a:gd name="T9" fmla="*/ 44 h 51"/>
                  <a:gd name="T10" fmla="*/ 23 w 47"/>
                  <a:gd name="T11" fmla="*/ 51 h 51"/>
                  <a:gd name="T12" fmla="*/ 15 w 47"/>
                  <a:gd name="T13" fmla="*/ 45 h 51"/>
                  <a:gd name="T14" fmla="*/ 3 w 47"/>
                  <a:gd name="T15" fmla="*/ 8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51">
                    <a:moveTo>
                      <a:pt x="3" y="8"/>
                    </a:moveTo>
                    <a:cubicBezTo>
                      <a:pt x="4" y="5"/>
                      <a:pt x="5" y="2"/>
                      <a:pt x="6" y="0"/>
                    </a:cubicBezTo>
                    <a:cubicBezTo>
                      <a:pt x="17" y="5"/>
                      <a:pt x="30" y="5"/>
                      <a:pt x="41" y="0"/>
                    </a:cubicBezTo>
                    <a:cubicBezTo>
                      <a:pt x="42" y="2"/>
                      <a:pt x="43" y="5"/>
                      <a:pt x="44" y="8"/>
                    </a:cubicBezTo>
                    <a:cubicBezTo>
                      <a:pt x="47" y="23"/>
                      <a:pt x="39" y="38"/>
                      <a:pt x="32" y="44"/>
                    </a:cubicBezTo>
                    <a:cubicBezTo>
                      <a:pt x="31" y="46"/>
                      <a:pt x="26" y="51"/>
                      <a:pt x="23" y="51"/>
                    </a:cubicBezTo>
                    <a:cubicBezTo>
                      <a:pt x="21" y="50"/>
                      <a:pt x="20" y="49"/>
                      <a:pt x="15" y="45"/>
                    </a:cubicBezTo>
                    <a:cubicBezTo>
                      <a:pt x="8" y="39"/>
                      <a:pt x="0" y="23"/>
                      <a:pt x="3" y="8"/>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1E1E1E"/>
                  </a:solidFill>
                  <a:effectLst/>
                  <a:uLnTx/>
                  <a:uFillTx/>
                  <a:latin typeface="Arial" charset="0"/>
                  <a:ea typeface="+mn-ea"/>
                  <a:cs typeface="+mn-cs"/>
                </a:endParaRPr>
              </a:p>
            </p:txBody>
          </p:sp>
          <p:sp>
            <p:nvSpPr>
              <p:cNvPr id="26" name="Freeform 19">
                <a:extLst>
                  <a:ext uri="{FF2B5EF4-FFF2-40B4-BE49-F238E27FC236}">
                    <a16:creationId xmlns:a16="http://schemas.microsoft.com/office/drawing/2014/main" id="{259C716F-DEBF-406C-AF39-CE402AF69B66}"/>
                  </a:ext>
                </a:extLst>
              </p:cNvPr>
              <p:cNvSpPr>
                <a:spLocks/>
              </p:cNvSpPr>
              <p:nvPr/>
            </p:nvSpPr>
            <p:spPr bwMode="auto">
              <a:xfrm>
                <a:off x="3775" y="196"/>
                <a:ext cx="61" cy="62"/>
              </a:xfrm>
              <a:custGeom>
                <a:avLst/>
                <a:gdLst>
                  <a:gd name="T0" fmla="*/ 0 w 50"/>
                  <a:gd name="T1" fmla="*/ 14 h 50"/>
                  <a:gd name="T2" fmla="*/ 14 w 50"/>
                  <a:gd name="T3" fmla="*/ 14 h 50"/>
                  <a:gd name="T4" fmla="*/ 14 w 50"/>
                  <a:gd name="T5" fmla="*/ 0 h 50"/>
                  <a:gd name="T6" fmla="*/ 36 w 50"/>
                  <a:gd name="T7" fmla="*/ 0 h 50"/>
                  <a:gd name="T8" fmla="*/ 36 w 50"/>
                  <a:gd name="T9" fmla="*/ 14 h 50"/>
                  <a:gd name="T10" fmla="*/ 50 w 50"/>
                  <a:gd name="T11" fmla="*/ 14 h 50"/>
                  <a:gd name="T12" fmla="*/ 50 w 50"/>
                  <a:gd name="T13" fmla="*/ 36 h 50"/>
                  <a:gd name="T14" fmla="*/ 36 w 50"/>
                  <a:gd name="T15" fmla="*/ 36 h 50"/>
                  <a:gd name="T16" fmla="*/ 36 w 50"/>
                  <a:gd name="T17" fmla="*/ 50 h 50"/>
                  <a:gd name="T18" fmla="*/ 14 w 50"/>
                  <a:gd name="T19" fmla="*/ 50 h 50"/>
                  <a:gd name="T20" fmla="*/ 14 w 50"/>
                  <a:gd name="T21" fmla="*/ 36 h 50"/>
                  <a:gd name="T22" fmla="*/ 0 w 50"/>
                  <a:gd name="T23" fmla="*/ 36 h 50"/>
                  <a:gd name="T24" fmla="*/ 0 w 50"/>
                  <a:gd name="T25" fmla="*/ 14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 h="50">
                    <a:moveTo>
                      <a:pt x="0" y="14"/>
                    </a:moveTo>
                    <a:cubicBezTo>
                      <a:pt x="5" y="14"/>
                      <a:pt x="9" y="14"/>
                      <a:pt x="14" y="14"/>
                    </a:cubicBezTo>
                    <a:cubicBezTo>
                      <a:pt x="14" y="9"/>
                      <a:pt x="14" y="5"/>
                      <a:pt x="14" y="0"/>
                    </a:cubicBezTo>
                    <a:cubicBezTo>
                      <a:pt x="21" y="0"/>
                      <a:pt x="29" y="0"/>
                      <a:pt x="36" y="0"/>
                    </a:cubicBezTo>
                    <a:cubicBezTo>
                      <a:pt x="36" y="5"/>
                      <a:pt x="36" y="9"/>
                      <a:pt x="36" y="14"/>
                    </a:cubicBezTo>
                    <a:cubicBezTo>
                      <a:pt x="41" y="14"/>
                      <a:pt x="46" y="14"/>
                      <a:pt x="50" y="14"/>
                    </a:cubicBezTo>
                    <a:cubicBezTo>
                      <a:pt x="50" y="21"/>
                      <a:pt x="50" y="29"/>
                      <a:pt x="50" y="36"/>
                    </a:cubicBezTo>
                    <a:cubicBezTo>
                      <a:pt x="46" y="36"/>
                      <a:pt x="41" y="36"/>
                      <a:pt x="36" y="36"/>
                    </a:cubicBezTo>
                    <a:cubicBezTo>
                      <a:pt x="36" y="41"/>
                      <a:pt x="36" y="46"/>
                      <a:pt x="36" y="50"/>
                    </a:cubicBezTo>
                    <a:cubicBezTo>
                      <a:pt x="29" y="50"/>
                      <a:pt x="21" y="50"/>
                      <a:pt x="14" y="50"/>
                    </a:cubicBezTo>
                    <a:cubicBezTo>
                      <a:pt x="14" y="45"/>
                      <a:pt x="14" y="41"/>
                      <a:pt x="14" y="36"/>
                    </a:cubicBezTo>
                    <a:cubicBezTo>
                      <a:pt x="9" y="36"/>
                      <a:pt x="5" y="36"/>
                      <a:pt x="0" y="36"/>
                    </a:cubicBezTo>
                    <a:cubicBezTo>
                      <a:pt x="0" y="29"/>
                      <a:pt x="0" y="21"/>
                      <a:pt x="0" y="1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1E1E1E"/>
                  </a:solidFill>
                  <a:effectLst/>
                  <a:uLnTx/>
                  <a:uFillTx/>
                  <a:latin typeface="Arial" charset="0"/>
                  <a:ea typeface="+mn-ea"/>
                  <a:cs typeface="+mn-cs"/>
                </a:endParaRPr>
              </a:p>
            </p:txBody>
          </p:sp>
        </p:grpSp>
      </p:grpSp>
      <p:sp>
        <p:nvSpPr>
          <p:cNvPr id="51" name="TextBox 50" hidden="1">
            <a:extLst>
              <a:ext uri="{FF2B5EF4-FFF2-40B4-BE49-F238E27FC236}">
                <a16:creationId xmlns:a16="http://schemas.microsoft.com/office/drawing/2014/main" id="{A1080769-05FD-43A2-9339-7353FE36D0EA}"/>
              </a:ext>
            </a:extLst>
          </p:cNvPr>
          <p:cNvSpPr txBox="1"/>
          <p:nvPr/>
        </p:nvSpPr>
        <p:spPr>
          <a:xfrm>
            <a:off x="11063486" y="696528"/>
            <a:ext cx="1128514" cy="553998"/>
          </a:xfrm>
          <a:prstGeom prst="rect">
            <a:avLst/>
          </a:prstGeom>
          <a:solidFill>
            <a:srgbClr val="FFFF00"/>
          </a:solidFill>
        </p:spPr>
        <p:txBody>
          <a:bodyPr wrap="none" lIns="0" tIns="0" rIns="0" bIns="0" rtlCol="0">
            <a:spAutoFit/>
          </a:body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sz="1800" b="1" i="0" u="none" strike="noStrike" kern="1200" cap="none" spc="0" normalizeH="0" baseline="0" noProof="0" dirty="0">
                <a:ln>
                  <a:noFill/>
                </a:ln>
                <a:solidFill>
                  <a:srgbClr val="FF0066"/>
                </a:solidFill>
                <a:effectLst/>
                <a:uLnTx/>
                <a:uFillTx/>
                <a:latin typeface="Arial" charset="0"/>
                <a:ea typeface="+mn-ea"/>
                <a:cs typeface="+mn-cs"/>
              </a:rPr>
              <a:t>SHARON</a:t>
            </a:r>
            <a:br>
              <a:rPr kumimoji="0" lang="en-US" sz="1800" b="1" i="0" u="none" strike="noStrike" kern="1200" cap="none" spc="0" normalizeH="0" baseline="0" noProof="0" dirty="0">
                <a:ln>
                  <a:noFill/>
                </a:ln>
                <a:solidFill>
                  <a:srgbClr val="FF0066"/>
                </a:solidFill>
                <a:effectLst/>
                <a:uLnTx/>
                <a:uFillTx/>
                <a:latin typeface="Arial" charset="0"/>
                <a:ea typeface="+mn-ea"/>
                <a:cs typeface="+mn-cs"/>
              </a:rPr>
            </a:br>
            <a:r>
              <a:rPr kumimoji="0" lang="en-US" sz="1800" b="1" i="0" u="none" strike="noStrike" kern="1200" cap="none" spc="0" normalizeH="0" baseline="0" noProof="0" dirty="0">
                <a:ln>
                  <a:noFill/>
                </a:ln>
                <a:solidFill>
                  <a:srgbClr val="FF0066"/>
                </a:solidFill>
                <a:effectLst/>
                <a:uLnTx/>
                <a:uFillTx/>
                <a:latin typeface="Arial" charset="0"/>
                <a:ea typeface="+mn-ea"/>
                <a:cs typeface="+mn-cs"/>
              </a:rPr>
              <a:t>ROBERTS</a:t>
            </a:r>
          </a:p>
        </p:txBody>
      </p:sp>
    </p:spTree>
    <p:extLst>
      <p:ext uri="{BB962C8B-B14F-4D97-AF65-F5344CB8AC3E}">
        <p14:creationId xmlns:p14="http://schemas.microsoft.com/office/powerpoint/2010/main" val="2883656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4B45A8A-575A-4A74-9542-F6559F646DFF}"/>
              </a:ext>
            </a:extLst>
          </p:cNvPr>
          <p:cNvSpPr>
            <a:spLocks noGrp="1"/>
          </p:cNvSpPr>
          <p:nvPr>
            <p:ph type="title"/>
          </p:nvPr>
        </p:nvSpPr>
        <p:spPr/>
        <p:txBody>
          <a:bodyPr/>
          <a:lstStyle/>
          <a:p>
            <a:r>
              <a:rPr lang="en-US" dirty="0"/>
              <a:t>Prior Authorization</a:t>
            </a:r>
          </a:p>
        </p:txBody>
      </p:sp>
      <p:pic>
        <p:nvPicPr>
          <p:cNvPr id="10" name="Picture Placeholder 14">
            <a:extLst>
              <a:ext uri="{FF2B5EF4-FFF2-40B4-BE49-F238E27FC236}">
                <a16:creationId xmlns:a16="http://schemas.microsoft.com/office/drawing/2014/main" id="{E7F50A80-F6CF-45A7-B193-F91F1F70795D}"/>
              </a:ext>
            </a:extLst>
          </p:cNvPr>
          <p:cNvPicPr>
            <a:picLocks noGrp="1" noChangeAspect="1"/>
          </p:cNvPicPr>
          <p:nvPr>
            <p:ph type="pic" sz="quarter" idx="15"/>
          </p:nvPr>
        </p:nvPicPr>
        <p:blipFill rotWithShape="1">
          <a:blip r:embed="rId3" cstate="screen">
            <a:extLst>
              <a:ext uri="{28A0092B-C50C-407E-A947-70E740481C1C}">
                <a14:useLocalDpi xmlns:a14="http://schemas.microsoft.com/office/drawing/2010/main" val="0"/>
              </a:ext>
            </a:extLst>
          </a:blip>
          <a:srcRect l="41836" t="11004" r="13692"/>
          <a:stretch/>
        </p:blipFill>
        <p:spPr>
          <a:xfrm flipH="1">
            <a:off x="7054850" y="0"/>
            <a:ext cx="5137150" cy="6858000"/>
          </a:xfrm>
          <a:prstGeom prst="rect">
            <a:avLst/>
          </a:prstGeom>
        </p:spPr>
      </p:pic>
      <p:sp>
        <p:nvSpPr>
          <p:cNvPr id="2" name="Slide Number Placeholder 1">
            <a:extLst>
              <a:ext uri="{FF2B5EF4-FFF2-40B4-BE49-F238E27FC236}">
                <a16:creationId xmlns:a16="http://schemas.microsoft.com/office/drawing/2014/main" id="{592A77FD-E6EC-4063-B79E-C14E8F0E48B0}"/>
              </a:ext>
            </a:extLst>
          </p:cNvPr>
          <p:cNvSpPr>
            <a:spLocks noGrp="1"/>
          </p:cNvSpPr>
          <p:nvPr>
            <p:ph type="sldNum" sz="quarter" idx="12"/>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2D55A223-BDE3-4662-BD05-6BDBDD27824A}" type="slidenum">
              <a:rPr kumimoji="0" lang="en-US" sz="800" b="0" i="0" u="none" strike="noStrike" kern="1200" cap="none" spc="0" normalizeH="0" baseline="0" noProof="0" smtClean="0">
                <a:ln>
                  <a:noFill/>
                </a:ln>
                <a:solidFill>
                  <a:srgbClr val="FFFFFF"/>
                </a:solidFill>
                <a:effectLst/>
                <a:uLnTx/>
                <a:uFillTx/>
                <a:latin typeface="Arial"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13</a:t>
            </a:fld>
            <a:endParaRPr kumimoji="0" lang="en-US" sz="8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9" name="TextBox 8" hidden="1">
            <a:extLst>
              <a:ext uri="{FF2B5EF4-FFF2-40B4-BE49-F238E27FC236}">
                <a16:creationId xmlns:a16="http://schemas.microsoft.com/office/drawing/2014/main" id="{5875C445-DBDC-40A8-90DE-41073BAE5CD9}"/>
              </a:ext>
            </a:extLst>
          </p:cNvPr>
          <p:cNvSpPr txBox="1"/>
          <p:nvPr/>
        </p:nvSpPr>
        <p:spPr>
          <a:xfrm>
            <a:off x="11666215" y="696528"/>
            <a:ext cx="525785" cy="276999"/>
          </a:xfrm>
          <a:prstGeom prst="rect">
            <a:avLst/>
          </a:prstGeom>
          <a:solidFill>
            <a:srgbClr val="FFFF00"/>
          </a:solidFill>
        </p:spPr>
        <p:txBody>
          <a:bodyPr wrap="none" lIns="0" tIns="0" rIns="0" bIns="0" rtlCol="0">
            <a:spAutoFit/>
          </a:body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sz="1800" b="1" i="0" u="none" strike="noStrike" kern="1200" cap="none" spc="0" normalizeH="0" baseline="0" noProof="0" dirty="0">
                <a:ln>
                  <a:noFill/>
                </a:ln>
                <a:solidFill>
                  <a:srgbClr val="FF0066"/>
                </a:solidFill>
                <a:effectLst/>
                <a:uLnTx/>
                <a:uFillTx/>
                <a:latin typeface="Arial" charset="0"/>
                <a:ea typeface="+mn-ea"/>
                <a:cs typeface="+mn-cs"/>
              </a:rPr>
              <a:t>LISA</a:t>
            </a:r>
          </a:p>
        </p:txBody>
      </p:sp>
      <p:sp>
        <p:nvSpPr>
          <p:cNvPr id="7" name="Content Placeholder 4">
            <a:extLst>
              <a:ext uri="{FF2B5EF4-FFF2-40B4-BE49-F238E27FC236}">
                <a16:creationId xmlns:a16="http://schemas.microsoft.com/office/drawing/2014/main" id="{D7948EC2-5FBB-7EC2-F20C-42BC3A4F1572}"/>
              </a:ext>
            </a:extLst>
          </p:cNvPr>
          <p:cNvSpPr>
            <a:spLocks noGrp="1"/>
          </p:cNvSpPr>
          <p:nvPr>
            <p:ph idx="1"/>
          </p:nvPr>
        </p:nvSpPr>
        <p:spPr>
          <a:xfrm>
            <a:off x="457200" y="1295400"/>
            <a:ext cx="6326372" cy="4876800"/>
          </a:xfrm>
        </p:spPr>
        <p:txBody>
          <a:bodyPr/>
          <a:lstStyle/>
          <a:p>
            <a:pPr>
              <a:buClr>
                <a:schemeClr val="tx1"/>
              </a:buClr>
            </a:pPr>
            <a:r>
              <a:rPr lang="en-US" kern="1200" dirty="0">
                <a:latin typeface="Arial" panose="020B0604020202020204" pitchFamily="34" charset="0"/>
                <a:cs typeface="Arial" panose="020B0604020202020204" pitchFamily="34" charset="0"/>
              </a:rPr>
              <a:t>Prior authorization is a process used to determine whether a medical service meets the requirements </a:t>
            </a:r>
            <a:br>
              <a:rPr lang="en-US" kern="1200" dirty="0">
                <a:latin typeface="Arial" panose="020B0604020202020204" pitchFamily="34" charset="0"/>
                <a:cs typeface="Arial" panose="020B0604020202020204" pitchFamily="34" charset="0"/>
              </a:rPr>
            </a:br>
            <a:r>
              <a:rPr lang="en-US" kern="1200" dirty="0">
                <a:latin typeface="Arial" panose="020B0604020202020204" pitchFamily="34" charset="0"/>
                <a:cs typeface="Arial" panose="020B0604020202020204" pitchFamily="34" charset="0"/>
              </a:rPr>
              <a:t>for health plan coverage. </a:t>
            </a:r>
          </a:p>
          <a:p>
            <a:pPr>
              <a:buClr>
                <a:schemeClr val="tx1"/>
              </a:buClr>
            </a:pPr>
            <a:r>
              <a:rPr lang="en-US" dirty="0">
                <a:latin typeface="Arial" panose="020B0604020202020204" pitchFamily="34" charset="0"/>
                <a:cs typeface="Arial" panose="020B0604020202020204" pitchFamily="34" charset="0"/>
              </a:rPr>
              <a:t>You need to have prior authorization for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some types of medical care such as:</a:t>
            </a:r>
          </a:p>
          <a:p>
            <a:pPr marL="457200" lvl="1" indent="-211138"/>
            <a:r>
              <a:rPr lang="en-US" sz="1800" dirty="0">
                <a:latin typeface="Arial" panose="020B0604020202020204" pitchFamily="34" charset="0"/>
                <a:cs typeface="Arial" panose="020B0604020202020204" pitchFamily="34" charset="0"/>
              </a:rPr>
              <a:t>Hospital stays</a:t>
            </a:r>
          </a:p>
          <a:p>
            <a:pPr marL="457200" lvl="1" indent="-211138"/>
            <a:r>
              <a:rPr lang="en-US" sz="1800" dirty="0">
                <a:latin typeface="Arial" panose="020B0604020202020204" pitchFamily="34" charset="0"/>
                <a:cs typeface="Arial" panose="020B0604020202020204" pitchFamily="34" charset="0"/>
              </a:rPr>
              <a:t>High-cost specialty drugs</a:t>
            </a:r>
          </a:p>
          <a:p>
            <a:pPr marL="457200" lvl="1" indent="-211138"/>
            <a:r>
              <a:rPr lang="en-US" sz="1800" dirty="0">
                <a:latin typeface="Arial" panose="020B0604020202020204" pitchFamily="34" charset="0"/>
                <a:cs typeface="Arial" panose="020B0604020202020204" pitchFamily="34" charset="0"/>
              </a:rPr>
              <a:t>Some services you get outside a hospital</a:t>
            </a:r>
          </a:p>
          <a:p>
            <a:pPr>
              <a:buClr>
                <a:schemeClr val="tx1"/>
              </a:buClr>
            </a:pPr>
            <a:r>
              <a:rPr lang="en-US" dirty="0">
                <a:latin typeface="Arial" panose="020B0604020202020204" pitchFamily="34" charset="0"/>
                <a:cs typeface="Arial" panose="020B0604020202020204" pitchFamily="34" charset="0"/>
              </a:rPr>
              <a:t>Your network provider will usually take care of prior authorization. To be sure, call Customer Service before your service.</a:t>
            </a:r>
          </a:p>
          <a:p>
            <a:pPr>
              <a:buClr>
                <a:schemeClr val="tx1"/>
              </a:buClr>
            </a:pPr>
            <a:r>
              <a:rPr lang="en-US" dirty="0">
                <a:latin typeface="Arial" panose="020B0604020202020204" pitchFamily="34" charset="0"/>
                <a:cs typeface="Arial" panose="020B0604020202020204" pitchFamily="34" charset="0"/>
              </a:rPr>
              <a:t>Check your benefits booklet to learn more. You can find it on Blue Access for Members</a:t>
            </a:r>
            <a:r>
              <a:rPr lang="en-US" sz="1000" cap="small" baseline="100000" dirty="0">
                <a:latin typeface="Arial" panose="020B0604020202020204" pitchFamily="34" charset="0"/>
                <a:cs typeface="Arial" panose="020B0604020202020204" pitchFamily="34" charset="0"/>
              </a:rPr>
              <a:t>sm</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64791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5">
            <a:extLst>
              <a:ext uri="{FF2B5EF4-FFF2-40B4-BE49-F238E27FC236}">
                <a16:creationId xmlns:a16="http://schemas.microsoft.com/office/drawing/2014/main" id="{6613F594-23BA-4EDE-9240-0A59DC6FF8F5}"/>
              </a:ext>
            </a:extLst>
          </p:cNvPr>
          <p:cNvPicPr>
            <a:picLocks noGrp="1" noChangeAspect="1"/>
          </p:cNvPicPr>
          <p:nvPr>
            <p:ph type="pic" sz="quarter" idx="15"/>
          </p:nvPr>
        </p:nvPicPr>
        <p:blipFill rotWithShape="1">
          <a:blip r:embed="rId3" cstate="screen">
            <a:extLst>
              <a:ext uri="{28A0092B-C50C-407E-A947-70E740481C1C}">
                <a14:useLocalDpi xmlns:a14="http://schemas.microsoft.com/office/drawing/2010/main" val="0"/>
              </a:ext>
            </a:extLst>
          </a:blip>
          <a:srcRect l="32742" r="17502" b="367"/>
          <a:stretch/>
        </p:blipFill>
        <p:spPr>
          <a:xfrm>
            <a:off x="7054850" y="0"/>
            <a:ext cx="5137150" cy="6858000"/>
          </a:xfrm>
        </p:spPr>
      </p:pic>
      <p:sp>
        <p:nvSpPr>
          <p:cNvPr id="3" name="Title 2">
            <a:extLst>
              <a:ext uri="{FF2B5EF4-FFF2-40B4-BE49-F238E27FC236}">
                <a16:creationId xmlns:a16="http://schemas.microsoft.com/office/drawing/2014/main" id="{75FFDB3B-3213-42CE-AF2B-C8F2C1CE5D8A}"/>
              </a:ext>
            </a:extLst>
          </p:cNvPr>
          <p:cNvSpPr>
            <a:spLocks noGrp="1"/>
          </p:cNvSpPr>
          <p:nvPr>
            <p:ph type="title"/>
          </p:nvPr>
        </p:nvSpPr>
        <p:spPr>
          <a:xfrm>
            <a:off x="854016" y="1389888"/>
            <a:ext cx="5580035" cy="2133600"/>
          </a:xfrm>
        </p:spPr>
        <p:txBody>
          <a:bodyPr/>
          <a:lstStyle/>
          <a:p>
            <a:r>
              <a:rPr lang="en-US" dirty="0"/>
              <a:t>Online Tools</a:t>
            </a:r>
            <a:endParaRPr lang="en-US" baseline="80000" dirty="0"/>
          </a:p>
        </p:txBody>
      </p:sp>
      <p:sp>
        <p:nvSpPr>
          <p:cNvPr id="4" name="Slide Number Placeholder 3">
            <a:extLst>
              <a:ext uri="{FF2B5EF4-FFF2-40B4-BE49-F238E27FC236}">
                <a16:creationId xmlns:a16="http://schemas.microsoft.com/office/drawing/2014/main" id="{25C20B98-F08C-4E81-BE5C-298B03342694}"/>
              </a:ext>
            </a:extLst>
          </p:cNvPr>
          <p:cNvSpPr>
            <a:spLocks noGrp="1"/>
          </p:cNvSpPr>
          <p:nvPr>
            <p:ph type="sldNum" sz="quarter" idx="12"/>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1384FA50-8B36-4B06-A05C-1E58CBA999B5}" type="slidenum">
              <a:rPr kumimoji="0" lang="en-US" sz="800" b="0" i="0" u="none" strike="noStrike" kern="1200" cap="none" spc="0" normalizeH="0" baseline="0" noProof="0" smtClean="0">
                <a:ln>
                  <a:noFill/>
                </a:ln>
                <a:solidFill>
                  <a:srgbClr val="1E1E1E"/>
                </a:solidFill>
                <a:effectLst/>
                <a:uLnTx/>
                <a:uFillTx/>
                <a:latin typeface="Arial"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14</a:t>
            </a:fld>
            <a:endParaRPr kumimoji="0" lang="en-US" sz="800" b="0" i="0" u="none" strike="noStrike" kern="1200" cap="none" spc="0" normalizeH="0" baseline="0" noProof="0" dirty="0">
              <a:ln>
                <a:noFill/>
              </a:ln>
              <a:solidFill>
                <a:srgbClr val="1E1E1E"/>
              </a:solidFill>
              <a:effectLst/>
              <a:uLnTx/>
              <a:uFillTx/>
              <a:latin typeface="Arial" charset="0"/>
              <a:ea typeface="+mn-ea"/>
              <a:cs typeface="+mn-cs"/>
            </a:endParaRPr>
          </a:p>
        </p:txBody>
      </p:sp>
    </p:spTree>
    <p:extLst>
      <p:ext uri="{BB962C8B-B14F-4D97-AF65-F5344CB8AC3E}">
        <p14:creationId xmlns:p14="http://schemas.microsoft.com/office/powerpoint/2010/main" val="41801109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D6FC591-44D0-4456-804E-FCECD1193787}"/>
              </a:ext>
            </a:extLst>
          </p:cNvPr>
          <p:cNvSpPr>
            <a:spLocks noGrp="1"/>
          </p:cNvSpPr>
          <p:nvPr>
            <p:ph type="sldNum" sz="quarter" idx="12"/>
          </p:nvPr>
        </p:nvSpPr>
        <p:spPr/>
        <p:txBody>
          <a:bodyPr/>
          <a:lstStyle/>
          <a:p>
            <a:fld id="{2D55A223-BDE3-4662-BD05-6BDBDD27824A}" type="slidenum">
              <a:rPr lang="en-US" smtClean="0">
                <a:solidFill>
                  <a:schemeClr val="bg1">
                    <a:lumMod val="85000"/>
                  </a:schemeClr>
                </a:solidFill>
              </a:rPr>
              <a:pPr/>
              <a:t>15</a:t>
            </a:fld>
            <a:endParaRPr lang="en-US" dirty="0">
              <a:solidFill>
                <a:schemeClr val="bg1">
                  <a:lumMod val="85000"/>
                </a:schemeClr>
              </a:solidFill>
            </a:endParaRPr>
          </a:p>
        </p:txBody>
      </p:sp>
      <p:sp>
        <p:nvSpPr>
          <p:cNvPr id="9" name="Text Placeholder 8">
            <a:extLst>
              <a:ext uri="{FF2B5EF4-FFF2-40B4-BE49-F238E27FC236}">
                <a16:creationId xmlns:a16="http://schemas.microsoft.com/office/drawing/2014/main" id="{B2B289A8-85BE-4722-A56D-958A75E633B7}"/>
              </a:ext>
            </a:extLst>
          </p:cNvPr>
          <p:cNvSpPr>
            <a:spLocks noGrp="1"/>
          </p:cNvSpPr>
          <p:nvPr>
            <p:ph type="body" sz="quarter" idx="13"/>
          </p:nvPr>
        </p:nvSpPr>
        <p:spPr/>
        <p:txBody>
          <a:bodyPr/>
          <a:lstStyle/>
          <a:p>
            <a:r>
              <a:rPr lang="en-US" dirty="0"/>
              <a:t>*Claim Statements/EOBs are not available 3 – 6 a.m.</a:t>
            </a:r>
          </a:p>
        </p:txBody>
      </p:sp>
      <p:sp>
        <p:nvSpPr>
          <p:cNvPr id="11" name="Content Placeholder 10">
            <a:extLst>
              <a:ext uri="{FF2B5EF4-FFF2-40B4-BE49-F238E27FC236}">
                <a16:creationId xmlns:a16="http://schemas.microsoft.com/office/drawing/2014/main" id="{63140A7B-AB07-4CC6-BBA3-9F938D2568DD}"/>
              </a:ext>
            </a:extLst>
          </p:cNvPr>
          <p:cNvSpPr>
            <a:spLocks noGrp="1"/>
          </p:cNvSpPr>
          <p:nvPr>
            <p:ph sz="quarter" idx="15"/>
          </p:nvPr>
        </p:nvSpPr>
        <p:spPr>
          <a:xfrm>
            <a:off x="457200" y="2110724"/>
            <a:ext cx="2914649" cy="4061475"/>
          </a:xfrm>
        </p:spPr>
        <p:txBody>
          <a:bodyPr/>
          <a:lstStyle/>
          <a:p>
            <a:r>
              <a:rPr lang="en-US" sz="2400" dirty="0"/>
              <a:t>Save time </a:t>
            </a:r>
            <a:br>
              <a:rPr lang="en-US" sz="2400" dirty="0"/>
            </a:br>
            <a:r>
              <a:rPr lang="en-US" sz="2400" dirty="0"/>
              <a:t>with self-service support tools </a:t>
            </a:r>
            <a:br>
              <a:rPr lang="en-US" sz="2400" dirty="0"/>
            </a:br>
            <a:r>
              <a:rPr lang="en-US" sz="2400" dirty="0"/>
              <a:t>and health and wellness resources available through </a:t>
            </a:r>
            <a:br>
              <a:rPr lang="en-US" sz="2400" dirty="0"/>
            </a:br>
            <a:r>
              <a:rPr lang="en-US" sz="2400" dirty="0"/>
              <a:t>a convenient and secure website</a:t>
            </a:r>
          </a:p>
        </p:txBody>
      </p:sp>
      <p:sp>
        <p:nvSpPr>
          <p:cNvPr id="8" name="Content Placeholder 7">
            <a:extLst>
              <a:ext uri="{FF2B5EF4-FFF2-40B4-BE49-F238E27FC236}">
                <a16:creationId xmlns:a16="http://schemas.microsoft.com/office/drawing/2014/main" id="{88CB7BAC-0483-4DAE-8493-FF2FC27CDE43}"/>
              </a:ext>
            </a:extLst>
          </p:cNvPr>
          <p:cNvSpPr>
            <a:spLocks noGrp="1"/>
          </p:cNvSpPr>
          <p:nvPr>
            <p:ph idx="1"/>
          </p:nvPr>
        </p:nvSpPr>
        <p:spPr>
          <a:xfrm>
            <a:off x="3989541" y="1424484"/>
            <a:ext cx="7930909" cy="4876800"/>
          </a:xfrm>
        </p:spPr>
        <p:txBody>
          <a:bodyPr/>
          <a:lstStyle/>
          <a:p>
            <a:pPr marL="0" lvl="1" indent="0" fontAlgn="base">
              <a:lnSpc>
                <a:spcPct val="150000"/>
              </a:lnSpc>
              <a:spcBef>
                <a:spcPts val="300"/>
              </a:spcBef>
              <a:spcAft>
                <a:spcPts val="400"/>
              </a:spcAft>
              <a:buClr>
                <a:srgbClr val="0070C0"/>
              </a:buClr>
              <a:buNone/>
            </a:pPr>
            <a:r>
              <a:rPr lang="en-US" sz="2000" b="1" dirty="0">
                <a:solidFill>
                  <a:srgbClr val="000000"/>
                </a:solidFill>
              </a:rPr>
              <a:t>Through BAM</a:t>
            </a:r>
            <a:r>
              <a:rPr lang="en-US" sz="1200" baseline="80000" dirty="0"/>
              <a:t>SM</a:t>
            </a:r>
            <a:r>
              <a:rPr lang="en-US" sz="2000" b="1" dirty="0">
                <a:solidFill>
                  <a:srgbClr val="000000"/>
                </a:solidFill>
              </a:rPr>
              <a:t>, you can:</a:t>
            </a:r>
          </a:p>
          <a:p>
            <a:pPr algn="l" fontAlgn="base">
              <a:buFont typeface="Arial" panose="020B0604020202020204" pitchFamily="34" charset="0"/>
              <a:buChar char="•"/>
            </a:pPr>
            <a:r>
              <a:rPr lang="en-US" b="0" i="0" u="none" strike="noStrike" dirty="0">
                <a:solidFill>
                  <a:srgbClr val="000000"/>
                </a:solidFill>
                <a:effectLst/>
              </a:rPr>
              <a:t>Once registered, view, print or download your member ID card</a:t>
            </a:r>
          </a:p>
          <a:p>
            <a:pPr algn="l" fontAlgn="base">
              <a:buFont typeface="Arial" panose="020B0604020202020204" pitchFamily="34" charset="0"/>
              <a:buChar char="•"/>
            </a:pPr>
            <a:r>
              <a:rPr lang="en-US" b="0" i="0" u="none" strike="noStrike" dirty="0">
                <a:effectLst/>
              </a:rPr>
              <a:t>View claims status and history</a:t>
            </a:r>
          </a:p>
          <a:p>
            <a:pPr algn="l" fontAlgn="base">
              <a:buFont typeface="Arial" panose="020B0604020202020204" pitchFamily="34" charset="0"/>
              <a:buChar char="•"/>
            </a:pPr>
            <a:r>
              <a:rPr lang="en-US" b="0" i="0" u="none" strike="noStrike" dirty="0">
                <a:effectLst/>
              </a:rPr>
              <a:t>See health care benefit information</a:t>
            </a:r>
          </a:p>
          <a:p>
            <a:pPr algn="l" fontAlgn="base">
              <a:buFont typeface="Arial" panose="020B0604020202020204" pitchFamily="34" charset="0"/>
              <a:buChar char="•"/>
            </a:pPr>
            <a:r>
              <a:rPr lang="en-US" b="0" i="0" u="none" strike="noStrike" dirty="0">
                <a:effectLst/>
              </a:rPr>
              <a:t>Find a doctor or pharmacy near you</a:t>
            </a:r>
          </a:p>
          <a:p>
            <a:pPr algn="l" fontAlgn="base">
              <a:buFont typeface="Arial" panose="020B0604020202020204" pitchFamily="34" charset="0"/>
              <a:buChar char="•"/>
            </a:pPr>
            <a:r>
              <a:rPr lang="en-US" b="0" i="0" u="none" strike="noStrike" dirty="0">
                <a:solidFill>
                  <a:srgbClr val="000000"/>
                </a:solidFill>
                <a:effectLst/>
              </a:rPr>
              <a:t>Update your communication preferences to go paperless</a:t>
            </a:r>
          </a:p>
          <a:p>
            <a:pPr algn="l" fontAlgn="base">
              <a:buFont typeface="Arial" panose="020B0604020202020204" pitchFamily="34" charset="0"/>
              <a:buChar char="•"/>
            </a:pPr>
            <a:r>
              <a:rPr lang="en-US" sz="2000" dirty="0">
                <a:solidFill>
                  <a:srgbClr val="000000"/>
                </a:solidFill>
              </a:rPr>
              <a:t>Log in and perform protected transactions </a:t>
            </a:r>
            <a:br>
              <a:rPr lang="en-US" sz="2000" dirty="0">
                <a:solidFill>
                  <a:srgbClr val="000000"/>
                </a:solidFill>
              </a:rPr>
            </a:br>
            <a:r>
              <a:rPr lang="en-US" sz="2000" b="1" dirty="0">
                <a:solidFill>
                  <a:srgbClr val="006DBB"/>
                </a:solidFill>
              </a:rPr>
              <a:t>24 hours a day, 7 days a week</a:t>
            </a:r>
            <a:r>
              <a:rPr lang="en-US" sz="2000" b="1" baseline="30000" dirty="0">
                <a:solidFill>
                  <a:srgbClr val="006DBB"/>
                </a:solidFill>
              </a:rPr>
              <a:t>*</a:t>
            </a:r>
          </a:p>
        </p:txBody>
      </p:sp>
      <p:sp>
        <p:nvSpPr>
          <p:cNvPr id="7" name="Title 6">
            <a:extLst>
              <a:ext uri="{FF2B5EF4-FFF2-40B4-BE49-F238E27FC236}">
                <a16:creationId xmlns:a16="http://schemas.microsoft.com/office/drawing/2014/main" id="{123F1922-3A43-4E62-A84C-C24B5B71BB78}"/>
              </a:ext>
            </a:extLst>
          </p:cNvPr>
          <p:cNvSpPr>
            <a:spLocks noGrp="1"/>
          </p:cNvSpPr>
          <p:nvPr>
            <p:ph type="title"/>
          </p:nvPr>
        </p:nvSpPr>
        <p:spPr/>
        <p:txBody>
          <a:bodyPr/>
          <a:lstStyle/>
          <a:p>
            <a:r>
              <a:rPr lang="en-US" dirty="0"/>
              <a:t>Blue Access for Members</a:t>
            </a:r>
            <a:r>
              <a:rPr lang="en-US" sz="1500" baseline="80000" dirty="0"/>
              <a:t>SM</a:t>
            </a:r>
            <a:endParaRPr lang="en-US" baseline="80000" dirty="0">
              <a:solidFill>
                <a:srgbClr val="FF0000"/>
              </a:solidFill>
            </a:endParaRPr>
          </a:p>
        </p:txBody>
      </p:sp>
      <p:grpSp>
        <p:nvGrpSpPr>
          <p:cNvPr id="4" name="Group 3">
            <a:extLst>
              <a:ext uri="{FF2B5EF4-FFF2-40B4-BE49-F238E27FC236}">
                <a16:creationId xmlns:a16="http://schemas.microsoft.com/office/drawing/2014/main" id="{F0F61B60-911D-421B-8204-4F5A0644FC86}"/>
              </a:ext>
            </a:extLst>
          </p:cNvPr>
          <p:cNvGrpSpPr/>
          <p:nvPr/>
        </p:nvGrpSpPr>
        <p:grpSpPr>
          <a:xfrm>
            <a:off x="457200" y="1295400"/>
            <a:ext cx="1072798" cy="704470"/>
            <a:chOff x="457200" y="1295400"/>
            <a:chExt cx="1072798" cy="704470"/>
          </a:xfrm>
        </p:grpSpPr>
        <p:sp>
          <p:nvSpPr>
            <p:cNvPr id="3" name="Rectangle 2">
              <a:extLst>
                <a:ext uri="{FF2B5EF4-FFF2-40B4-BE49-F238E27FC236}">
                  <a16:creationId xmlns:a16="http://schemas.microsoft.com/office/drawing/2014/main" id="{4897F56B-AF01-4C68-802F-FE4AD0AF50DE}"/>
                </a:ext>
              </a:extLst>
            </p:cNvPr>
            <p:cNvSpPr/>
            <p:nvPr/>
          </p:nvSpPr>
          <p:spPr>
            <a:xfrm>
              <a:off x="469491" y="1918419"/>
              <a:ext cx="1039762" cy="7447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grpSp>
          <p:nvGrpSpPr>
            <p:cNvPr id="19" name="Group 18">
              <a:extLst>
                <a:ext uri="{FF2B5EF4-FFF2-40B4-BE49-F238E27FC236}">
                  <a16:creationId xmlns:a16="http://schemas.microsoft.com/office/drawing/2014/main" id="{D7872361-3CD8-467E-8B9C-1CFDA534B034}"/>
                </a:ext>
              </a:extLst>
            </p:cNvPr>
            <p:cNvGrpSpPr/>
            <p:nvPr/>
          </p:nvGrpSpPr>
          <p:grpSpPr>
            <a:xfrm>
              <a:off x="457200" y="1295400"/>
              <a:ext cx="1072798" cy="704470"/>
              <a:chOff x="1229773" y="1295400"/>
              <a:chExt cx="1072798" cy="704470"/>
            </a:xfrm>
          </p:grpSpPr>
          <p:grpSp>
            <p:nvGrpSpPr>
              <p:cNvPr id="12" name="Group 11">
                <a:extLst>
                  <a:ext uri="{FF2B5EF4-FFF2-40B4-BE49-F238E27FC236}">
                    <a16:creationId xmlns:a16="http://schemas.microsoft.com/office/drawing/2014/main" id="{E4D3A95B-499D-4E9C-9BEF-5BE62A7BD44A}"/>
                  </a:ext>
                </a:extLst>
              </p:cNvPr>
              <p:cNvGrpSpPr/>
              <p:nvPr/>
            </p:nvGrpSpPr>
            <p:grpSpPr>
              <a:xfrm>
                <a:off x="1229773" y="1295400"/>
                <a:ext cx="1072798" cy="704470"/>
                <a:chOff x="8343735" y="4478020"/>
                <a:chExt cx="1072798" cy="704470"/>
              </a:xfrm>
            </p:grpSpPr>
            <p:sp>
              <p:nvSpPr>
                <p:cNvPr id="13" name="Rectangle 6663">
                  <a:extLst>
                    <a:ext uri="{FF2B5EF4-FFF2-40B4-BE49-F238E27FC236}">
                      <a16:creationId xmlns:a16="http://schemas.microsoft.com/office/drawing/2014/main" id="{A93C43F2-A37B-47C0-BCD9-2160D20D25C0}"/>
                    </a:ext>
                  </a:extLst>
                </p:cNvPr>
                <p:cNvSpPr>
                  <a:spLocks noChangeArrowheads="1"/>
                </p:cNvSpPr>
                <p:nvPr/>
              </p:nvSpPr>
              <p:spPr bwMode="auto">
                <a:xfrm>
                  <a:off x="8433135" y="4503052"/>
                  <a:ext cx="893998" cy="582887"/>
                </a:xfrm>
                <a:prstGeom prst="rect">
                  <a:avLst/>
                </a:prstGeom>
                <a:solidFill>
                  <a:srgbClr val="1FBF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6737">
                  <a:extLst>
                    <a:ext uri="{FF2B5EF4-FFF2-40B4-BE49-F238E27FC236}">
                      <a16:creationId xmlns:a16="http://schemas.microsoft.com/office/drawing/2014/main" id="{98F8869F-E0A0-4EC0-88EC-D3CC4C74F0B2}"/>
                    </a:ext>
                  </a:extLst>
                </p:cNvPr>
                <p:cNvSpPr>
                  <a:spLocks noEditPoints="1"/>
                </p:cNvSpPr>
                <p:nvPr/>
              </p:nvSpPr>
              <p:spPr bwMode="auto">
                <a:xfrm>
                  <a:off x="8343735" y="4478020"/>
                  <a:ext cx="1072798" cy="704470"/>
                </a:xfrm>
                <a:custGeom>
                  <a:avLst/>
                  <a:gdLst>
                    <a:gd name="T0" fmla="*/ 281 w 300"/>
                    <a:gd name="T1" fmla="*/ 170 h 197"/>
                    <a:gd name="T2" fmla="*/ 281 w 300"/>
                    <a:gd name="T3" fmla="*/ 0 h 197"/>
                    <a:gd name="T4" fmla="*/ 19 w 300"/>
                    <a:gd name="T5" fmla="*/ 0 h 197"/>
                    <a:gd name="T6" fmla="*/ 19 w 300"/>
                    <a:gd name="T7" fmla="*/ 170 h 197"/>
                    <a:gd name="T8" fmla="*/ 0 w 300"/>
                    <a:gd name="T9" fmla="*/ 170 h 197"/>
                    <a:gd name="T10" fmla="*/ 0 w 300"/>
                    <a:gd name="T11" fmla="*/ 197 h 197"/>
                    <a:gd name="T12" fmla="*/ 300 w 300"/>
                    <a:gd name="T13" fmla="*/ 197 h 197"/>
                    <a:gd name="T14" fmla="*/ 300 w 300"/>
                    <a:gd name="T15" fmla="*/ 170 h 197"/>
                    <a:gd name="T16" fmla="*/ 281 w 300"/>
                    <a:gd name="T17" fmla="*/ 170 h 197"/>
                    <a:gd name="T18" fmla="*/ 25 w 300"/>
                    <a:gd name="T19" fmla="*/ 7 h 197"/>
                    <a:gd name="T20" fmla="*/ 275 w 300"/>
                    <a:gd name="T21" fmla="*/ 7 h 197"/>
                    <a:gd name="T22" fmla="*/ 275 w 300"/>
                    <a:gd name="T23" fmla="*/ 170 h 197"/>
                    <a:gd name="T24" fmla="*/ 25 w 300"/>
                    <a:gd name="T25" fmla="*/ 170 h 197"/>
                    <a:gd name="T26" fmla="*/ 25 w 300"/>
                    <a:gd name="T27" fmla="*/ 7 h 197"/>
                    <a:gd name="T28" fmla="*/ 293 w 300"/>
                    <a:gd name="T29" fmla="*/ 191 h 197"/>
                    <a:gd name="T30" fmla="*/ 6 w 300"/>
                    <a:gd name="T31" fmla="*/ 191 h 197"/>
                    <a:gd name="T32" fmla="*/ 6 w 300"/>
                    <a:gd name="T33" fmla="*/ 176 h 197"/>
                    <a:gd name="T34" fmla="*/ 293 w 300"/>
                    <a:gd name="T35" fmla="*/ 176 h 197"/>
                    <a:gd name="T36" fmla="*/ 293 w 300"/>
                    <a:gd name="T37" fmla="*/ 191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00" h="197">
                      <a:moveTo>
                        <a:pt x="281" y="170"/>
                      </a:moveTo>
                      <a:lnTo>
                        <a:pt x="281" y="0"/>
                      </a:lnTo>
                      <a:lnTo>
                        <a:pt x="19" y="0"/>
                      </a:lnTo>
                      <a:lnTo>
                        <a:pt x="19" y="170"/>
                      </a:lnTo>
                      <a:lnTo>
                        <a:pt x="0" y="170"/>
                      </a:lnTo>
                      <a:lnTo>
                        <a:pt x="0" y="197"/>
                      </a:lnTo>
                      <a:lnTo>
                        <a:pt x="300" y="197"/>
                      </a:lnTo>
                      <a:lnTo>
                        <a:pt x="300" y="170"/>
                      </a:lnTo>
                      <a:lnTo>
                        <a:pt x="281" y="170"/>
                      </a:lnTo>
                      <a:close/>
                      <a:moveTo>
                        <a:pt x="25" y="7"/>
                      </a:moveTo>
                      <a:lnTo>
                        <a:pt x="275" y="7"/>
                      </a:lnTo>
                      <a:lnTo>
                        <a:pt x="275" y="170"/>
                      </a:lnTo>
                      <a:lnTo>
                        <a:pt x="25" y="170"/>
                      </a:lnTo>
                      <a:lnTo>
                        <a:pt x="25" y="7"/>
                      </a:lnTo>
                      <a:close/>
                      <a:moveTo>
                        <a:pt x="293" y="191"/>
                      </a:moveTo>
                      <a:lnTo>
                        <a:pt x="6" y="191"/>
                      </a:lnTo>
                      <a:lnTo>
                        <a:pt x="6" y="176"/>
                      </a:lnTo>
                      <a:lnTo>
                        <a:pt x="293" y="176"/>
                      </a:lnTo>
                      <a:lnTo>
                        <a:pt x="293" y="19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Rectangle 6738">
                  <a:extLst>
                    <a:ext uri="{FF2B5EF4-FFF2-40B4-BE49-F238E27FC236}">
                      <a16:creationId xmlns:a16="http://schemas.microsoft.com/office/drawing/2014/main" id="{C2749DF9-20DE-4ADB-A4F7-2C1665CEDF32}"/>
                    </a:ext>
                  </a:extLst>
                </p:cNvPr>
                <p:cNvSpPr>
                  <a:spLocks noChangeArrowheads="1"/>
                </p:cNvSpPr>
                <p:nvPr/>
              </p:nvSpPr>
              <p:spPr bwMode="auto">
                <a:xfrm>
                  <a:off x="8722790" y="5125274"/>
                  <a:ext cx="314687" cy="1430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8" name="Freeform 126">
                <a:extLst>
                  <a:ext uri="{FF2B5EF4-FFF2-40B4-BE49-F238E27FC236}">
                    <a16:creationId xmlns:a16="http://schemas.microsoft.com/office/drawing/2014/main" id="{E62DB649-D074-460A-AC05-BB8D8069E6B7}"/>
                  </a:ext>
                </a:extLst>
              </p:cNvPr>
              <p:cNvSpPr>
                <a:spLocks noEditPoints="1"/>
              </p:cNvSpPr>
              <p:nvPr/>
            </p:nvSpPr>
            <p:spPr bwMode="auto">
              <a:xfrm>
                <a:off x="1619723" y="1392834"/>
                <a:ext cx="293044" cy="414731"/>
              </a:xfrm>
              <a:custGeom>
                <a:avLst/>
                <a:gdLst>
                  <a:gd name="T0" fmla="*/ 153 w 177"/>
                  <a:gd name="T1" fmla="*/ 102 h 249"/>
                  <a:gd name="T2" fmla="*/ 153 w 177"/>
                  <a:gd name="T3" fmla="*/ 57 h 249"/>
                  <a:gd name="T4" fmla="*/ 88 w 177"/>
                  <a:gd name="T5" fmla="*/ 0 h 249"/>
                  <a:gd name="T6" fmla="*/ 24 w 177"/>
                  <a:gd name="T7" fmla="*/ 57 h 249"/>
                  <a:gd name="T8" fmla="*/ 24 w 177"/>
                  <a:gd name="T9" fmla="*/ 102 h 249"/>
                  <a:gd name="T10" fmla="*/ 0 w 177"/>
                  <a:gd name="T11" fmla="*/ 102 h 249"/>
                  <a:gd name="T12" fmla="*/ 0 w 177"/>
                  <a:gd name="T13" fmla="*/ 249 h 249"/>
                  <a:gd name="T14" fmla="*/ 177 w 177"/>
                  <a:gd name="T15" fmla="*/ 249 h 249"/>
                  <a:gd name="T16" fmla="*/ 177 w 177"/>
                  <a:gd name="T17" fmla="*/ 102 h 249"/>
                  <a:gd name="T18" fmla="*/ 153 w 177"/>
                  <a:gd name="T19" fmla="*/ 102 h 249"/>
                  <a:gd name="T20" fmla="*/ 97 w 177"/>
                  <a:gd name="T21" fmla="*/ 179 h 249"/>
                  <a:gd name="T22" fmla="*/ 97 w 177"/>
                  <a:gd name="T23" fmla="*/ 204 h 249"/>
                  <a:gd name="T24" fmla="*/ 80 w 177"/>
                  <a:gd name="T25" fmla="*/ 204 h 249"/>
                  <a:gd name="T26" fmla="*/ 80 w 177"/>
                  <a:gd name="T27" fmla="*/ 179 h 249"/>
                  <a:gd name="T28" fmla="*/ 71 w 177"/>
                  <a:gd name="T29" fmla="*/ 165 h 249"/>
                  <a:gd name="T30" fmla="*/ 88 w 177"/>
                  <a:gd name="T31" fmla="*/ 148 h 249"/>
                  <a:gd name="T32" fmla="*/ 106 w 177"/>
                  <a:gd name="T33" fmla="*/ 165 h 249"/>
                  <a:gd name="T34" fmla="*/ 97 w 177"/>
                  <a:gd name="T35" fmla="*/ 179 h 249"/>
                  <a:gd name="T36" fmla="*/ 132 w 177"/>
                  <a:gd name="T37" fmla="*/ 101 h 249"/>
                  <a:gd name="T38" fmla="*/ 45 w 177"/>
                  <a:gd name="T39" fmla="*/ 101 h 249"/>
                  <a:gd name="T40" fmla="*/ 45 w 177"/>
                  <a:gd name="T41" fmla="*/ 58 h 249"/>
                  <a:gd name="T42" fmla="*/ 88 w 177"/>
                  <a:gd name="T43" fmla="*/ 20 h 249"/>
                  <a:gd name="T44" fmla="*/ 132 w 177"/>
                  <a:gd name="T45" fmla="*/ 58 h 249"/>
                  <a:gd name="T46" fmla="*/ 132 w 177"/>
                  <a:gd name="T47" fmla="*/ 101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7" h="249">
                    <a:moveTo>
                      <a:pt x="153" y="102"/>
                    </a:moveTo>
                    <a:cubicBezTo>
                      <a:pt x="153" y="57"/>
                      <a:pt x="153" y="57"/>
                      <a:pt x="153" y="57"/>
                    </a:cubicBezTo>
                    <a:cubicBezTo>
                      <a:pt x="152" y="37"/>
                      <a:pt x="137" y="0"/>
                      <a:pt x="88" y="0"/>
                    </a:cubicBezTo>
                    <a:cubicBezTo>
                      <a:pt x="40" y="0"/>
                      <a:pt x="25" y="37"/>
                      <a:pt x="24" y="57"/>
                    </a:cubicBezTo>
                    <a:cubicBezTo>
                      <a:pt x="24" y="102"/>
                      <a:pt x="24" y="102"/>
                      <a:pt x="24" y="102"/>
                    </a:cubicBezTo>
                    <a:cubicBezTo>
                      <a:pt x="0" y="102"/>
                      <a:pt x="0" y="102"/>
                      <a:pt x="0" y="102"/>
                    </a:cubicBezTo>
                    <a:cubicBezTo>
                      <a:pt x="0" y="249"/>
                      <a:pt x="0" y="249"/>
                      <a:pt x="0" y="249"/>
                    </a:cubicBezTo>
                    <a:cubicBezTo>
                      <a:pt x="177" y="249"/>
                      <a:pt x="177" y="249"/>
                      <a:pt x="177" y="249"/>
                    </a:cubicBezTo>
                    <a:cubicBezTo>
                      <a:pt x="177" y="102"/>
                      <a:pt x="177" y="102"/>
                      <a:pt x="177" y="102"/>
                    </a:cubicBezTo>
                    <a:lnTo>
                      <a:pt x="153" y="102"/>
                    </a:lnTo>
                    <a:close/>
                    <a:moveTo>
                      <a:pt x="97" y="179"/>
                    </a:moveTo>
                    <a:cubicBezTo>
                      <a:pt x="97" y="204"/>
                      <a:pt x="97" y="204"/>
                      <a:pt x="97" y="204"/>
                    </a:cubicBezTo>
                    <a:cubicBezTo>
                      <a:pt x="80" y="204"/>
                      <a:pt x="80" y="204"/>
                      <a:pt x="80" y="204"/>
                    </a:cubicBezTo>
                    <a:cubicBezTo>
                      <a:pt x="80" y="179"/>
                      <a:pt x="80" y="179"/>
                      <a:pt x="80" y="179"/>
                    </a:cubicBezTo>
                    <a:cubicBezTo>
                      <a:pt x="75" y="176"/>
                      <a:pt x="71" y="171"/>
                      <a:pt x="71" y="165"/>
                    </a:cubicBezTo>
                    <a:cubicBezTo>
                      <a:pt x="71" y="155"/>
                      <a:pt x="79" y="148"/>
                      <a:pt x="88" y="148"/>
                    </a:cubicBezTo>
                    <a:cubicBezTo>
                      <a:pt x="98" y="148"/>
                      <a:pt x="106" y="155"/>
                      <a:pt x="106" y="165"/>
                    </a:cubicBezTo>
                    <a:cubicBezTo>
                      <a:pt x="106" y="171"/>
                      <a:pt x="102" y="176"/>
                      <a:pt x="97" y="179"/>
                    </a:cubicBezTo>
                    <a:close/>
                    <a:moveTo>
                      <a:pt x="132" y="101"/>
                    </a:moveTo>
                    <a:cubicBezTo>
                      <a:pt x="45" y="101"/>
                      <a:pt x="45" y="101"/>
                      <a:pt x="45" y="101"/>
                    </a:cubicBezTo>
                    <a:cubicBezTo>
                      <a:pt x="45" y="58"/>
                      <a:pt x="45" y="58"/>
                      <a:pt x="45" y="58"/>
                    </a:cubicBezTo>
                    <a:cubicBezTo>
                      <a:pt x="45" y="55"/>
                      <a:pt x="48" y="20"/>
                      <a:pt x="88" y="20"/>
                    </a:cubicBezTo>
                    <a:cubicBezTo>
                      <a:pt x="129" y="20"/>
                      <a:pt x="132" y="54"/>
                      <a:pt x="132" y="58"/>
                    </a:cubicBezTo>
                    <a:lnTo>
                      <a:pt x="132" y="10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grpSp>
      <p:sp>
        <p:nvSpPr>
          <p:cNvPr id="17" name="TextBox 16" hidden="1">
            <a:extLst>
              <a:ext uri="{FF2B5EF4-FFF2-40B4-BE49-F238E27FC236}">
                <a16:creationId xmlns:a16="http://schemas.microsoft.com/office/drawing/2014/main" id="{ADD0A410-1E25-4C2B-82C4-29E39DD8BC5D}"/>
              </a:ext>
            </a:extLst>
          </p:cNvPr>
          <p:cNvSpPr txBox="1"/>
          <p:nvPr/>
        </p:nvSpPr>
        <p:spPr>
          <a:xfrm>
            <a:off x="11307142" y="696528"/>
            <a:ext cx="872034" cy="553998"/>
          </a:xfrm>
          <a:prstGeom prst="rect">
            <a:avLst/>
          </a:prstGeom>
          <a:solidFill>
            <a:srgbClr val="FFFF00"/>
          </a:solidFill>
        </p:spPr>
        <p:txBody>
          <a:bodyPr wrap="none" lIns="0" tIns="0" rIns="0" bIns="0" rtlCol="0">
            <a:spAutoFit/>
          </a:bodyPr>
          <a:lstStyle/>
          <a:p>
            <a:pPr>
              <a:spcAft>
                <a:spcPts val="600"/>
              </a:spcAft>
            </a:pPr>
            <a:r>
              <a:rPr lang="en-US" sz="1800" dirty="0">
                <a:solidFill>
                  <a:srgbClr val="FF0066"/>
                </a:solidFill>
              </a:rPr>
              <a:t>SERINA</a:t>
            </a:r>
            <a:br>
              <a:rPr lang="en-US" sz="1800" dirty="0">
                <a:solidFill>
                  <a:srgbClr val="FF0066"/>
                </a:solidFill>
              </a:rPr>
            </a:br>
            <a:r>
              <a:rPr lang="en-US" sz="1800" dirty="0">
                <a:solidFill>
                  <a:srgbClr val="FF0066"/>
                </a:solidFill>
              </a:rPr>
              <a:t>CHRIS</a:t>
            </a:r>
          </a:p>
        </p:txBody>
      </p:sp>
    </p:spTree>
    <p:extLst>
      <p:ext uri="{BB962C8B-B14F-4D97-AF65-F5344CB8AC3E}">
        <p14:creationId xmlns:p14="http://schemas.microsoft.com/office/powerpoint/2010/main" val="3999668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10;&#10;Description automatically generated">
            <a:extLst>
              <a:ext uri="{FF2B5EF4-FFF2-40B4-BE49-F238E27FC236}">
                <a16:creationId xmlns:a16="http://schemas.microsoft.com/office/drawing/2014/main" id="{1F189F65-B0FF-46E3-83D2-72A2244284C2}"/>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pic>
        <p:nvPicPr>
          <p:cNvPr id="5" name="Picture 4" descr="Graphical user interface&#10;&#10;Description automatically generated">
            <a:extLst>
              <a:ext uri="{FF2B5EF4-FFF2-40B4-BE49-F238E27FC236}">
                <a16:creationId xmlns:a16="http://schemas.microsoft.com/office/drawing/2014/main" id="{7425E362-02BE-4E68-829E-D1CF4850F6C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24" y="0"/>
            <a:ext cx="12188952" cy="6858000"/>
          </a:xfrm>
          <a:prstGeom prst="rect">
            <a:avLst/>
          </a:prstGeom>
        </p:spPr>
      </p:pic>
      <p:sp>
        <p:nvSpPr>
          <p:cNvPr id="10" name="Title 9">
            <a:extLst>
              <a:ext uri="{FF2B5EF4-FFF2-40B4-BE49-F238E27FC236}">
                <a16:creationId xmlns:a16="http://schemas.microsoft.com/office/drawing/2014/main" id="{CAF3C1CA-DFC4-4CB3-8312-B875D6259A7F}"/>
              </a:ext>
            </a:extLst>
          </p:cNvPr>
          <p:cNvSpPr>
            <a:spLocks noGrp="1"/>
          </p:cNvSpPr>
          <p:nvPr>
            <p:ph type="title"/>
          </p:nvPr>
        </p:nvSpPr>
        <p:spPr/>
        <p:txBody>
          <a:bodyPr/>
          <a:lstStyle/>
          <a:p>
            <a:pPr>
              <a:lnSpc>
                <a:spcPct val="86000"/>
              </a:lnSpc>
            </a:pPr>
            <a:r>
              <a:rPr lang="en-US" dirty="0">
                <a:solidFill>
                  <a:schemeClr val="bg1"/>
                </a:solidFill>
                <a:latin typeface="Arial Black" panose="020B0A04020102020204" pitchFamily="34" charset="0"/>
              </a:rPr>
              <a:t>MOBILE APP</a:t>
            </a:r>
          </a:p>
        </p:txBody>
      </p:sp>
      <p:sp>
        <p:nvSpPr>
          <p:cNvPr id="3" name="Content Placeholder 2">
            <a:extLst>
              <a:ext uri="{FF2B5EF4-FFF2-40B4-BE49-F238E27FC236}">
                <a16:creationId xmlns:a16="http://schemas.microsoft.com/office/drawing/2014/main" id="{CA8441A8-E3C8-46C3-A86F-233D6DE17B3A}"/>
              </a:ext>
            </a:extLst>
          </p:cNvPr>
          <p:cNvSpPr>
            <a:spLocks noGrp="1"/>
          </p:cNvSpPr>
          <p:nvPr>
            <p:ph idx="1"/>
          </p:nvPr>
        </p:nvSpPr>
        <p:spPr/>
        <p:txBody>
          <a:bodyPr/>
          <a:lstStyle/>
          <a:p>
            <a:pPr marL="0" indent="0">
              <a:buNone/>
            </a:pPr>
            <a:r>
              <a:rPr lang="en-US" dirty="0">
                <a:solidFill>
                  <a:schemeClr val="bg1"/>
                </a:solidFill>
              </a:rPr>
              <a:t>With the BCBSNM App,</a:t>
            </a:r>
            <a:br>
              <a:rPr lang="en-US" dirty="0">
                <a:solidFill>
                  <a:schemeClr val="bg1"/>
                </a:solidFill>
              </a:rPr>
            </a:br>
            <a:r>
              <a:rPr lang="en-US" dirty="0">
                <a:solidFill>
                  <a:schemeClr val="bg1"/>
                </a:solidFill>
              </a:rPr>
              <a:t>you can manage your health care information whenever, wherever</a:t>
            </a:r>
          </a:p>
        </p:txBody>
      </p:sp>
      <p:cxnSp>
        <p:nvCxnSpPr>
          <p:cNvPr id="15" name="Straight Connector 14">
            <a:extLst>
              <a:ext uri="{FF2B5EF4-FFF2-40B4-BE49-F238E27FC236}">
                <a16:creationId xmlns:a16="http://schemas.microsoft.com/office/drawing/2014/main" id="{F6DC5AC0-20FF-4FB0-B8FB-3CDFF01D5E6D}"/>
              </a:ext>
            </a:extLst>
          </p:cNvPr>
          <p:cNvCxnSpPr>
            <a:cxnSpLocks/>
          </p:cNvCxnSpPr>
          <p:nvPr/>
        </p:nvCxnSpPr>
        <p:spPr>
          <a:xfrm>
            <a:off x="473414" y="3174069"/>
            <a:ext cx="265586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056B8A97-BE2A-47FF-B5EB-6415CE96A40A}"/>
              </a:ext>
            </a:extLst>
          </p:cNvPr>
          <p:cNvSpPr/>
          <p:nvPr/>
        </p:nvSpPr>
        <p:spPr>
          <a:xfrm>
            <a:off x="7145189" y="5238859"/>
            <a:ext cx="4758267" cy="1297791"/>
          </a:xfrm>
          <a:prstGeom prst="rect">
            <a:avLst/>
          </a:prstGeom>
          <a:noFill/>
        </p:spPr>
        <p:txBody>
          <a:bodyPr wrap="square" tIns="0">
            <a:spAutoFit/>
          </a:bodyPr>
          <a:lstStyle/>
          <a:p>
            <a:pPr marL="0" marR="0" lvl="0" indent="0" algn="r" defTabSz="914400" rtl="0" eaLnBrk="1" fontAlgn="base" latinLnBrk="0" hangingPunct="1">
              <a:lnSpc>
                <a:spcPct val="100000"/>
              </a:lnSpc>
              <a:spcBef>
                <a:spcPts val="200"/>
              </a:spcBef>
              <a:spcAft>
                <a:spcPct val="0"/>
              </a:spcAft>
              <a:buClrTx/>
              <a:buSzTx/>
              <a:buFontTx/>
              <a:buNone/>
              <a:tabLst/>
              <a:defRPr/>
            </a:pPr>
            <a:r>
              <a:rPr kumimoji="0" lang="en-US" sz="2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mn-ea"/>
                <a:cs typeface="+mn-cs"/>
              </a:rPr>
              <a:t>To download, text</a:t>
            </a:r>
          </a:p>
          <a:p>
            <a:pPr marL="0" marR="0" lvl="0" indent="0" algn="r" defTabSz="914400" rtl="0" eaLnBrk="1" fontAlgn="base" latinLnBrk="0" hangingPunct="1">
              <a:lnSpc>
                <a:spcPct val="100000"/>
              </a:lnSpc>
              <a:spcBef>
                <a:spcPts val="2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Black" panose="020B0A04020102020204" pitchFamily="34" charset="0"/>
                <a:ea typeface="+mn-ea"/>
                <a:cs typeface="+mn-cs"/>
              </a:rPr>
              <a:t>BCBSNMAPP</a:t>
            </a:r>
            <a:r>
              <a:rPr kumimoji="0" lang="en-US" sz="2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Black" panose="020B0A04020102020204" pitchFamily="34" charset="0"/>
                <a:ea typeface="+mn-ea"/>
                <a:cs typeface="+mn-cs"/>
              </a:rPr>
              <a:t> </a:t>
            </a:r>
          </a:p>
          <a:p>
            <a:pPr marL="0" marR="0" lvl="0" indent="0" algn="r" defTabSz="914400" rtl="0" eaLnBrk="1" fontAlgn="base" latinLnBrk="0" hangingPunct="1">
              <a:lnSpc>
                <a:spcPct val="100000"/>
              </a:lnSpc>
              <a:spcBef>
                <a:spcPts val="0"/>
              </a:spcBef>
              <a:spcAft>
                <a:spcPct val="0"/>
              </a:spcAft>
              <a:buClrTx/>
              <a:buSzTx/>
              <a:buFontTx/>
              <a:buNone/>
              <a:tabLst/>
              <a:defRPr/>
            </a:pPr>
            <a:r>
              <a:rPr kumimoji="0" lang="en-US" sz="2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mn-ea"/>
                <a:cs typeface="+mn-cs"/>
              </a:rPr>
              <a:t>to </a:t>
            </a: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Black" panose="020B0A04020102020204" pitchFamily="34" charset="0"/>
                <a:ea typeface="+mn-ea"/>
                <a:cs typeface="+mn-cs"/>
              </a:rPr>
              <a:t>33633</a:t>
            </a:r>
          </a:p>
        </p:txBody>
      </p:sp>
      <p:sp>
        <p:nvSpPr>
          <p:cNvPr id="2" name="Slide Number Placeholder 41">
            <a:extLst>
              <a:ext uri="{FF2B5EF4-FFF2-40B4-BE49-F238E27FC236}">
                <a16:creationId xmlns:a16="http://schemas.microsoft.com/office/drawing/2014/main" id="{4469B73C-0E33-CCEE-F8AE-6F3E35E02F39}"/>
              </a:ext>
            </a:extLst>
          </p:cNvPr>
          <p:cNvSpPr>
            <a:spLocks noGrp="1"/>
          </p:cNvSpPr>
          <p:nvPr>
            <p:ph type="sldNum" sz="quarter" idx="12"/>
          </p:nvPr>
        </p:nvSpPr>
        <p:spPr>
          <a:xfrm>
            <a:off x="11734800" y="6553200"/>
            <a:ext cx="457200" cy="304800"/>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2D55A223-BDE3-4662-BD05-6BDBDD27824A}" type="slidenum">
              <a:rPr kumimoji="0" lang="en-US" sz="800" b="0" i="0" u="none" strike="noStrike" kern="1200" cap="none" spc="0" normalizeH="0" baseline="0" noProof="0" smtClean="0">
                <a:ln>
                  <a:noFill/>
                </a:ln>
                <a:solidFill>
                  <a:srgbClr val="FFFFFF">
                    <a:lumMod val="85000"/>
                  </a:srgbClr>
                </a:solidFill>
                <a:effectLst/>
                <a:uLnTx/>
                <a:uFillTx/>
                <a:latin typeface="Arial"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16</a:t>
            </a:fld>
            <a:endParaRPr kumimoji="0" lang="en-US" sz="800" b="0" i="0" u="none" strike="noStrike" kern="1200" cap="none" spc="0" normalizeH="0" baseline="0" noProof="0" dirty="0">
              <a:ln>
                <a:noFill/>
              </a:ln>
              <a:solidFill>
                <a:srgbClr val="FFFFFF">
                  <a:lumMod val="85000"/>
                </a:srgbClr>
              </a:solidFill>
              <a:effectLst/>
              <a:uLnTx/>
              <a:uFillTx/>
              <a:latin typeface="Arial" charset="0"/>
              <a:ea typeface="+mn-ea"/>
              <a:cs typeface="+mn-cs"/>
            </a:endParaRPr>
          </a:p>
        </p:txBody>
      </p:sp>
    </p:spTree>
    <p:extLst>
      <p:ext uri="{BB962C8B-B14F-4D97-AF65-F5344CB8AC3E}">
        <p14:creationId xmlns:p14="http://schemas.microsoft.com/office/powerpoint/2010/main" val="16727564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4651B08F-D2A4-4A5B-A56F-A337EF362F16}"/>
              </a:ext>
            </a:extLst>
          </p:cNvPr>
          <p:cNvSpPr/>
          <p:nvPr/>
        </p:nvSpPr>
        <p:spPr>
          <a:xfrm>
            <a:off x="0" y="5058568"/>
            <a:ext cx="12190476" cy="552354"/>
          </a:xfrm>
          <a:prstGeom prst="rect">
            <a:avLst/>
          </a:prstGeom>
          <a:gradFill flip="none" rotWithShape="1">
            <a:gsLst>
              <a:gs pos="0">
                <a:schemeClr val="bg2">
                  <a:lumMod val="60000"/>
                  <a:lumOff val="40000"/>
                  <a:alpha val="56000"/>
                </a:schemeClr>
              </a:gs>
              <a:gs pos="100000">
                <a:schemeClr val="bg1"/>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nvGrpSpPr>
          <p:cNvPr id="7" name="Group 6">
            <a:extLst>
              <a:ext uri="{FF2B5EF4-FFF2-40B4-BE49-F238E27FC236}">
                <a16:creationId xmlns:a16="http://schemas.microsoft.com/office/drawing/2014/main" id="{9569C970-4F55-4F82-AE53-C4779E096A93}"/>
              </a:ext>
            </a:extLst>
          </p:cNvPr>
          <p:cNvGrpSpPr/>
          <p:nvPr/>
        </p:nvGrpSpPr>
        <p:grpSpPr>
          <a:xfrm>
            <a:off x="1087519" y="957376"/>
            <a:ext cx="10029659" cy="5108348"/>
            <a:chOff x="1087519" y="957376"/>
            <a:chExt cx="10029659" cy="5108348"/>
          </a:xfrm>
        </p:grpSpPr>
        <p:pic>
          <p:nvPicPr>
            <p:cNvPr id="17" name="Picture 16" descr="Text&#10;&#10;Description automatically generated">
              <a:extLst>
                <a:ext uri="{FF2B5EF4-FFF2-40B4-BE49-F238E27FC236}">
                  <a16:creationId xmlns:a16="http://schemas.microsoft.com/office/drawing/2014/main" id="{351B55A7-6652-40DE-85BE-DCA324B71F1E}"/>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924889" y="957376"/>
              <a:ext cx="2359152" cy="5108348"/>
            </a:xfrm>
            <a:prstGeom prst="rect">
              <a:avLst/>
            </a:prstGeom>
          </p:spPr>
        </p:pic>
        <p:grpSp>
          <p:nvGrpSpPr>
            <p:cNvPr id="6" name="Group 5">
              <a:extLst>
                <a:ext uri="{FF2B5EF4-FFF2-40B4-BE49-F238E27FC236}">
                  <a16:creationId xmlns:a16="http://schemas.microsoft.com/office/drawing/2014/main" id="{9A5DA23A-71D3-40DC-9439-767682B8F0B2}"/>
                </a:ext>
              </a:extLst>
            </p:cNvPr>
            <p:cNvGrpSpPr/>
            <p:nvPr/>
          </p:nvGrpSpPr>
          <p:grpSpPr>
            <a:xfrm>
              <a:off x="1087519" y="957376"/>
              <a:ext cx="2359152" cy="5108348"/>
              <a:chOff x="1087519" y="957376"/>
              <a:chExt cx="2359152" cy="5108348"/>
            </a:xfrm>
          </p:grpSpPr>
          <p:pic>
            <p:nvPicPr>
              <p:cNvPr id="18" name="Picture 17" descr="Graphical user interface, application&#10;&#10;Description automatically generated">
                <a:extLst>
                  <a:ext uri="{FF2B5EF4-FFF2-40B4-BE49-F238E27FC236}">
                    <a16:creationId xmlns:a16="http://schemas.microsoft.com/office/drawing/2014/main" id="{E8A77E69-A72F-46E6-9010-D69A3F1EFEC2}"/>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87519" y="957376"/>
                <a:ext cx="2359152" cy="5108348"/>
              </a:xfrm>
              <a:prstGeom prst="rect">
                <a:avLst/>
              </a:prstGeom>
            </p:spPr>
          </p:pic>
          <p:sp>
            <p:nvSpPr>
              <p:cNvPr id="2" name="Rectangle 1">
                <a:extLst>
                  <a:ext uri="{FF2B5EF4-FFF2-40B4-BE49-F238E27FC236}">
                    <a16:creationId xmlns:a16="http://schemas.microsoft.com/office/drawing/2014/main" id="{26BC3172-FFD8-42DE-B4A1-83C56A820C0A}"/>
                  </a:ext>
                </a:extLst>
              </p:cNvPr>
              <p:cNvSpPr/>
              <p:nvPr/>
            </p:nvSpPr>
            <p:spPr>
              <a:xfrm>
                <a:off x="2262188" y="1582735"/>
                <a:ext cx="546100" cy="213275"/>
              </a:xfrm>
              <a:prstGeom prst="rect">
                <a:avLst/>
              </a:prstGeom>
              <a:solidFill>
                <a:srgbClr val="195D8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grpSp>
          <p:nvGrpSpPr>
            <p:cNvPr id="5" name="Group 4">
              <a:extLst>
                <a:ext uri="{FF2B5EF4-FFF2-40B4-BE49-F238E27FC236}">
                  <a16:creationId xmlns:a16="http://schemas.microsoft.com/office/drawing/2014/main" id="{7F914891-7B58-4CC8-ABF6-F05ABDC8AFAB}"/>
                </a:ext>
              </a:extLst>
            </p:cNvPr>
            <p:cNvGrpSpPr/>
            <p:nvPr/>
          </p:nvGrpSpPr>
          <p:grpSpPr>
            <a:xfrm>
              <a:off x="8758026" y="957376"/>
              <a:ext cx="2359152" cy="5108348"/>
              <a:chOff x="8758026" y="957376"/>
              <a:chExt cx="2359152" cy="5108348"/>
            </a:xfrm>
          </p:grpSpPr>
          <p:grpSp>
            <p:nvGrpSpPr>
              <p:cNvPr id="3" name="Group 2">
                <a:extLst>
                  <a:ext uri="{FF2B5EF4-FFF2-40B4-BE49-F238E27FC236}">
                    <a16:creationId xmlns:a16="http://schemas.microsoft.com/office/drawing/2014/main" id="{7EE86F0C-F941-4C9E-A40F-A7AD71AEAA57}"/>
                  </a:ext>
                </a:extLst>
              </p:cNvPr>
              <p:cNvGrpSpPr/>
              <p:nvPr/>
            </p:nvGrpSpPr>
            <p:grpSpPr>
              <a:xfrm>
                <a:off x="8758026" y="957376"/>
                <a:ext cx="2359152" cy="5108348"/>
                <a:chOff x="8758026" y="957376"/>
                <a:chExt cx="2359152" cy="5108348"/>
              </a:xfrm>
            </p:grpSpPr>
            <p:pic>
              <p:nvPicPr>
                <p:cNvPr id="16" name="Picture 15" descr="Graphical user interface, application&#10;&#10;Description automatically generated">
                  <a:extLst>
                    <a:ext uri="{FF2B5EF4-FFF2-40B4-BE49-F238E27FC236}">
                      <a16:creationId xmlns:a16="http://schemas.microsoft.com/office/drawing/2014/main" id="{839E3F3C-6178-4B8C-9E8F-60424BED0567}"/>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8758026" y="957376"/>
                  <a:ext cx="2359152" cy="5108348"/>
                </a:xfrm>
                <a:prstGeom prst="rect">
                  <a:avLst/>
                </a:prstGeom>
              </p:spPr>
            </p:pic>
            <p:sp>
              <p:nvSpPr>
                <p:cNvPr id="12" name="Rectangle 11">
                  <a:extLst>
                    <a:ext uri="{FF2B5EF4-FFF2-40B4-BE49-F238E27FC236}">
                      <a16:creationId xmlns:a16="http://schemas.microsoft.com/office/drawing/2014/main" id="{8B2ADE04-8751-4053-A9B4-D09CE09E252F}"/>
                    </a:ext>
                  </a:extLst>
                </p:cNvPr>
                <p:cNvSpPr/>
                <p:nvPr/>
              </p:nvSpPr>
              <p:spPr>
                <a:xfrm>
                  <a:off x="8828889" y="2705101"/>
                  <a:ext cx="756435" cy="218392"/>
                </a:xfrm>
                <a:prstGeom prst="rect">
                  <a:avLst/>
                </a:prstGeom>
                <a:solidFill>
                  <a:srgbClr val="17538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sp>
            <p:nvSpPr>
              <p:cNvPr id="4" name="Rectangle 3">
                <a:extLst>
                  <a:ext uri="{FF2B5EF4-FFF2-40B4-BE49-F238E27FC236}">
                    <a16:creationId xmlns:a16="http://schemas.microsoft.com/office/drawing/2014/main" id="{5E49D939-7F1A-4BFB-B293-12E64A18BC7B}"/>
                  </a:ext>
                </a:extLst>
              </p:cNvPr>
              <p:cNvSpPr/>
              <p:nvPr/>
            </p:nvSpPr>
            <p:spPr>
              <a:xfrm>
                <a:off x="9133417" y="1620835"/>
                <a:ext cx="821266" cy="213275"/>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grpSp>
      <p:pic>
        <p:nvPicPr>
          <p:cNvPr id="30" name="Picture 29" descr="Text&#10;&#10;Description automatically generated">
            <a:extLst>
              <a:ext uri="{FF2B5EF4-FFF2-40B4-BE49-F238E27FC236}">
                <a16:creationId xmlns:a16="http://schemas.microsoft.com/office/drawing/2014/main" id="{B853570A-A855-4032-B11E-224E00E1B1F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4192" r="3057"/>
          <a:stretch/>
        </p:blipFill>
        <p:spPr>
          <a:xfrm>
            <a:off x="512618" y="0"/>
            <a:ext cx="11305309" cy="6858000"/>
          </a:xfrm>
          <a:prstGeom prst="rect">
            <a:avLst/>
          </a:prstGeom>
        </p:spPr>
      </p:pic>
      <p:sp>
        <p:nvSpPr>
          <p:cNvPr id="19" name="Rectangle 18">
            <a:extLst>
              <a:ext uri="{FF2B5EF4-FFF2-40B4-BE49-F238E27FC236}">
                <a16:creationId xmlns:a16="http://schemas.microsoft.com/office/drawing/2014/main" id="{5CF907BE-F862-477E-AB35-55CEEC0D4F21}"/>
              </a:ext>
            </a:extLst>
          </p:cNvPr>
          <p:cNvSpPr/>
          <p:nvPr/>
        </p:nvSpPr>
        <p:spPr>
          <a:xfrm>
            <a:off x="1074821" y="3851371"/>
            <a:ext cx="2371850" cy="552354"/>
          </a:xfrm>
          <a:prstGeom prst="rect">
            <a:avLst/>
          </a:prstGeom>
          <a:noFill/>
          <a:ln w="8890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1" name="Rectangle 20">
            <a:extLst>
              <a:ext uri="{FF2B5EF4-FFF2-40B4-BE49-F238E27FC236}">
                <a16:creationId xmlns:a16="http://schemas.microsoft.com/office/drawing/2014/main" id="{EBFF46F9-29B4-48C5-82F8-354B45EAEACC}"/>
              </a:ext>
            </a:extLst>
          </p:cNvPr>
          <p:cNvSpPr/>
          <p:nvPr/>
        </p:nvSpPr>
        <p:spPr>
          <a:xfrm>
            <a:off x="4916424" y="2816855"/>
            <a:ext cx="2371850" cy="1034509"/>
          </a:xfrm>
          <a:prstGeom prst="rect">
            <a:avLst/>
          </a:prstGeom>
          <a:noFill/>
          <a:ln w="8890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1" name="Arrow: Chevron 30">
            <a:extLst>
              <a:ext uri="{FF2B5EF4-FFF2-40B4-BE49-F238E27FC236}">
                <a16:creationId xmlns:a16="http://schemas.microsoft.com/office/drawing/2014/main" id="{F9DD1B86-9AAB-478C-9E4E-D652B055D25F}"/>
              </a:ext>
            </a:extLst>
          </p:cNvPr>
          <p:cNvSpPr/>
          <p:nvPr/>
        </p:nvSpPr>
        <p:spPr>
          <a:xfrm>
            <a:off x="7798117" y="3111859"/>
            <a:ext cx="444500" cy="444500"/>
          </a:xfrm>
          <a:prstGeom prst="chevron">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1E1E1E"/>
              </a:solidFill>
              <a:effectLst/>
              <a:uLnTx/>
              <a:uFillTx/>
              <a:latin typeface="Arial" panose="020B0604020202020204"/>
              <a:ea typeface="+mn-ea"/>
              <a:cs typeface="+mn-cs"/>
            </a:endParaRPr>
          </a:p>
        </p:txBody>
      </p:sp>
      <p:sp>
        <p:nvSpPr>
          <p:cNvPr id="37" name="Arrow: Chevron 36">
            <a:extLst>
              <a:ext uri="{FF2B5EF4-FFF2-40B4-BE49-F238E27FC236}">
                <a16:creationId xmlns:a16="http://schemas.microsoft.com/office/drawing/2014/main" id="{419D0E60-DF43-4424-93A1-D41F187D6316}"/>
              </a:ext>
            </a:extLst>
          </p:cNvPr>
          <p:cNvSpPr/>
          <p:nvPr/>
        </p:nvSpPr>
        <p:spPr>
          <a:xfrm>
            <a:off x="3957637" y="3111859"/>
            <a:ext cx="444500" cy="444500"/>
          </a:xfrm>
          <a:prstGeom prst="chevron">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1E1E1E"/>
              </a:solidFill>
              <a:effectLst/>
              <a:uLnTx/>
              <a:uFillTx/>
              <a:latin typeface="Arial" panose="020B0604020202020204"/>
              <a:ea typeface="+mn-ea"/>
              <a:cs typeface="+mn-cs"/>
            </a:endParaRPr>
          </a:p>
        </p:txBody>
      </p:sp>
      <p:sp>
        <p:nvSpPr>
          <p:cNvPr id="8" name="Slide Number Placeholder 7">
            <a:extLst>
              <a:ext uri="{FF2B5EF4-FFF2-40B4-BE49-F238E27FC236}">
                <a16:creationId xmlns:a16="http://schemas.microsoft.com/office/drawing/2014/main" id="{B1ABF7FD-51BD-4C69-804C-5756A1D4CD98}"/>
              </a:ext>
            </a:extLst>
          </p:cNvPr>
          <p:cNvSpPr>
            <a:spLocks noGrp="1"/>
          </p:cNvSpPr>
          <p:nvPr>
            <p:ph type="sldNum" sz="quarter" idx="12"/>
          </p:nvPr>
        </p:nvSpPr>
        <p:spPr>
          <a:xfrm>
            <a:off x="11645900" y="6553200"/>
            <a:ext cx="609600" cy="304800"/>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2D55A223-BDE3-4662-BD05-6BDBDD27824A}" type="slidenum">
              <a:rPr kumimoji="0" lang="en-US" sz="800" b="0" i="0" u="none" strike="noStrike" kern="1200" cap="none" spc="0" normalizeH="0" baseline="0" noProof="0" smtClean="0">
                <a:ln>
                  <a:noFill/>
                </a:ln>
                <a:solidFill>
                  <a:srgbClr val="1E1E1E"/>
                </a:solidFill>
                <a:effectLst/>
                <a:uLnTx/>
                <a:uFillTx/>
                <a:latin typeface="Arial"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17</a:t>
            </a:fld>
            <a:endParaRPr kumimoji="0" lang="en-US" sz="800" b="0" i="0" u="none" strike="noStrike" kern="1200" cap="none" spc="0" normalizeH="0" baseline="0" noProof="0" dirty="0">
              <a:ln>
                <a:noFill/>
              </a:ln>
              <a:solidFill>
                <a:srgbClr val="1E1E1E"/>
              </a:solidFill>
              <a:effectLst/>
              <a:uLnTx/>
              <a:uFillTx/>
              <a:latin typeface="Arial" charset="0"/>
              <a:ea typeface="+mn-ea"/>
              <a:cs typeface="+mn-cs"/>
            </a:endParaRPr>
          </a:p>
        </p:txBody>
      </p:sp>
    </p:spTree>
    <p:extLst>
      <p:ext uri="{BB962C8B-B14F-4D97-AF65-F5344CB8AC3E}">
        <p14:creationId xmlns:p14="http://schemas.microsoft.com/office/powerpoint/2010/main" val="2127831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text, application, email&#10;&#10;Description automatically generated">
            <a:extLst>
              <a:ext uri="{FF2B5EF4-FFF2-40B4-BE49-F238E27FC236}">
                <a16:creationId xmlns:a16="http://schemas.microsoft.com/office/drawing/2014/main" id="{507B2A0E-04F3-4D2B-8B71-306F0780EF76}"/>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787903" y="662728"/>
            <a:ext cx="6423830" cy="4446265"/>
          </a:xfrm>
          <a:prstGeom prst="rect">
            <a:avLst/>
          </a:prstGeom>
        </p:spPr>
      </p:pic>
      <p:pic>
        <p:nvPicPr>
          <p:cNvPr id="16" name="Picture 15" descr="A computer on a table&#10;&#10;Description automatically generated with low confidence">
            <a:extLst>
              <a:ext uri="{FF2B5EF4-FFF2-40B4-BE49-F238E27FC236}">
                <a16:creationId xmlns:a16="http://schemas.microsoft.com/office/drawing/2014/main" id="{FBD4E1E2-AC1E-4F10-90D7-DDFAA568CFF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24" y="0"/>
            <a:ext cx="12188951" cy="6858000"/>
          </a:xfrm>
          <a:prstGeom prst="rect">
            <a:avLst/>
          </a:prstGeom>
        </p:spPr>
      </p:pic>
      <p:sp>
        <p:nvSpPr>
          <p:cNvPr id="5" name="Title 4">
            <a:extLst>
              <a:ext uri="{FF2B5EF4-FFF2-40B4-BE49-F238E27FC236}">
                <a16:creationId xmlns:a16="http://schemas.microsoft.com/office/drawing/2014/main" id="{206C67DA-5F9B-45B8-A6AE-6BFA61574D75}"/>
              </a:ext>
            </a:extLst>
          </p:cNvPr>
          <p:cNvSpPr>
            <a:spLocks noGrp="1"/>
          </p:cNvSpPr>
          <p:nvPr>
            <p:ph type="title"/>
          </p:nvPr>
        </p:nvSpPr>
        <p:spPr/>
        <p:txBody>
          <a:bodyPr/>
          <a:lstStyle/>
          <a:p>
            <a:r>
              <a:rPr lang="en-US" dirty="0"/>
              <a:t>How to</a:t>
            </a:r>
            <a:br>
              <a:rPr lang="en-US" dirty="0"/>
            </a:br>
            <a:r>
              <a:rPr lang="en-US" dirty="0"/>
              <a:t>Access</a:t>
            </a:r>
            <a:br>
              <a:rPr lang="en-US" dirty="0"/>
            </a:br>
            <a:r>
              <a:rPr lang="en-US" dirty="0"/>
              <a:t>Provider</a:t>
            </a:r>
            <a:br>
              <a:rPr lang="en-US" dirty="0"/>
            </a:br>
            <a:r>
              <a:rPr lang="en-US" dirty="0"/>
              <a:t>Finder</a:t>
            </a:r>
            <a:r>
              <a:rPr lang="en-US" sz="1500" baseline="100000" dirty="0"/>
              <a:t>®</a:t>
            </a:r>
          </a:p>
        </p:txBody>
      </p:sp>
      <p:sp>
        <p:nvSpPr>
          <p:cNvPr id="2" name="Slide Number Placeholder 1">
            <a:extLst>
              <a:ext uri="{FF2B5EF4-FFF2-40B4-BE49-F238E27FC236}">
                <a16:creationId xmlns:a16="http://schemas.microsoft.com/office/drawing/2014/main" id="{912D8F59-3AEE-4E4C-B459-693A01DE59AF}"/>
              </a:ext>
            </a:extLst>
          </p:cNvPr>
          <p:cNvSpPr>
            <a:spLocks noGrp="1"/>
          </p:cNvSpPr>
          <p:nvPr>
            <p:ph type="sldNum" sz="quarter" idx="12"/>
          </p:nvPr>
        </p:nvSpPr>
        <p:spPr>
          <a:xfrm>
            <a:off x="11658600" y="6553200"/>
            <a:ext cx="609600" cy="304800"/>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2D55A223-BDE3-4662-BD05-6BDBDD27824A}" type="slidenum">
              <a:rPr kumimoji="0" lang="en-US" sz="800" b="0" i="0" u="none" strike="noStrike" kern="1200" cap="none" spc="0" normalizeH="0" baseline="0" noProof="0" smtClean="0">
                <a:ln>
                  <a:noFill/>
                </a:ln>
                <a:solidFill>
                  <a:srgbClr val="FFFFFF">
                    <a:lumMod val="85000"/>
                  </a:srgbClr>
                </a:solidFill>
                <a:effectLst/>
                <a:uLnTx/>
                <a:uFillTx/>
                <a:latin typeface="Arial"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18</a:t>
            </a:fld>
            <a:endParaRPr kumimoji="0" lang="en-US" sz="800" b="0" i="0" u="none" strike="noStrike" kern="1200" cap="none" spc="0" normalizeH="0" baseline="0" noProof="0" dirty="0">
              <a:ln>
                <a:noFill/>
              </a:ln>
              <a:solidFill>
                <a:srgbClr val="FFFFFF">
                  <a:lumMod val="85000"/>
                </a:srgbClr>
              </a:solidFill>
              <a:effectLst/>
              <a:uLnTx/>
              <a:uFillTx/>
              <a:latin typeface="Arial" charset="0"/>
              <a:ea typeface="+mn-ea"/>
              <a:cs typeface="+mn-cs"/>
            </a:endParaRPr>
          </a:p>
        </p:txBody>
      </p:sp>
      <p:sp>
        <p:nvSpPr>
          <p:cNvPr id="20" name="Rectangle 19">
            <a:extLst>
              <a:ext uri="{FF2B5EF4-FFF2-40B4-BE49-F238E27FC236}">
                <a16:creationId xmlns:a16="http://schemas.microsoft.com/office/drawing/2014/main" id="{1479EBDE-72FF-4159-B8CF-AC64EBE69EDC}"/>
              </a:ext>
            </a:extLst>
          </p:cNvPr>
          <p:cNvSpPr/>
          <p:nvPr/>
        </p:nvSpPr>
        <p:spPr>
          <a:xfrm>
            <a:off x="7065433" y="2818661"/>
            <a:ext cx="1964267" cy="508834"/>
          </a:xfrm>
          <a:prstGeom prst="rect">
            <a:avLst/>
          </a:prstGeom>
          <a:noFill/>
          <a:ln w="8890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cxnSp>
        <p:nvCxnSpPr>
          <p:cNvPr id="23" name="Straight Connector 22">
            <a:extLst>
              <a:ext uri="{FF2B5EF4-FFF2-40B4-BE49-F238E27FC236}">
                <a16:creationId xmlns:a16="http://schemas.microsoft.com/office/drawing/2014/main" id="{47EA1179-ECBE-4C62-80D0-2330AAF3A9C5}"/>
              </a:ext>
            </a:extLst>
          </p:cNvPr>
          <p:cNvCxnSpPr/>
          <p:nvPr/>
        </p:nvCxnSpPr>
        <p:spPr>
          <a:xfrm>
            <a:off x="9029700" y="3074355"/>
            <a:ext cx="68092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B9D65F3C-7EAC-499E-B1A2-716742E7B5F7}"/>
              </a:ext>
            </a:extLst>
          </p:cNvPr>
          <p:cNvSpPr txBox="1"/>
          <p:nvPr/>
        </p:nvSpPr>
        <p:spPr>
          <a:xfrm>
            <a:off x="9696312" y="2556933"/>
            <a:ext cx="1915721" cy="1035355"/>
          </a:xfrm>
          <a:prstGeom prst="rect">
            <a:avLst/>
          </a:prstGeom>
          <a:solidFill>
            <a:schemeClr val="bg1"/>
          </a:solidFill>
          <a:ln w="19050">
            <a:solidFill>
              <a:schemeClr val="accent2"/>
            </a:solidFill>
            <a:miter lim="800000"/>
          </a:ln>
          <a:effectLst>
            <a:softEdge rad="0"/>
          </a:effectLst>
        </p:spPr>
        <p:txBody>
          <a:bodyPr wrap="square" lIns="0" rIns="0" rtlCol="0" anchor="ctr" anchorCtr="0">
            <a:noAutofit/>
          </a:bodyPr>
          <a:lstStyle/>
          <a:p>
            <a:pPr marL="173038"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1E1E1E"/>
                </a:solidFill>
                <a:effectLst/>
                <a:uLnTx/>
                <a:uFillTx/>
                <a:latin typeface="Arial" charset="0"/>
                <a:ea typeface="+mn-ea"/>
                <a:cs typeface="+mn-cs"/>
              </a:rPr>
              <a:t>Click on</a:t>
            </a:r>
            <a:br>
              <a:rPr kumimoji="0" lang="en-US" sz="1600" b="1" i="0" u="none" strike="noStrike" kern="0" cap="none" spc="0" normalizeH="0" baseline="0" noProof="0" dirty="0">
                <a:ln>
                  <a:noFill/>
                </a:ln>
                <a:solidFill>
                  <a:srgbClr val="1E1E1E"/>
                </a:solidFill>
                <a:effectLst/>
                <a:uLnTx/>
                <a:uFillTx/>
                <a:latin typeface="Arial" charset="0"/>
                <a:ea typeface="+mn-ea"/>
                <a:cs typeface="+mn-cs"/>
              </a:rPr>
            </a:br>
            <a:r>
              <a:rPr kumimoji="0" lang="en-US" sz="1600" b="1" i="0" u="none" strike="noStrike" kern="0" cap="none" spc="0" normalizeH="0" baseline="0" noProof="0" dirty="0">
                <a:ln>
                  <a:noFill/>
                </a:ln>
                <a:solidFill>
                  <a:srgbClr val="0080C7"/>
                </a:solidFill>
                <a:effectLst/>
                <a:uLnTx/>
                <a:uFillTx/>
                <a:latin typeface="Arial Black" panose="020B0A04020102020204" pitchFamily="34" charset="0"/>
                <a:ea typeface="+mn-ea"/>
                <a:cs typeface="+mn-cs"/>
              </a:rPr>
              <a:t>Find a Doctor or Hospital</a:t>
            </a:r>
            <a:endParaRPr kumimoji="0" lang="en-US" sz="1600" b="1" i="0" u="none" strike="noStrike" kern="0" cap="none" spc="0" normalizeH="0" baseline="0" noProof="0" dirty="0">
              <a:ln>
                <a:noFill/>
              </a:ln>
              <a:solidFill>
                <a:srgbClr val="1E1E1E"/>
              </a:solidFill>
              <a:effectLst/>
              <a:uLnTx/>
              <a:uFillTx/>
              <a:latin typeface="Arial" charset="0"/>
              <a:ea typeface="+mn-ea"/>
              <a:cs typeface="+mn-cs"/>
            </a:endParaRPr>
          </a:p>
        </p:txBody>
      </p:sp>
    </p:spTree>
    <p:extLst>
      <p:ext uri="{BB962C8B-B14F-4D97-AF65-F5344CB8AC3E}">
        <p14:creationId xmlns:p14="http://schemas.microsoft.com/office/powerpoint/2010/main" val="41734033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8C3634B-EC0A-4051-996A-A49F2B0CD63A}"/>
              </a:ext>
            </a:extLst>
          </p:cNvPr>
          <p:cNvSpPr>
            <a:spLocks noGrp="1"/>
          </p:cNvSpPr>
          <p:nvPr>
            <p:ph type="sldNum" sz="quarter" idx="12"/>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2D55A223-BDE3-4662-BD05-6BDBDD27824A}" type="slidenum">
              <a:rPr kumimoji="0" lang="en-US" sz="800" b="0" i="0" u="none" strike="noStrike" kern="1200" cap="none" spc="0" normalizeH="0" baseline="0" noProof="0" smtClean="0">
                <a:ln>
                  <a:noFill/>
                </a:ln>
                <a:solidFill>
                  <a:srgbClr val="FFFFFF">
                    <a:lumMod val="85000"/>
                  </a:srgbClr>
                </a:solidFill>
                <a:effectLst/>
                <a:uLnTx/>
                <a:uFillTx/>
                <a:latin typeface="Arial"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19</a:t>
            </a:fld>
            <a:endParaRPr kumimoji="0" lang="en-US" sz="800" b="0" i="0" u="none" strike="noStrike" kern="1200" cap="none" spc="0" normalizeH="0" baseline="0" noProof="0" dirty="0">
              <a:ln>
                <a:noFill/>
              </a:ln>
              <a:solidFill>
                <a:srgbClr val="FFFFFF">
                  <a:lumMod val="85000"/>
                </a:srgbClr>
              </a:solidFill>
              <a:effectLst/>
              <a:uLnTx/>
              <a:uFillTx/>
              <a:latin typeface="Arial" charset="0"/>
              <a:ea typeface="+mn-ea"/>
              <a:cs typeface="+mn-cs"/>
            </a:endParaRPr>
          </a:p>
        </p:txBody>
      </p:sp>
      <p:sp>
        <p:nvSpPr>
          <p:cNvPr id="7" name="Title 6">
            <a:extLst>
              <a:ext uri="{FF2B5EF4-FFF2-40B4-BE49-F238E27FC236}">
                <a16:creationId xmlns:a16="http://schemas.microsoft.com/office/drawing/2014/main" id="{4ABEB523-7B4B-4380-9931-9597FCCED092}"/>
              </a:ext>
            </a:extLst>
          </p:cNvPr>
          <p:cNvSpPr>
            <a:spLocks noGrp="1"/>
          </p:cNvSpPr>
          <p:nvPr>
            <p:ph type="title"/>
          </p:nvPr>
        </p:nvSpPr>
        <p:spPr/>
        <p:txBody>
          <a:bodyPr/>
          <a:lstStyle/>
          <a:p>
            <a:r>
              <a:rPr lang="en-US" dirty="0"/>
              <a:t>How To Find a PPO Tier 1 or Tier 2 Provider</a:t>
            </a:r>
            <a:endParaRPr lang="en-US" sz="1800" baseline="60000" dirty="0"/>
          </a:p>
        </p:txBody>
      </p:sp>
      <p:sp>
        <p:nvSpPr>
          <p:cNvPr id="32" name="TextBox 31" hidden="1">
            <a:extLst>
              <a:ext uri="{FF2B5EF4-FFF2-40B4-BE49-F238E27FC236}">
                <a16:creationId xmlns:a16="http://schemas.microsoft.com/office/drawing/2014/main" id="{0326C067-16C7-4B8F-9E0C-F4F68F2492D4}"/>
              </a:ext>
            </a:extLst>
          </p:cNvPr>
          <p:cNvSpPr txBox="1"/>
          <p:nvPr/>
        </p:nvSpPr>
        <p:spPr>
          <a:xfrm>
            <a:off x="11396911" y="696528"/>
            <a:ext cx="795089" cy="276999"/>
          </a:xfrm>
          <a:prstGeom prst="rect">
            <a:avLst/>
          </a:prstGeom>
          <a:solidFill>
            <a:srgbClr val="FFFF00"/>
          </a:solidFill>
        </p:spPr>
        <p:txBody>
          <a:bodyPr wrap="none" lIns="0" tIns="0" rIns="0" bIns="0" rtlCol="0">
            <a:spAutoFit/>
          </a:body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sz="1800" b="1" i="0" u="none" strike="noStrike" kern="1200" cap="none" spc="0" normalizeH="0" baseline="0" noProof="0" dirty="0">
                <a:ln>
                  <a:noFill/>
                </a:ln>
                <a:solidFill>
                  <a:srgbClr val="FF0066"/>
                </a:solidFill>
                <a:effectLst/>
                <a:uLnTx/>
                <a:uFillTx/>
                <a:latin typeface="Arial" charset="0"/>
                <a:ea typeface="+mn-ea"/>
                <a:cs typeface="+mn-cs"/>
              </a:rPr>
              <a:t>JEFF K</a:t>
            </a:r>
          </a:p>
        </p:txBody>
      </p:sp>
      <p:sp>
        <p:nvSpPr>
          <p:cNvPr id="3" name="TextBox 2">
            <a:extLst>
              <a:ext uri="{FF2B5EF4-FFF2-40B4-BE49-F238E27FC236}">
                <a16:creationId xmlns:a16="http://schemas.microsoft.com/office/drawing/2014/main" id="{8803B0FB-B0B6-AEF9-310A-C658FB0158FB}"/>
              </a:ext>
            </a:extLst>
          </p:cNvPr>
          <p:cNvSpPr txBox="1"/>
          <p:nvPr/>
        </p:nvSpPr>
        <p:spPr>
          <a:xfrm>
            <a:off x="630622" y="1282379"/>
            <a:ext cx="10972800" cy="569387"/>
          </a:xfrm>
          <a:prstGeom prst="rect">
            <a:avLst/>
          </a:prstGeom>
          <a:solidFill>
            <a:schemeClr val="accent1"/>
          </a:solidFill>
        </p:spPr>
        <p:txBody>
          <a:bodyPr wrap="square" lIns="0" tIns="0" rIns="0" bIns="0" rtlCol="0">
            <a:spAutoFit/>
          </a:bodyPr>
          <a:lstStyle/>
          <a:p>
            <a:pPr marL="342900" marR="0" lvl="0" indent="-342900" defTabSz="91440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chemeClr val="bg1"/>
                </a:solidFill>
                <a:effectLst/>
                <a:uLnTx/>
                <a:uFillTx/>
              </a:rPr>
              <a:t>Search under the Blue Preferred Plus Network (Tier 1) or the Preferred Provider Organization Network (PPO) (Tier 2)</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chemeClr val="bg1"/>
                </a:solidFill>
                <a:effectLst/>
                <a:uLnTx/>
                <a:uFillTx/>
              </a:rPr>
              <a:t> Look for the Tier 1 indicator next to the provider entry</a:t>
            </a:r>
            <a:endParaRPr kumimoji="0" lang="en-US" sz="1800" b="0" i="0" u="none" strike="noStrike" kern="0" cap="none" spc="0" normalizeH="0" baseline="0" noProof="0" dirty="0">
              <a:ln>
                <a:noFill/>
              </a:ln>
              <a:solidFill>
                <a:srgbClr val="1E1E1E"/>
              </a:solidFill>
              <a:effectLst/>
              <a:uLnTx/>
              <a:uFillTx/>
            </a:endParaRPr>
          </a:p>
        </p:txBody>
      </p:sp>
      <p:pic>
        <p:nvPicPr>
          <p:cNvPr id="9" name="Picture 8">
            <a:extLst>
              <a:ext uri="{FF2B5EF4-FFF2-40B4-BE49-F238E27FC236}">
                <a16:creationId xmlns:a16="http://schemas.microsoft.com/office/drawing/2014/main" id="{3B80FF8C-511E-A218-83CD-5C8CCD2D1936}"/>
              </a:ext>
            </a:extLst>
          </p:cNvPr>
          <p:cNvPicPr>
            <a:picLocks noChangeAspect="1"/>
          </p:cNvPicPr>
          <p:nvPr/>
        </p:nvPicPr>
        <p:blipFill>
          <a:blip r:embed="rId3"/>
          <a:stretch>
            <a:fillRect/>
          </a:stretch>
        </p:blipFill>
        <p:spPr>
          <a:xfrm>
            <a:off x="1877201" y="2228036"/>
            <a:ext cx="8437595" cy="4316342"/>
          </a:xfrm>
          <a:prstGeom prst="rect">
            <a:avLst/>
          </a:prstGeom>
        </p:spPr>
      </p:pic>
    </p:spTree>
    <p:extLst>
      <p:ext uri="{BB962C8B-B14F-4D97-AF65-F5344CB8AC3E}">
        <p14:creationId xmlns:p14="http://schemas.microsoft.com/office/powerpoint/2010/main" val="14910343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9A7B09A-E816-4F2D-9528-EF280EF1A141}"/>
              </a:ext>
            </a:extLst>
          </p:cNvPr>
          <p:cNvSpPr>
            <a:spLocks noGrp="1"/>
          </p:cNvSpPr>
          <p:nvPr>
            <p:ph type="sldNum" sz="quarter" idx="12"/>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2D55A223-BDE3-4662-BD05-6BDBDD27824A}" type="slidenum">
              <a:rPr kumimoji="0" lang="en-US" sz="800" b="0" i="0" u="none" strike="noStrike" kern="1200" cap="none" spc="0" normalizeH="0" baseline="0" noProof="0" smtClean="0">
                <a:ln>
                  <a:noFill/>
                </a:ln>
                <a:solidFill>
                  <a:srgbClr val="FFFFFF">
                    <a:lumMod val="85000"/>
                  </a:srgbClr>
                </a:solidFill>
                <a:effectLst/>
                <a:uLnTx/>
                <a:uFillTx/>
                <a:latin typeface="Arial"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2</a:t>
            </a:fld>
            <a:endParaRPr kumimoji="0" lang="en-US" sz="800" b="0" i="0" u="none" strike="noStrike" kern="1200" cap="none" spc="0" normalizeH="0" baseline="0" noProof="0" dirty="0">
              <a:ln>
                <a:noFill/>
              </a:ln>
              <a:solidFill>
                <a:srgbClr val="FFFFFF">
                  <a:lumMod val="85000"/>
                </a:srgbClr>
              </a:solidFill>
              <a:effectLst/>
              <a:uLnTx/>
              <a:uFillTx/>
              <a:latin typeface="Arial" charset="0"/>
              <a:ea typeface="+mn-ea"/>
              <a:cs typeface="+mn-cs"/>
            </a:endParaRPr>
          </a:p>
        </p:txBody>
      </p:sp>
      <p:sp>
        <p:nvSpPr>
          <p:cNvPr id="6" name="Title 5">
            <a:extLst>
              <a:ext uri="{FF2B5EF4-FFF2-40B4-BE49-F238E27FC236}">
                <a16:creationId xmlns:a16="http://schemas.microsoft.com/office/drawing/2014/main" id="{DA540E9F-8462-44DC-B2AA-7D06801A7A53}"/>
              </a:ext>
            </a:extLst>
          </p:cNvPr>
          <p:cNvSpPr>
            <a:spLocks noGrp="1"/>
          </p:cNvSpPr>
          <p:nvPr>
            <p:ph type="title"/>
          </p:nvPr>
        </p:nvSpPr>
        <p:spPr/>
        <p:txBody>
          <a:bodyPr/>
          <a:lstStyle/>
          <a:p>
            <a:r>
              <a:rPr lang="en-US" dirty="0"/>
              <a:t>Why Blue Cross and Blue Shield of New Mexico?</a:t>
            </a:r>
          </a:p>
        </p:txBody>
      </p:sp>
      <p:sp>
        <p:nvSpPr>
          <p:cNvPr id="9" name="AutoShape 6">
            <a:extLst>
              <a:ext uri="{FF2B5EF4-FFF2-40B4-BE49-F238E27FC236}">
                <a16:creationId xmlns:a16="http://schemas.microsoft.com/office/drawing/2014/main" id="{DDE1AB90-D3CC-46E3-BE03-79178739CE1B}"/>
              </a:ext>
            </a:extLst>
          </p:cNvPr>
          <p:cNvSpPr>
            <a:spLocks noChangeArrowheads="1"/>
          </p:cNvSpPr>
          <p:nvPr/>
        </p:nvSpPr>
        <p:spPr bwMode="auto">
          <a:xfrm>
            <a:off x="3258151" y="1820274"/>
            <a:ext cx="2555748" cy="621858"/>
          </a:xfrm>
          <a:prstGeom prst="roundRect">
            <a:avLst>
              <a:gd name="adj" fmla="val 0"/>
            </a:avLst>
          </a:prstGeom>
          <a:noFill/>
          <a:ln w="28575">
            <a:noFill/>
            <a:round/>
            <a:headEnd/>
            <a:tailEnd/>
          </a:ln>
          <a:effectLst/>
        </p:spPr>
        <p:txBody>
          <a:bodyPr wrap="square" lIns="91440" tIns="91440" bIns="91440" anchor="ctr" anchorCtr="0">
            <a:noAutofit/>
          </a:bodyPr>
          <a:lstStyle/>
          <a:p>
            <a:pPr marL="0" marR="0" lvl="0" indent="0" algn="l" defTabSz="914400" rtl="0" eaLnBrk="1" fontAlgn="base" latinLnBrk="0" hangingPunct="1">
              <a:lnSpc>
                <a:spcPct val="90000"/>
              </a:lnSpc>
              <a:spcBef>
                <a:spcPct val="30000"/>
              </a:spcBef>
              <a:spcAft>
                <a:spcPct val="45000"/>
              </a:spcAft>
              <a:buClr>
                <a:srgbClr val="FFFFFF"/>
              </a:buClr>
              <a:buSzTx/>
              <a:buFontTx/>
              <a:buNone/>
              <a:tabLst/>
              <a:defRPr/>
            </a:pPr>
            <a:r>
              <a:rPr kumimoji="0" lang="en-US" sz="2000" b="1" i="0" u="none" strike="noStrike" kern="1200" cap="none" spc="0" normalizeH="0" baseline="0" noProof="0" dirty="0">
                <a:ln>
                  <a:noFill/>
                </a:ln>
                <a:solidFill>
                  <a:srgbClr val="0080C7"/>
                </a:solidFill>
                <a:effectLst/>
                <a:uLnTx/>
                <a:uFillTx/>
                <a:latin typeface="Arial" pitchFamily="34" charset="0"/>
                <a:ea typeface="+mn-ea"/>
                <a:cs typeface="+mn-cs"/>
              </a:rPr>
              <a:t>More Doctors </a:t>
            </a:r>
            <a:br>
              <a:rPr kumimoji="0" lang="en-US" sz="2000" b="1" i="0" u="none" strike="noStrike" kern="1200" cap="none" spc="0" normalizeH="0" baseline="0" noProof="0" dirty="0">
                <a:ln>
                  <a:noFill/>
                </a:ln>
                <a:solidFill>
                  <a:srgbClr val="0080C7"/>
                </a:solidFill>
                <a:effectLst/>
                <a:uLnTx/>
                <a:uFillTx/>
                <a:latin typeface="Arial" pitchFamily="34" charset="0"/>
                <a:ea typeface="+mn-ea"/>
                <a:cs typeface="+mn-cs"/>
              </a:rPr>
            </a:br>
            <a:r>
              <a:rPr kumimoji="0" lang="en-US" sz="2000" b="1" i="0" u="none" strike="noStrike" kern="1200" cap="none" spc="0" normalizeH="0" baseline="0" noProof="0" dirty="0">
                <a:ln>
                  <a:noFill/>
                </a:ln>
                <a:solidFill>
                  <a:srgbClr val="0080C7"/>
                </a:solidFill>
                <a:effectLst/>
                <a:uLnTx/>
                <a:uFillTx/>
                <a:latin typeface="Arial" pitchFamily="34" charset="0"/>
                <a:ea typeface="+mn-ea"/>
                <a:cs typeface="+mn-cs"/>
              </a:rPr>
              <a:t>and Hospitals</a:t>
            </a:r>
          </a:p>
        </p:txBody>
      </p:sp>
      <p:sp>
        <p:nvSpPr>
          <p:cNvPr id="10" name="AutoShape 6">
            <a:extLst>
              <a:ext uri="{FF2B5EF4-FFF2-40B4-BE49-F238E27FC236}">
                <a16:creationId xmlns:a16="http://schemas.microsoft.com/office/drawing/2014/main" id="{464DF9B0-0569-40A2-B977-B926AA7FF353}"/>
              </a:ext>
            </a:extLst>
          </p:cNvPr>
          <p:cNvSpPr>
            <a:spLocks noChangeArrowheads="1"/>
          </p:cNvSpPr>
          <p:nvPr/>
        </p:nvSpPr>
        <p:spPr bwMode="auto">
          <a:xfrm>
            <a:off x="7448563" y="1820274"/>
            <a:ext cx="2938083" cy="621858"/>
          </a:xfrm>
          <a:prstGeom prst="roundRect">
            <a:avLst>
              <a:gd name="adj" fmla="val 0"/>
            </a:avLst>
          </a:prstGeom>
          <a:noFill/>
          <a:ln w="28575">
            <a:noFill/>
            <a:round/>
            <a:headEnd/>
            <a:tailEnd/>
          </a:ln>
          <a:effectLst/>
        </p:spPr>
        <p:txBody>
          <a:bodyPr wrap="square" lIns="91440" tIns="91440" bIns="91440" anchor="ctr" anchorCtr="0">
            <a:noAutofit/>
          </a:bodyPr>
          <a:lstStyle/>
          <a:p>
            <a:pPr marL="0" marR="0" lvl="0" indent="0" algn="l" defTabSz="914400" rtl="0" eaLnBrk="1" fontAlgn="base" latinLnBrk="0" hangingPunct="1">
              <a:lnSpc>
                <a:spcPct val="90000"/>
              </a:lnSpc>
              <a:spcBef>
                <a:spcPct val="30000"/>
              </a:spcBef>
              <a:spcAft>
                <a:spcPct val="45000"/>
              </a:spcAft>
              <a:buClr>
                <a:srgbClr val="FFFFFF"/>
              </a:buClr>
              <a:buSzTx/>
              <a:buFontTx/>
              <a:buNone/>
              <a:tabLst/>
              <a:defRPr/>
            </a:pPr>
            <a:r>
              <a:rPr kumimoji="0" lang="en-US" sz="2000" b="1" i="0" u="none" strike="noStrike" kern="1200" cap="none" spc="0" normalizeH="0" baseline="0" noProof="0" dirty="0">
                <a:ln>
                  <a:noFill/>
                </a:ln>
                <a:solidFill>
                  <a:srgbClr val="0080C7"/>
                </a:solidFill>
                <a:effectLst/>
                <a:uLnTx/>
                <a:uFillTx/>
                <a:latin typeface="Arial" pitchFamily="34" charset="0"/>
                <a:ea typeface="+mn-ea"/>
                <a:cs typeface="+mn-cs"/>
              </a:rPr>
              <a:t>Coverage</a:t>
            </a:r>
            <a:br>
              <a:rPr kumimoji="0" lang="en-US" sz="2000" b="1" i="0" u="none" strike="noStrike" kern="1200" cap="none" spc="0" normalizeH="0" baseline="0" noProof="0" dirty="0">
                <a:ln>
                  <a:noFill/>
                </a:ln>
                <a:solidFill>
                  <a:srgbClr val="0080C7"/>
                </a:solidFill>
                <a:effectLst/>
                <a:uLnTx/>
                <a:uFillTx/>
                <a:latin typeface="Arial" pitchFamily="34" charset="0"/>
                <a:ea typeface="+mn-ea"/>
                <a:cs typeface="+mn-cs"/>
              </a:rPr>
            </a:br>
            <a:r>
              <a:rPr kumimoji="0" lang="en-US" sz="2000" b="1" i="0" u="none" strike="noStrike" kern="1200" cap="none" spc="0" normalizeH="0" baseline="0" noProof="0" dirty="0">
                <a:ln>
                  <a:noFill/>
                </a:ln>
                <a:solidFill>
                  <a:srgbClr val="0080C7"/>
                </a:solidFill>
                <a:effectLst/>
                <a:uLnTx/>
                <a:uFillTx/>
                <a:latin typeface="Arial" pitchFamily="34" charset="0"/>
                <a:ea typeface="+mn-ea"/>
                <a:cs typeface="+mn-cs"/>
              </a:rPr>
              <a:t>Everywhere You Go</a:t>
            </a:r>
          </a:p>
        </p:txBody>
      </p:sp>
      <p:sp>
        <p:nvSpPr>
          <p:cNvPr id="11" name="AutoShape 6">
            <a:extLst>
              <a:ext uri="{FF2B5EF4-FFF2-40B4-BE49-F238E27FC236}">
                <a16:creationId xmlns:a16="http://schemas.microsoft.com/office/drawing/2014/main" id="{CF6B7EE4-C406-4050-B9D5-EC7D2CF708FA}"/>
              </a:ext>
            </a:extLst>
          </p:cNvPr>
          <p:cNvSpPr>
            <a:spLocks noChangeArrowheads="1"/>
          </p:cNvSpPr>
          <p:nvPr/>
        </p:nvSpPr>
        <p:spPr bwMode="auto">
          <a:xfrm>
            <a:off x="3258151" y="3323032"/>
            <a:ext cx="2555748" cy="621858"/>
          </a:xfrm>
          <a:prstGeom prst="roundRect">
            <a:avLst>
              <a:gd name="adj" fmla="val 0"/>
            </a:avLst>
          </a:prstGeom>
          <a:noFill/>
          <a:ln w="28575">
            <a:noFill/>
            <a:round/>
            <a:headEnd/>
            <a:tailEnd/>
          </a:ln>
          <a:effectLst/>
        </p:spPr>
        <p:txBody>
          <a:bodyPr wrap="square" lIns="91440" tIns="91440" bIns="91440" anchor="ctr" anchorCtr="0">
            <a:noAutofit/>
          </a:bodyPr>
          <a:lstStyle/>
          <a:p>
            <a:pPr marL="0" marR="0" lvl="0" indent="0" algn="l" defTabSz="914400" rtl="0" eaLnBrk="1" fontAlgn="base" latinLnBrk="0" hangingPunct="1">
              <a:lnSpc>
                <a:spcPct val="90000"/>
              </a:lnSpc>
              <a:spcBef>
                <a:spcPct val="30000"/>
              </a:spcBef>
              <a:spcAft>
                <a:spcPct val="45000"/>
              </a:spcAft>
              <a:buClr>
                <a:srgbClr val="FFFFFF"/>
              </a:buClr>
              <a:buSzTx/>
              <a:buFontTx/>
              <a:buNone/>
              <a:tabLst/>
              <a:defRPr/>
            </a:pPr>
            <a:r>
              <a:rPr kumimoji="0" lang="en-US" sz="2000" b="1" i="0" u="none" strike="noStrike" kern="1200" cap="none" spc="0" normalizeH="0" baseline="0" noProof="0" dirty="0">
                <a:ln>
                  <a:noFill/>
                </a:ln>
                <a:solidFill>
                  <a:srgbClr val="0080C7"/>
                </a:solidFill>
                <a:effectLst/>
                <a:uLnTx/>
                <a:uFillTx/>
                <a:latin typeface="Arial" pitchFamily="34" charset="0"/>
                <a:ea typeface="+mn-ea"/>
                <a:cs typeface="+mn-cs"/>
              </a:rPr>
              <a:t>Personalized</a:t>
            </a:r>
            <a:br>
              <a:rPr kumimoji="0" lang="en-US" sz="2000" b="1" i="0" u="none" strike="noStrike" kern="1200" cap="none" spc="0" normalizeH="0" baseline="0" noProof="0" dirty="0">
                <a:ln>
                  <a:noFill/>
                </a:ln>
                <a:solidFill>
                  <a:srgbClr val="0080C7"/>
                </a:solidFill>
                <a:effectLst/>
                <a:uLnTx/>
                <a:uFillTx/>
                <a:latin typeface="Arial" pitchFamily="34" charset="0"/>
                <a:ea typeface="+mn-ea"/>
                <a:cs typeface="+mn-cs"/>
              </a:rPr>
            </a:br>
            <a:r>
              <a:rPr kumimoji="0" lang="en-US" sz="2000" b="1" i="0" u="none" strike="noStrike" kern="1200" cap="none" spc="0" normalizeH="0" baseline="0" noProof="0" dirty="0">
                <a:ln>
                  <a:noFill/>
                </a:ln>
                <a:solidFill>
                  <a:srgbClr val="0080C7"/>
                </a:solidFill>
                <a:effectLst/>
                <a:uLnTx/>
                <a:uFillTx/>
                <a:latin typeface="Arial" pitchFamily="34" charset="0"/>
                <a:ea typeface="+mn-ea"/>
                <a:cs typeface="+mn-cs"/>
              </a:rPr>
              <a:t>Customer Service</a:t>
            </a:r>
          </a:p>
        </p:txBody>
      </p:sp>
      <p:sp>
        <p:nvSpPr>
          <p:cNvPr id="12" name="AutoShape 6">
            <a:extLst>
              <a:ext uri="{FF2B5EF4-FFF2-40B4-BE49-F238E27FC236}">
                <a16:creationId xmlns:a16="http://schemas.microsoft.com/office/drawing/2014/main" id="{7BCE8635-C70B-4CB4-98F7-E789E4174E0D}"/>
              </a:ext>
            </a:extLst>
          </p:cNvPr>
          <p:cNvSpPr>
            <a:spLocks noChangeArrowheads="1"/>
          </p:cNvSpPr>
          <p:nvPr/>
        </p:nvSpPr>
        <p:spPr bwMode="auto">
          <a:xfrm>
            <a:off x="3258151" y="4828471"/>
            <a:ext cx="2700747" cy="621858"/>
          </a:xfrm>
          <a:prstGeom prst="roundRect">
            <a:avLst>
              <a:gd name="adj" fmla="val 0"/>
            </a:avLst>
          </a:prstGeom>
          <a:noFill/>
          <a:ln w="28575">
            <a:noFill/>
            <a:round/>
            <a:headEnd/>
            <a:tailEnd/>
          </a:ln>
          <a:effectLst/>
        </p:spPr>
        <p:txBody>
          <a:bodyPr wrap="square" lIns="91440" tIns="91440" bIns="91440" anchor="ctr" anchorCtr="0">
            <a:noAutofit/>
          </a:bodyPr>
          <a:lstStyle/>
          <a:p>
            <a:pPr marL="0" marR="0" lvl="0" indent="0" algn="l" defTabSz="914400" rtl="0" eaLnBrk="1" fontAlgn="base" latinLnBrk="0" hangingPunct="1">
              <a:lnSpc>
                <a:spcPct val="90000"/>
              </a:lnSpc>
              <a:spcBef>
                <a:spcPct val="30000"/>
              </a:spcBef>
              <a:spcAft>
                <a:spcPct val="45000"/>
              </a:spcAft>
              <a:buClr>
                <a:srgbClr val="FFFFFF"/>
              </a:buClr>
              <a:buSzTx/>
              <a:buFontTx/>
              <a:buNone/>
              <a:tabLst/>
              <a:defRPr/>
            </a:pPr>
            <a:r>
              <a:rPr kumimoji="0" lang="en-US" sz="2000" b="1" i="0" u="none" strike="noStrike" kern="1200" cap="none" spc="0" normalizeH="0" baseline="0" noProof="0" dirty="0">
                <a:ln>
                  <a:noFill/>
                </a:ln>
                <a:solidFill>
                  <a:srgbClr val="0080C7"/>
                </a:solidFill>
                <a:effectLst/>
                <a:uLnTx/>
                <a:uFillTx/>
                <a:latin typeface="Arial" pitchFamily="34" charset="0"/>
                <a:ea typeface="+mn-ea"/>
                <a:cs typeface="+mn-cs"/>
              </a:rPr>
              <a:t>Tools and Resources</a:t>
            </a:r>
          </a:p>
        </p:txBody>
      </p:sp>
      <p:sp>
        <p:nvSpPr>
          <p:cNvPr id="13" name="AutoShape 6">
            <a:extLst>
              <a:ext uri="{FF2B5EF4-FFF2-40B4-BE49-F238E27FC236}">
                <a16:creationId xmlns:a16="http://schemas.microsoft.com/office/drawing/2014/main" id="{484FEBFE-8A37-4C4E-9579-27D6F1645574}"/>
              </a:ext>
            </a:extLst>
          </p:cNvPr>
          <p:cNvSpPr>
            <a:spLocks noChangeArrowheads="1"/>
          </p:cNvSpPr>
          <p:nvPr/>
        </p:nvSpPr>
        <p:spPr bwMode="auto">
          <a:xfrm>
            <a:off x="7448563" y="4828471"/>
            <a:ext cx="2938083" cy="621858"/>
          </a:xfrm>
          <a:prstGeom prst="roundRect">
            <a:avLst>
              <a:gd name="adj" fmla="val 0"/>
            </a:avLst>
          </a:prstGeom>
          <a:noFill/>
          <a:ln w="28575">
            <a:noFill/>
            <a:round/>
            <a:headEnd/>
            <a:tailEnd/>
          </a:ln>
          <a:effectLst/>
        </p:spPr>
        <p:txBody>
          <a:bodyPr wrap="square" lIns="91440" tIns="91440" bIns="91440" anchor="ctr" anchorCtr="0">
            <a:noAutofit/>
          </a:bodyPr>
          <a:lstStyle/>
          <a:p>
            <a:pPr marL="0" marR="0" lvl="0" indent="0" algn="l" defTabSz="914400" rtl="0" eaLnBrk="1" fontAlgn="base" latinLnBrk="0" hangingPunct="1">
              <a:lnSpc>
                <a:spcPct val="90000"/>
              </a:lnSpc>
              <a:spcBef>
                <a:spcPct val="30000"/>
              </a:spcBef>
              <a:spcAft>
                <a:spcPct val="45000"/>
              </a:spcAft>
              <a:buClr>
                <a:srgbClr val="FFFFFF"/>
              </a:buClr>
              <a:buSzTx/>
              <a:buFontTx/>
              <a:buNone/>
              <a:tabLst/>
              <a:defRPr/>
            </a:pPr>
            <a:r>
              <a:rPr kumimoji="0" lang="en-US" sz="2000" b="1" i="0" u="none" strike="noStrike" kern="1200" cap="none" spc="0" normalizeH="0" baseline="0" noProof="0" dirty="0">
                <a:ln>
                  <a:noFill/>
                </a:ln>
                <a:solidFill>
                  <a:srgbClr val="0080C7"/>
                </a:solidFill>
                <a:effectLst/>
                <a:uLnTx/>
                <a:uFillTx/>
                <a:latin typeface="Arial" pitchFamily="34" charset="0"/>
                <a:ea typeface="+mn-ea"/>
                <a:cs typeface="+mn-cs"/>
              </a:rPr>
              <a:t>Digital</a:t>
            </a:r>
            <a:br>
              <a:rPr kumimoji="0" lang="en-US" sz="2000" b="1" i="0" u="none" strike="noStrike" kern="1200" cap="none" spc="0" normalizeH="0" baseline="0" noProof="0" dirty="0">
                <a:ln>
                  <a:noFill/>
                </a:ln>
                <a:solidFill>
                  <a:srgbClr val="0080C7"/>
                </a:solidFill>
                <a:effectLst/>
                <a:uLnTx/>
                <a:uFillTx/>
                <a:latin typeface="Arial" pitchFamily="34" charset="0"/>
                <a:ea typeface="+mn-ea"/>
                <a:cs typeface="+mn-cs"/>
              </a:rPr>
            </a:br>
            <a:r>
              <a:rPr kumimoji="0" lang="en-US" sz="2000" b="1" i="0" u="none" strike="noStrike" kern="1200" cap="none" spc="0" normalizeH="0" baseline="0" noProof="0" dirty="0">
                <a:ln>
                  <a:noFill/>
                </a:ln>
                <a:solidFill>
                  <a:srgbClr val="0080C7"/>
                </a:solidFill>
                <a:effectLst/>
                <a:uLnTx/>
                <a:uFillTx/>
                <a:latin typeface="Arial" pitchFamily="34" charset="0"/>
                <a:ea typeface="+mn-ea"/>
                <a:cs typeface="+mn-cs"/>
              </a:rPr>
              <a:t>Capabilities</a:t>
            </a:r>
          </a:p>
        </p:txBody>
      </p:sp>
      <p:sp>
        <p:nvSpPr>
          <p:cNvPr id="14" name="AutoShape 6">
            <a:extLst>
              <a:ext uri="{FF2B5EF4-FFF2-40B4-BE49-F238E27FC236}">
                <a16:creationId xmlns:a16="http://schemas.microsoft.com/office/drawing/2014/main" id="{720DB747-B54A-439E-B9FC-E97EBE2A37DD}"/>
              </a:ext>
            </a:extLst>
          </p:cNvPr>
          <p:cNvSpPr>
            <a:spLocks noChangeArrowheads="1"/>
          </p:cNvSpPr>
          <p:nvPr/>
        </p:nvSpPr>
        <p:spPr bwMode="auto">
          <a:xfrm>
            <a:off x="7448563" y="3323032"/>
            <a:ext cx="2938083" cy="621858"/>
          </a:xfrm>
          <a:prstGeom prst="roundRect">
            <a:avLst>
              <a:gd name="adj" fmla="val 0"/>
            </a:avLst>
          </a:prstGeom>
          <a:noFill/>
          <a:ln w="28575">
            <a:noFill/>
            <a:round/>
            <a:headEnd/>
            <a:tailEnd/>
          </a:ln>
          <a:effectLst/>
        </p:spPr>
        <p:txBody>
          <a:bodyPr wrap="square" lIns="91440" tIns="91440" bIns="91440" anchor="ctr" anchorCtr="0">
            <a:noAutofit/>
          </a:bodyPr>
          <a:lstStyle/>
          <a:p>
            <a:pPr marL="0" marR="0" lvl="0" indent="0" algn="l" defTabSz="914400" rtl="0" eaLnBrk="1" fontAlgn="base" latinLnBrk="0" hangingPunct="1">
              <a:lnSpc>
                <a:spcPct val="90000"/>
              </a:lnSpc>
              <a:spcBef>
                <a:spcPct val="30000"/>
              </a:spcBef>
              <a:spcAft>
                <a:spcPct val="45000"/>
              </a:spcAft>
              <a:buClr>
                <a:srgbClr val="FFFFFF"/>
              </a:buClr>
              <a:buSzTx/>
              <a:buFontTx/>
              <a:buNone/>
              <a:tabLst/>
              <a:defRPr/>
            </a:pPr>
            <a:r>
              <a:rPr kumimoji="0" lang="en-US" sz="2000" b="1" i="0" u="none" strike="noStrike" kern="1200" cap="none" spc="0" normalizeH="0" baseline="0" noProof="0" dirty="0">
                <a:ln>
                  <a:noFill/>
                </a:ln>
                <a:solidFill>
                  <a:srgbClr val="0080C7"/>
                </a:solidFill>
                <a:effectLst/>
                <a:uLnTx/>
                <a:uFillTx/>
                <a:latin typeface="Arial" pitchFamily="34" charset="0"/>
                <a:ea typeface="+mn-ea"/>
                <a:cs typeface="+mn-cs"/>
              </a:rPr>
              <a:t>Health and</a:t>
            </a:r>
            <a:br>
              <a:rPr kumimoji="0" lang="en-US" sz="2000" b="1" i="0" u="none" strike="noStrike" kern="1200" cap="none" spc="0" normalizeH="0" baseline="0" noProof="0" dirty="0">
                <a:ln>
                  <a:noFill/>
                </a:ln>
                <a:solidFill>
                  <a:srgbClr val="0080C7"/>
                </a:solidFill>
                <a:effectLst/>
                <a:uLnTx/>
                <a:uFillTx/>
                <a:latin typeface="Arial" pitchFamily="34" charset="0"/>
                <a:ea typeface="+mn-ea"/>
                <a:cs typeface="+mn-cs"/>
              </a:rPr>
            </a:br>
            <a:r>
              <a:rPr kumimoji="0" lang="en-US" sz="2000" b="1" i="0" u="none" strike="noStrike" kern="1200" cap="none" spc="0" normalizeH="0" baseline="0" noProof="0" dirty="0">
                <a:ln>
                  <a:noFill/>
                </a:ln>
                <a:solidFill>
                  <a:srgbClr val="0080C7"/>
                </a:solidFill>
                <a:effectLst/>
                <a:uLnTx/>
                <a:uFillTx/>
                <a:latin typeface="Arial" pitchFamily="34" charset="0"/>
                <a:ea typeface="+mn-ea"/>
                <a:cs typeface="+mn-cs"/>
              </a:rPr>
              <a:t>Wellness Programs</a:t>
            </a:r>
          </a:p>
        </p:txBody>
      </p:sp>
      <p:grpSp>
        <p:nvGrpSpPr>
          <p:cNvPr id="15" name="Group 14">
            <a:extLst>
              <a:ext uri="{FF2B5EF4-FFF2-40B4-BE49-F238E27FC236}">
                <a16:creationId xmlns:a16="http://schemas.microsoft.com/office/drawing/2014/main" id="{9E89AC48-FCBC-4066-84C6-6D1FDA1F1D4F}"/>
              </a:ext>
            </a:extLst>
          </p:cNvPr>
          <p:cNvGrpSpPr/>
          <p:nvPr/>
        </p:nvGrpSpPr>
        <p:grpSpPr>
          <a:xfrm>
            <a:off x="2269690" y="1600200"/>
            <a:ext cx="847511" cy="747382"/>
            <a:chOff x="2589961" y="433736"/>
            <a:chExt cx="847511" cy="747382"/>
          </a:xfrm>
        </p:grpSpPr>
        <p:sp>
          <p:nvSpPr>
            <p:cNvPr id="16" name="Rectangle 6713">
              <a:extLst>
                <a:ext uri="{FF2B5EF4-FFF2-40B4-BE49-F238E27FC236}">
                  <a16:creationId xmlns:a16="http://schemas.microsoft.com/office/drawing/2014/main" id="{1FAB02D1-AA1E-4B38-AF30-BC154E73D816}"/>
                </a:ext>
              </a:extLst>
            </p:cNvPr>
            <p:cNvSpPr>
              <a:spLocks noChangeArrowheads="1"/>
            </p:cNvSpPr>
            <p:nvPr/>
          </p:nvSpPr>
          <p:spPr bwMode="auto">
            <a:xfrm>
              <a:off x="2733001" y="662599"/>
              <a:ext cx="160920" cy="50421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1E1E1E"/>
                </a:solidFill>
                <a:effectLst/>
                <a:uLnTx/>
                <a:uFillTx/>
                <a:latin typeface="Arial" charset="0"/>
                <a:ea typeface="+mn-ea"/>
                <a:cs typeface="+mn-cs"/>
              </a:endParaRPr>
            </a:p>
          </p:txBody>
        </p:sp>
        <p:sp>
          <p:nvSpPr>
            <p:cNvPr id="17" name="Rectangle 6714">
              <a:extLst>
                <a:ext uri="{FF2B5EF4-FFF2-40B4-BE49-F238E27FC236}">
                  <a16:creationId xmlns:a16="http://schemas.microsoft.com/office/drawing/2014/main" id="{9087C3EB-1F15-433F-997C-B0738970827B}"/>
                </a:ext>
              </a:extLst>
            </p:cNvPr>
            <p:cNvSpPr>
              <a:spLocks noChangeArrowheads="1"/>
            </p:cNvSpPr>
            <p:nvPr/>
          </p:nvSpPr>
          <p:spPr bwMode="auto">
            <a:xfrm>
              <a:off x="3133512" y="662599"/>
              <a:ext cx="160920" cy="50421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1E1E1E"/>
                </a:solidFill>
                <a:effectLst/>
                <a:uLnTx/>
                <a:uFillTx/>
                <a:latin typeface="Arial" charset="0"/>
                <a:ea typeface="+mn-ea"/>
                <a:cs typeface="+mn-cs"/>
              </a:endParaRPr>
            </a:p>
          </p:txBody>
        </p:sp>
        <p:sp>
          <p:nvSpPr>
            <p:cNvPr id="18" name="Freeform 6715">
              <a:extLst>
                <a:ext uri="{FF2B5EF4-FFF2-40B4-BE49-F238E27FC236}">
                  <a16:creationId xmlns:a16="http://schemas.microsoft.com/office/drawing/2014/main" id="{E28B19DD-F7FB-42F6-B872-4DD57B35B8E4}"/>
                </a:ext>
              </a:extLst>
            </p:cNvPr>
            <p:cNvSpPr>
              <a:spLocks noEditPoints="1"/>
            </p:cNvSpPr>
            <p:nvPr/>
          </p:nvSpPr>
          <p:spPr bwMode="auto">
            <a:xfrm>
              <a:off x="2589961" y="433736"/>
              <a:ext cx="847511" cy="747382"/>
            </a:xfrm>
            <a:custGeom>
              <a:avLst/>
              <a:gdLst>
                <a:gd name="T0" fmla="*/ 229 w 237"/>
                <a:gd name="T1" fmla="*/ 34 h 209"/>
                <a:gd name="T2" fmla="*/ 195 w 237"/>
                <a:gd name="T3" fmla="*/ 60 h 209"/>
                <a:gd name="T4" fmla="*/ 155 w 237"/>
                <a:gd name="T5" fmla="*/ 0 h 209"/>
                <a:gd name="T6" fmla="*/ 83 w 237"/>
                <a:gd name="T7" fmla="*/ 60 h 209"/>
                <a:gd name="T8" fmla="*/ 43 w 237"/>
                <a:gd name="T9" fmla="*/ 34 h 209"/>
                <a:gd name="T10" fmla="*/ 9 w 237"/>
                <a:gd name="T11" fmla="*/ 202 h 209"/>
                <a:gd name="T12" fmla="*/ 0 w 237"/>
                <a:gd name="T13" fmla="*/ 209 h 209"/>
                <a:gd name="T14" fmla="*/ 237 w 237"/>
                <a:gd name="T15" fmla="*/ 202 h 209"/>
                <a:gd name="T16" fmla="*/ 36 w 237"/>
                <a:gd name="T17" fmla="*/ 202 h 209"/>
                <a:gd name="T18" fmla="*/ 16 w 237"/>
                <a:gd name="T19" fmla="*/ 41 h 209"/>
                <a:gd name="T20" fmla="*/ 36 w 237"/>
                <a:gd name="T21" fmla="*/ 202 h 209"/>
                <a:gd name="T22" fmla="*/ 43 w 237"/>
                <a:gd name="T23" fmla="*/ 202 h 209"/>
                <a:gd name="T24" fmla="*/ 59 w 237"/>
                <a:gd name="T25" fmla="*/ 174 h 209"/>
                <a:gd name="T26" fmla="*/ 59 w 237"/>
                <a:gd name="T27" fmla="*/ 168 h 209"/>
                <a:gd name="T28" fmla="*/ 43 w 237"/>
                <a:gd name="T29" fmla="*/ 138 h 209"/>
                <a:gd name="T30" fmla="*/ 59 w 237"/>
                <a:gd name="T31" fmla="*/ 168 h 209"/>
                <a:gd name="T32" fmla="*/ 43 w 237"/>
                <a:gd name="T33" fmla="*/ 132 h 209"/>
                <a:gd name="T34" fmla="*/ 59 w 237"/>
                <a:gd name="T35" fmla="*/ 103 h 209"/>
                <a:gd name="T36" fmla="*/ 59 w 237"/>
                <a:gd name="T37" fmla="*/ 96 h 209"/>
                <a:gd name="T38" fmla="*/ 43 w 237"/>
                <a:gd name="T39" fmla="*/ 67 h 209"/>
                <a:gd name="T40" fmla="*/ 59 w 237"/>
                <a:gd name="T41" fmla="*/ 96 h 209"/>
                <a:gd name="T42" fmla="*/ 66 w 237"/>
                <a:gd name="T43" fmla="*/ 202 h 209"/>
                <a:gd name="T44" fmla="*/ 83 w 237"/>
                <a:gd name="T45" fmla="*/ 174 h 209"/>
                <a:gd name="T46" fmla="*/ 83 w 237"/>
                <a:gd name="T47" fmla="*/ 168 h 209"/>
                <a:gd name="T48" fmla="*/ 66 w 237"/>
                <a:gd name="T49" fmla="*/ 138 h 209"/>
                <a:gd name="T50" fmla="*/ 83 w 237"/>
                <a:gd name="T51" fmla="*/ 168 h 209"/>
                <a:gd name="T52" fmla="*/ 66 w 237"/>
                <a:gd name="T53" fmla="*/ 132 h 209"/>
                <a:gd name="T54" fmla="*/ 83 w 237"/>
                <a:gd name="T55" fmla="*/ 103 h 209"/>
                <a:gd name="T56" fmla="*/ 83 w 237"/>
                <a:gd name="T57" fmla="*/ 96 h 209"/>
                <a:gd name="T58" fmla="*/ 66 w 237"/>
                <a:gd name="T59" fmla="*/ 67 h 209"/>
                <a:gd name="T60" fmla="*/ 83 w 237"/>
                <a:gd name="T61" fmla="*/ 96 h 209"/>
                <a:gd name="T62" fmla="*/ 195 w 237"/>
                <a:gd name="T63" fmla="*/ 67 h 209"/>
                <a:gd name="T64" fmla="*/ 178 w 237"/>
                <a:gd name="T65" fmla="*/ 96 h 209"/>
                <a:gd name="T66" fmla="*/ 178 w 237"/>
                <a:gd name="T67" fmla="*/ 103 h 209"/>
                <a:gd name="T68" fmla="*/ 195 w 237"/>
                <a:gd name="T69" fmla="*/ 132 h 209"/>
                <a:gd name="T70" fmla="*/ 178 w 237"/>
                <a:gd name="T71" fmla="*/ 103 h 209"/>
                <a:gd name="T72" fmla="*/ 107 w 237"/>
                <a:gd name="T73" fmla="*/ 202 h 209"/>
                <a:gd name="T74" fmla="*/ 130 w 237"/>
                <a:gd name="T75" fmla="*/ 164 h 209"/>
                <a:gd name="T76" fmla="*/ 148 w 237"/>
                <a:gd name="T77" fmla="*/ 202 h 209"/>
                <a:gd name="T78" fmla="*/ 137 w 237"/>
                <a:gd name="T79" fmla="*/ 157 h 209"/>
                <a:gd name="T80" fmla="*/ 101 w 237"/>
                <a:gd name="T81" fmla="*/ 202 h 209"/>
                <a:gd name="T82" fmla="*/ 89 w 237"/>
                <a:gd name="T83" fmla="*/ 6 h 209"/>
                <a:gd name="T84" fmla="*/ 148 w 237"/>
                <a:gd name="T85" fmla="*/ 202 h 209"/>
                <a:gd name="T86" fmla="*/ 155 w 237"/>
                <a:gd name="T87" fmla="*/ 202 h 209"/>
                <a:gd name="T88" fmla="*/ 172 w 237"/>
                <a:gd name="T89" fmla="*/ 174 h 209"/>
                <a:gd name="T90" fmla="*/ 172 w 237"/>
                <a:gd name="T91" fmla="*/ 168 h 209"/>
                <a:gd name="T92" fmla="*/ 155 w 237"/>
                <a:gd name="T93" fmla="*/ 138 h 209"/>
                <a:gd name="T94" fmla="*/ 172 w 237"/>
                <a:gd name="T95" fmla="*/ 168 h 209"/>
                <a:gd name="T96" fmla="*/ 155 w 237"/>
                <a:gd name="T97" fmla="*/ 132 h 209"/>
                <a:gd name="T98" fmla="*/ 172 w 237"/>
                <a:gd name="T99" fmla="*/ 103 h 209"/>
                <a:gd name="T100" fmla="*/ 172 w 237"/>
                <a:gd name="T101" fmla="*/ 96 h 209"/>
                <a:gd name="T102" fmla="*/ 155 w 237"/>
                <a:gd name="T103" fmla="*/ 67 h 209"/>
                <a:gd name="T104" fmla="*/ 172 w 237"/>
                <a:gd name="T105" fmla="*/ 96 h 209"/>
                <a:gd name="T106" fmla="*/ 178 w 237"/>
                <a:gd name="T107" fmla="*/ 202 h 209"/>
                <a:gd name="T108" fmla="*/ 195 w 237"/>
                <a:gd name="T109" fmla="*/ 174 h 209"/>
                <a:gd name="T110" fmla="*/ 195 w 237"/>
                <a:gd name="T111" fmla="*/ 168 h 209"/>
                <a:gd name="T112" fmla="*/ 178 w 237"/>
                <a:gd name="T113" fmla="*/ 138 h 209"/>
                <a:gd name="T114" fmla="*/ 195 w 237"/>
                <a:gd name="T115" fmla="*/ 168 h 209"/>
                <a:gd name="T116" fmla="*/ 202 w 237"/>
                <a:gd name="T117" fmla="*/ 202 h 209"/>
                <a:gd name="T118" fmla="*/ 222 w 237"/>
                <a:gd name="T119" fmla="*/ 41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7" h="209">
                  <a:moveTo>
                    <a:pt x="229" y="202"/>
                  </a:moveTo>
                  <a:lnTo>
                    <a:pt x="229" y="34"/>
                  </a:lnTo>
                  <a:lnTo>
                    <a:pt x="195" y="34"/>
                  </a:lnTo>
                  <a:lnTo>
                    <a:pt x="195" y="60"/>
                  </a:lnTo>
                  <a:lnTo>
                    <a:pt x="155" y="60"/>
                  </a:lnTo>
                  <a:lnTo>
                    <a:pt x="155" y="0"/>
                  </a:lnTo>
                  <a:lnTo>
                    <a:pt x="83" y="0"/>
                  </a:lnTo>
                  <a:lnTo>
                    <a:pt x="83" y="60"/>
                  </a:lnTo>
                  <a:lnTo>
                    <a:pt x="43" y="60"/>
                  </a:lnTo>
                  <a:lnTo>
                    <a:pt x="43" y="34"/>
                  </a:lnTo>
                  <a:lnTo>
                    <a:pt x="9" y="34"/>
                  </a:lnTo>
                  <a:lnTo>
                    <a:pt x="9" y="202"/>
                  </a:lnTo>
                  <a:lnTo>
                    <a:pt x="0" y="202"/>
                  </a:lnTo>
                  <a:lnTo>
                    <a:pt x="0" y="209"/>
                  </a:lnTo>
                  <a:lnTo>
                    <a:pt x="237" y="209"/>
                  </a:lnTo>
                  <a:lnTo>
                    <a:pt x="237" y="202"/>
                  </a:lnTo>
                  <a:lnTo>
                    <a:pt x="229" y="202"/>
                  </a:lnTo>
                  <a:close/>
                  <a:moveTo>
                    <a:pt x="36" y="202"/>
                  </a:moveTo>
                  <a:lnTo>
                    <a:pt x="16" y="202"/>
                  </a:lnTo>
                  <a:lnTo>
                    <a:pt x="16" y="41"/>
                  </a:lnTo>
                  <a:lnTo>
                    <a:pt x="36" y="41"/>
                  </a:lnTo>
                  <a:lnTo>
                    <a:pt x="36" y="202"/>
                  </a:lnTo>
                  <a:close/>
                  <a:moveTo>
                    <a:pt x="59" y="202"/>
                  </a:moveTo>
                  <a:lnTo>
                    <a:pt x="43" y="202"/>
                  </a:lnTo>
                  <a:lnTo>
                    <a:pt x="43" y="174"/>
                  </a:lnTo>
                  <a:lnTo>
                    <a:pt x="59" y="174"/>
                  </a:lnTo>
                  <a:lnTo>
                    <a:pt x="59" y="202"/>
                  </a:lnTo>
                  <a:close/>
                  <a:moveTo>
                    <a:pt x="59" y="168"/>
                  </a:moveTo>
                  <a:lnTo>
                    <a:pt x="43" y="168"/>
                  </a:lnTo>
                  <a:lnTo>
                    <a:pt x="43" y="138"/>
                  </a:lnTo>
                  <a:lnTo>
                    <a:pt x="59" y="138"/>
                  </a:lnTo>
                  <a:lnTo>
                    <a:pt x="59" y="168"/>
                  </a:lnTo>
                  <a:close/>
                  <a:moveTo>
                    <a:pt x="59" y="132"/>
                  </a:moveTo>
                  <a:lnTo>
                    <a:pt x="43" y="132"/>
                  </a:lnTo>
                  <a:lnTo>
                    <a:pt x="43" y="103"/>
                  </a:lnTo>
                  <a:lnTo>
                    <a:pt x="59" y="103"/>
                  </a:lnTo>
                  <a:lnTo>
                    <a:pt x="59" y="132"/>
                  </a:lnTo>
                  <a:close/>
                  <a:moveTo>
                    <a:pt x="59" y="96"/>
                  </a:moveTo>
                  <a:lnTo>
                    <a:pt x="43" y="96"/>
                  </a:lnTo>
                  <a:lnTo>
                    <a:pt x="43" y="67"/>
                  </a:lnTo>
                  <a:lnTo>
                    <a:pt x="59" y="67"/>
                  </a:lnTo>
                  <a:lnTo>
                    <a:pt x="59" y="96"/>
                  </a:lnTo>
                  <a:close/>
                  <a:moveTo>
                    <a:pt x="83" y="202"/>
                  </a:moveTo>
                  <a:lnTo>
                    <a:pt x="66" y="202"/>
                  </a:lnTo>
                  <a:lnTo>
                    <a:pt x="66" y="174"/>
                  </a:lnTo>
                  <a:lnTo>
                    <a:pt x="83" y="174"/>
                  </a:lnTo>
                  <a:lnTo>
                    <a:pt x="83" y="202"/>
                  </a:lnTo>
                  <a:close/>
                  <a:moveTo>
                    <a:pt x="83" y="168"/>
                  </a:moveTo>
                  <a:lnTo>
                    <a:pt x="66" y="168"/>
                  </a:lnTo>
                  <a:lnTo>
                    <a:pt x="66" y="138"/>
                  </a:lnTo>
                  <a:lnTo>
                    <a:pt x="83" y="138"/>
                  </a:lnTo>
                  <a:lnTo>
                    <a:pt x="83" y="168"/>
                  </a:lnTo>
                  <a:close/>
                  <a:moveTo>
                    <a:pt x="83" y="132"/>
                  </a:moveTo>
                  <a:lnTo>
                    <a:pt x="66" y="132"/>
                  </a:lnTo>
                  <a:lnTo>
                    <a:pt x="66" y="103"/>
                  </a:lnTo>
                  <a:lnTo>
                    <a:pt x="83" y="103"/>
                  </a:lnTo>
                  <a:lnTo>
                    <a:pt x="83" y="132"/>
                  </a:lnTo>
                  <a:close/>
                  <a:moveTo>
                    <a:pt x="83" y="96"/>
                  </a:moveTo>
                  <a:lnTo>
                    <a:pt x="66" y="96"/>
                  </a:lnTo>
                  <a:lnTo>
                    <a:pt x="66" y="67"/>
                  </a:lnTo>
                  <a:lnTo>
                    <a:pt x="83" y="67"/>
                  </a:lnTo>
                  <a:lnTo>
                    <a:pt x="83" y="96"/>
                  </a:lnTo>
                  <a:close/>
                  <a:moveTo>
                    <a:pt x="178" y="67"/>
                  </a:moveTo>
                  <a:lnTo>
                    <a:pt x="195" y="67"/>
                  </a:lnTo>
                  <a:lnTo>
                    <a:pt x="195" y="96"/>
                  </a:lnTo>
                  <a:lnTo>
                    <a:pt x="178" y="96"/>
                  </a:lnTo>
                  <a:lnTo>
                    <a:pt x="178" y="67"/>
                  </a:lnTo>
                  <a:close/>
                  <a:moveTo>
                    <a:pt x="178" y="103"/>
                  </a:moveTo>
                  <a:lnTo>
                    <a:pt x="195" y="103"/>
                  </a:lnTo>
                  <a:lnTo>
                    <a:pt x="195" y="132"/>
                  </a:lnTo>
                  <a:lnTo>
                    <a:pt x="178" y="132"/>
                  </a:lnTo>
                  <a:lnTo>
                    <a:pt x="178" y="103"/>
                  </a:lnTo>
                  <a:close/>
                  <a:moveTo>
                    <a:pt x="130" y="202"/>
                  </a:moveTo>
                  <a:lnTo>
                    <a:pt x="107" y="202"/>
                  </a:lnTo>
                  <a:lnTo>
                    <a:pt x="107" y="164"/>
                  </a:lnTo>
                  <a:lnTo>
                    <a:pt x="130" y="164"/>
                  </a:lnTo>
                  <a:lnTo>
                    <a:pt x="130" y="202"/>
                  </a:lnTo>
                  <a:close/>
                  <a:moveTo>
                    <a:pt x="148" y="202"/>
                  </a:moveTo>
                  <a:lnTo>
                    <a:pt x="137" y="202"/>
                  </a:lnTo>
                  <a:lnTo>
                    <a:pt x="137" y="157"/>
                  </a:lnTo>
                  <a:lnTo>
                    <a:pt x="101" y="157"/>
                  </a:lnTo>
                  <a:lnTo>
                    <a:pt x="101" y="202"/>
                  </a:lnTo>
                  <a:lnTo>
                    <a:pt x="89" y="202"/>
                  </a:lnTo>
                  <a:lnTo>
                    <a:pt x="89" y="6"/>
                  </a:lnTo>
                  <a:lnTo>
                    <a:pt x="148" y="6"/>
                  </a:lnTo>
                  <a:lnTo>
                    <a:pt x="148" y="202"/>
                  </a:lnTo>
                  <a:close/>
                  <a:moveTo>
                    <a:pt x="172" y="202"/>
                  </a:moveTo>
                  <a:lnTo>
                    <a:pt x="155" y="202"/>
                  </a:lnTo>
                  <a:lnTo>
                    <a:pt x="155" y="174"/>
                  </a:lnTo>
                  <a:lnTo>
                    <a:pt x="172" y="174"/>
                  </a:lnTo>
                  <a:lnTo>
                    <a:pt x="172" y="202"/>
                  </a:lnTo>
                  <a:close/>
                  <a:moveTo>
                    <a:pt x="172" y="168"/>
                  </a:moveTo>
                  <a:lnTo>
                    <a:pt x="155" y="168"/>
                  </a:lnTo>
                  <a:lnTo>
                    <a:pt x="155" y="138"/>
                  </a:lnTo>
                  <a:lnTo>
                    <a:pt x="172" y="138"/>
                  </a:lnTo>
                  <a:lnTo>
                    <a:pt x="172" y="168"/>
                  </a:lnTo>
                  <a:close/>
                  <a:moveTo>
                    <a:pt x="172" y="132"/>
                  </a:moveTo>
                  <a:lnTo>
                    <a:pt x="155" y="132"/>
                  </a:lnTo>
                  <a:lnTo>
                    <a:pt x="155" y="103"/>
                  </a:lnTo>
                  <a:lnTo>
                    <a:pt x="172" y="103"/>
                  </a:lnTo>
                  <a:lnTo>
                    <a:pt x="172" y="132"/>
                  </a:lnTo>
                  <a:close/>
                  <a:moveTo>
                    <a:pt x="172" y="96"/>
                  </a:moveTo>
                  <a:lnTo>
                    <a:pt x="155" y="96"/>
                  </a:lnTo>
                  <a:lnTo>
                    <a:pt x="155" y="67"/>
                  </a:lnTo>
                  <a:lnTo>
                    <a:pt x="172" y="67"/>
                  </a:lnTo>
                  <a:lnTo>
                    <a:pt x="172" y="96"/>
                  </a:lnTo>
                  <a:close/>
                  <a:moveTo>
                    <a:pt x="195" y="202"/>
                  </a:moveTo>
                  <a:lnTo>
                    <a:pt x="178" y="202"/>
                  </a:lnTo>
                  <a:lnTo>
                    <a:pt x="178" y="174"/>
                  </a:lnTo>
                  <a:lnTo>
                    <a:pt x="195" y="174"/>
                  </a:lnTo>
                  <a:lnTo>
                    <a:pt x="195" y="202"/>
                  </a:lnTo>
                  <a:close/>
                  <a:moveTo>
                    <a:pt x="195" y="168"/>
                  </a:moveTo>
                  <a:lnTo>
                    <a:pt x="178" y="168"/>
                  </a:lnTo>
                  <a:lnTo>
                    <a:pt x="178" y="138"/>
                  </a:lnTo>
                  <a:lnTo>
                    <a:pt x="195" y="138"/>
                  </a:lnTo>
                  <a:lnTo>
                    <a:pt x="195" y="168"/>
                  </a:lnTo>
                  <a:close/>
                  <a:moveTo>
                    <a:pt x="222" y="202"/>
                  </a:moveTo>
                  <a:lnTo>
                    <a:pt x="202" y="202"/>
                  </a:lnTo>
                  <a:lnTo>
                    <a:pt x="202" y="41"/>
                  </a:lnTo>
                  <a:lnTo>
                    <a:pt x="222" y="41"/>
                  </a:lnTo>
                  <a:lnTo>
                    <a:pt x="222" y="20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1E1E1E"/>
                </a:solidFill>
                <a:effectLst/>
                <a:uLnTx/>
                <a:uFillTx/>
                <a:latin typeface="Arial" charset="0"/>
                <a:ea typeface="+mn-ea"/>
                <a:cs typeface="+mn-cs"/>
              </a:endParaRPr>
            </a:p>
          </p:txBody>
        </p:sp>
        <p:sp>
          <p:nvSpPr>
            <p:cNvPr id="19" name="Freeform 6716">
              <a:extLst>
                <a:ext uri="{FF2B5EF4-FFF2-40B4-BE49-F238E27FC236}">
                  <a16:creationId xmlns:a16="http://schemas.microsoft.com/office/drawing/2014/main" id="{BEBD9D8C-DED1-4088-8F96-49B1FF3F5ECE}"/>
                </a:ext>
              </a:extLst>
            </p:cNvPr>
            <p:cNvSpPr>
              <a:spLocks/>
            </p:cNvSpPr>
            <p:nvPr/>
          </p:nvSpPr>
          <p:spPr bwMode="auto">
            <a:xfrm>
              <a:off x="2961864" y="519560"/>
              <a:ext cx="107280" cy="128736"/>
            </a:xfrm>
            <a:custGeom>
              <a:avLst/>
              <a:gdLst>
                <a:gd name="T0" fmla="*/ 0 w 30"/>
                <a:gd name="T1" fmla="*/ 36 h 36"/>
                <a:gd name="T2" fmla="*/ 0 w 30"/>
                <a:gd name="T3" fmla="*/ 0 h 36"/>
                <a:gd name="T4" fmla="*/ 8 w 30"/>
                <a:gd name="T5" fmla="*/ 0 h 36"/>
                <a:gd name="T6" fmla="*/ 8 w 30"/>
                <a:gd name="T7" fmla="*/ 14 h 36"/>
                <a:gd name="T8" fmla="*/ 22 w 30"/>
                <a:gd name="T9" fmla="*/ 14 h 36"/>
                <a:gd name="T10" fmla="*/ 22 w 30"/>
                <a:gd name="T11" fmla="*/ 0 h 36"/>
                <a:gd name="T12" fmla="*/ 30 w 30"/>
                <a:gd name="T13" fmla="*/ 0 h 36"/>
                <a:gd name="T14" fmla="*/ 30 w 30"/>
                <a:gd name="T15" fmla="*/ 36 h 36"/>
                <a:gd name="T16" fmla="*/ 22 w 30"/>
                <a:gd name="T17" fmla="*/ 36 h 36"/>
                <a:gd name="T18" fmla="*/ 22 w 30"/>
                <a:gd name="T19" fmla="*/ 21 h 36"/>
                <a:gd name="T20" fmla="*/ 8 w 30"/>
                <a:gd name="T21" fmla="*/ 21 h 36"/>
                <a:gd name="T22" fmla="*/ 8 w 30"/>
                <a:gd name="T23" fmla="*/ 36 h 36"/>
                <a:gd name="T24" fmla="*/ 0 w 30"/>
                <a:gd name="T25"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 h="36">
                  <a:moveTo>
                    <a:pt x="0" y="36"/>
                  </a:moveTo>
                  <a:lnTo>
                    <a:pt x="0" y="0"/>
                  </a:lnTo>
                  <a:lnTo>
                    <a:pt x="8" y="0"/>
                  </a:lnTo>
                  <a:lnTo>
                    <a:pt x="8" y="14"/>
                  </a:lnTo>
                  <a:lnTo>
                    <a:pt x="22" y="14"/>
                  </a:lnTo>
                  <a:lnTo>
                    <a:pt x="22" y="0"/>
                  </a:lnTo>
                  <a:lnTo>
                    <a:pt x="30" y="0"/>
                  </a:lnTo>
                  <a:lnTo>
                    <a:pt x="30" y="36"/>
                  </a:lnTo>
                  <a:lnTo>
                    <a:pt x="22" y="36"/>
                  </a:lnTo>
                  <a:lnTo>
                    <a:pt x="22" y="21"/>
                  </a:lnTo>
                  <a:lnTo>
                    <a:pt x="8" y="21"/>
                  </a:lnTo>
                  <a:lnTo>
                    <a:pt x="8" y="36"/>
                  </a:lnTo>
                  <a:lnTo>
                    <a:pt x="0"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1E1E1E"/>
                </a:solidFill>
                <a:effectLst/>
                <a:uLnTx/>
                <a:uFillTx/>
                <a:latin typeface="Arial" charset="0"/>
                <a:ea typeface="+mn-ea"/>
                <a:cs typeface="+mn-cs"/>
              </a:endParaRPr>
            </a:p>
          </p:txBody>
        </p:sp>
      </p:grpSp>
      <p:grpSp>
        <p:nvGrpSpPr>
          <p:cNvPr id="20" name="Group 19">
            <a:extLst>
              <a:ext uri="{FF2B5EF4-FFF2-40B4-BE49-F238E27FC236}">
                <a16:creationId xmlns:a16="http://schemas.microsoft.com/office/drawing/2014/main" id="{9B0A7A0D-9E37-462A-AFCD-696262793BB2}"/>
              </a:ext>
            </a:extLst>
          </p:cNvPr>
          <p:cNvGrpSpPr/>
          <p:nvPr/>
        </p:nvGrpSpPr>
        <p:grpSpPr>
          <a:xfrm>
            <a:off x="2157046" y="4869270"/>
            <a:ext cx="1072798" cy="704470"/>
            <a:chOff x="8343735" y="4478020"/>
            <a:chExt cx="1072798" cy="704470"/>
          </a:xfrm>
        </p:grpSpPr>
        <p:sp>
          <p:nvSpPr>
            <p:cNvPr id="21" name="Rectangle 6663">
              <a:extLst>
                <a:ext uri="{FF2B5EF4-FFF2-40B4-BE49-F238E27FC236}">
                  <a16:creationId xmlns:a16="http://schemas.microsoft.com/office/drawing/2014/main" id="{54608149-D216-42A5-BB8A-9D4F407C8D6D}"/>
                </a:ext>
              </a:extLst>
            </p:cNvPr>
            <p:cNvSpPr>
              <a:spLocks noChangeArrowheads="1"/>
            </p:cNvSpPr>
            <p:nvPr/>
          </p:nvSpPr>
          <p:spPr bwMode="auto">
            <a:xfrm>
              <a:off x="8433135" y="4503052"/>
              <a:ext cx="893998" cy="58288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1E1E1E"/>
                </a:solidFill>
                <a:effectLst/>
                <a:uLnTx/>
                <a:uFillTx/>
                <a:latin typeface="Arial" charset="0"/>
                <a:ea typeface="+mn-ea"/>
                <a:cs typeface="+mn-cs"/>
              </a:endParaRPr>
            </a:p>
          </p:txBody>
        </p:sp>
        <p:sp>
          <p:nvSpPr>
            <p:cNvPr id="22" name="Freeform 6737">
              <a:extLst>
                <a:ext uri="{FF2B5EF4-FFF2-40B4-BE49-F238E27FC236}">
                  <a16:creationId xmlns:a16="http://schemas.microsoft.com/office/drawing/2014/main" id="{C085C3C8-9D20-4FFF-B289-846CC7322349}"/>
                </a:ext>
              </a:extLst>
            </p:cNvPr>
            <p:cNvSpPr>
              <a:spLocks noEditPoints="1"/>
            </p:cNvSpPr>
            <p:nvPr/>
          </p:nvSpPr>
          <p:spPr bwMode="auto">
            <a:xfrm>
              <a:off x="8343735" y="4478020"/>
              <a:ext cx="1072798" cy="704470"/>
            </a:xfrm>
            <a:custGeom>
              <a:avLst/>
              <a:gdLst>
                <a:gd name="T0" fmla="*/ 281 w 300"/>
                <a:gd name="T1" fmla="*/ 170 h 197"/>
                <a:gd name="T2" fmla="*/ 281 w 300"/>
                <a:gd name="T3" fmla="*/ 0 h 197"/>
                <a:gd name="T4" fmla="*/ 19 w 300"/>
                <a:gd name="T5" fmla="*/ 0 h 197"/>
                <a:gd name="T6" fmla="*/ 19 w 300"/>
                <a:gd name="T7" fmla="*/ 170 h 197"/>
                <a:gd name="T8" fmla="*/ 0 w 300"/>
                <a:gd name="T9" fmla="*/ 170 h 197"/>
                <a:gd name="T10" fmla="*/ 0 w 300"/>
                <a:gd name="T11" fmla="*/ 197 h 197"/>
                <a:gd name="T12" fmla="*/ 300 w 300"/>
                <a:gd name="T13" fmla="*/ 197 h 197"/>
                <a:gd name="T14" fmla="*/ 300 w 300"/>
                <a:gd name="T15" fmla="*/ 170 h 197"/>
                <a:gd name="T16" fmla="*/ 281 w 300"/>
                <a:gd name="T17" fmla="*/ 170 h 197"/>
                <a:gd name="T18" fmla="*/ 25 w 300"/>
                <a:gd name="T19" fmla="*/ 7 h 197"/>
                <a:gd name="T20" fmla="*/ 275 w 300"/>
                <a:gd name="T21" fmla="*/ 7 h 197"/>
                <a:gd name="T22" fmla="*/ 275 w 300"/>
                <a:gd name="T23" fmla="*/ 170 h 197"/>
                <a:gd name="T24" fmla="*/ 25 w 300"/>
                <a:gd name="T25" fmla="*/ 170 h 197"/>
                <a:gd name="T26" fmla="*/ 25 w 300"/>
                <a:gd name="T27" fmla="*/ 7 h 197"/>
                <a:gd name="T28" fmla="*/ 293 w 300"/>
                <a:gd name="T29" fmla="*/ 191 h 197"/>
                <a:gd name="T30" fmla="*/ 6 w 300"/>
                <a:gd name="T31" fmla="*/ 191 h 197"/>
                <a:gd name="T32" fmla="*/ 6 w 300"/>
                <a:gd name="T33" fmla="*/ 176 h 197"/>
                <a:gd name="T34" fmla="*/ 293 w 300"/>
                <a:gd name="T35" fmla="*/ 176 h 197"/>
                <a:gd name="T36" fmla="*/ 293 w 300"/>
                <a:gd name="T37" fmla="*/ 191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00" h="197">
                  <a:moveTo>
                    <a:pt x="281" y="170"/>
                  </a:moveTo>
                  <a:lnTo>
                    <a:pt x="281" y="0"/>
                  </a:lnTo>
                  <a:lnTo>
                    <a:pt x="19" y="0"/>
                  </a:lnTo>
                  <a:lnTo>
                    <a:pt x="19" y="170"/>
                  </a:lnTo>
                  <a:lnTo>
                    <a:pt x="0" y="170"/>
                  </a:lnTo>
                  <a:lnTo>
                    <a:pt x="0" y="197"/>
                  </a:lnTo>
                  <a:lnTo>
                    <a:pt x="300" y="197"/>
                  </a:lnTo>
                  <a:lnTo>
                    <a:pt x="300" y="170"/>
                  </a:lnTo>
                  <a:lnTo>
                    <a:pt x="281" y="170"/>
                  </a:lnTo>
                  <a:close/>
                  <a:moveTo>
                    <a:pt x="25" y="7"/>
                  </a:moveTo>
                  <a:lnTo>
                    <a:pt x="275" y="7"/>
                  </a:lnTo>
                  <a:lnTo>
                    <a:pt x="275" y="170"/>
                  </a:lnTo>
                  <a:lnTo>
                    <a:pt x="25" y="170"/>
                  </a:lnTo>
                  <a:lnTo>
                    <a:pt x="25" y="7"/>
                  </a:lnTo>
                  <a:close/>
                  <a:moveTo>
                    <a:pt x="293" y="191"/>
                  </a:moveTo>
                  <a:lnTo>
                    <a:pt x="6" y="191"/>
                  </a:lnTo>
                  <a:lnTo>
                    <a:pt x="6" y="176"/>
                  </a:lnTo>
                  <a:lnTo>
                    <a:pt x="293" y="176"/>
                  </a:lnTo>
                  <a:lnTo>
                    <a:pt x="293" y="19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1E1E1E"/>
                </a:solidFill>
                <a:effectLst/>
                <a:uLnTx/>
                <a:uFillTx/>
                <a:latin typeface="Arial" charset="0"/>
                <a:ea typeface="+mn-ea"/>
                <a:cs typeface="+mn-cs"/>
              </a:endParaRPr>
            </a:p>
          </p:txBody>
        </p:sp>
        <p:sp>
          <p:nvSpPr>
            <p:cNvPr id="23" name="Rectangle 6738">
              <a:extLst>
                <a:ext uri="{FF2B5EF4-FFF2-40B4-BE49-F238E27FC236}">
                  <a16:creationId xmlns:a16="http://schemas.microsoft.com/office/drawing/2014/main" id="{35907473-A65E-4EDD-9699-F88B2B58F3DB}"/>
                </a:ext>
              </a:extLst>
            </p:cNvPr>
            <p:cNvSpPr>
              <a:spLocks noChangeArrowheads="1"/>
            </p:cNvSpPr>
            <p:nvPr/>
          </p:nvSpPr>
          <p:spPr bwMode="auto">
            <a:xfrm>
              <a:off x="8722790" y="5125274"/>
              <a:ext cx="314687" cy="1430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1E1E1E"/>
                </a:solidFill>
                <a:effectLst/>
                <a:uLnTx/>
                <a:uFillTx/>
                <a:latin typeface="Arial" charset="0"/>
                <a:ea typeface="+mn-ea"/>
                <a:cs typeface="+mn-cs"/>
              </a:endParaRPr>
            </a:p>
          </p:txBody>
        </p:sp>
        <p:sp>
          <p:nvSpPr>
            <p:cNvPr id="24" name="Freeform 6739">
              <a:extLst>
                <a:ext uri="{FF2B5EF4-FFF2-40B4-BE49-F238E27FC236}">
                  <a16:creationId xmlns:a16="http://schemas.microsoft.com/office/drawing/2014/main" id="{8CE959C0-7966-4210-BD0A-AB480EA04D86}"/>
                </a:ext>
              </a:extLst>
            </p:cNvPr>
            <p:cNvSpPr>
              <a:spLocks/>
            </p:cNvSpPr>
            <p:nvPr/>
          </p:nvSpPr>
          <p:spPr bwMode="auto">
            <a:xfrm>
              <a:off x="8740670" y="4635363"/>
              <a:ext cx="296807" cy="296807"/>
            </a:xfrm>
            <a:custGeom>
              <a:avLst/>
              <a:gdLst>
                <a:gd name="T0" fmla="*/ 0 w 83"/>
                <a:gd name="T1" fmla="*/ 0 h 83"/>
                <a:gd name="T2" fmla="*/ 24 w 83"/>
                <a:gd name="T3" fmla="*/ 76 h 83"/>
                <a:gd name="T4" fmla="*/ 39 w 83"/>
                <a:gd name="T5" fmla="*/ 53 h 83"/>
                <a:gd name="T6" fmla="*/ 71 w 83"/>
                <a:gd name="T7" fmla="*/ 83 h 83"/>
                <a:gd name="T8" fmla="*/ 83 w 83"/>
                <a:gd name="T9" fmla="*/ 69 h 83"/>
                <a:gd name="T10" fmla="*/ 51 w 83"/>
                <a:gd name="T11" fmla="*/ 39 h 83"/>
                <a:gd name="T12" fmla="*/ 78 w 83"/>
                <a:gd name="T13" fmla="*/ 24 h 83"/>
                <a:gd name="T14" fmla="*/ 0 w 83"/>
                <a:gd name="T15" fmla="*/ 0 h 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 h="83">
                  <a:moveTo>
                    <a:pt x="0" y="0"/>
                  </a:moveTo>
                  <a:lnTo>
                    <a:pt x="24" y="76"/>
                  </a:lnTo>
                  <a:lnTo>
                    <a:pt x="39" y="53"/>
                  </a:lnTo>
                  <a:lnTo>
                    <a:pt x="71" y="83"/>
                  </a:lnTo>
                  <a:lnTo>
                    <a:pt x="83" y="69"/>
                  </a:lnTo>
                  <a:lnTo>
                    <a:pt x="51" y="39"/>
                  </a:lnTo>
                  <a:lnTo>
                    <a:pt x="78" y="2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1E1E1E"/>
                </a:solidFill>
                <a:effectLst/>
                <a:uLnTx/>
                <a:uFillTx/>
                <a:latin typeface="Arial" charset="0"/>
                <a:ea typeface="+mn-ea"/>
                <a:cs typeface="+mn-cs"/>
              </a:endParaRPr>
            </a:p>
          </p:txBody>
        </p:sp>
        <p:sp>
          <p:nvSpPr>
            <p:cNvPr id="25" name="Freeform 6740">
              <a:extLst>
                <a:ext uri="{FF2B5EF4-FFF2-40B4-BE49-F238E27FC236}">
                  <a16:creationId xmlns:a16="http://schemas.microsoft.com/office/drawing/2014/main" id="{004B4039-2092-4D99-9B9F-5FACF63C50B0}"/>
                </a:ext>
              </a:extLst>
            </p:cNvPr>
            <p:cNvSpPr>
              <a:spLocks noEditPoints="1"/>
            </p:cNvSpPr>
            <p:nvPr/>
          </p:nvSpPr>
          <p:spPr bwMode="auto">
            <a:xfrm>
              <a:off x="8719214" y="4613907"/>
              <a:ext cx="339719" cy="332567"/>
            </a:xfrm>
            <a:custGeom>
              <a:avLst/>
              <a:gdLst>
                <a:gd name="T0" fmla="*/ 77 w 95"/>
                <a:gd name="T1" fmla="*/ 93 h 93"/>
                <a:gd name="T2" fmla="*/ 46 w 95"/>
                <a:gd name="T3" fmla="*/ 61 h 93"/>
                <a:gd name="T4" fmla="*/ 31 w 95"/>
                <a:gd name="T5" fmla="*/ 92 h 93"/>
                <a:gd name="T6" fmla="*/ 0 w 95"/>
                <a:gd name="T7" fmla="*/ 0 h 93"/>
                <a:gd name="T8" fmla="*/ 93 w 95"/>
                <a:gd name="T9" fmla="*/ 29 h 93"/>
                <a:gd name="T10" fmla="*/ 62 w 95"/>
                <a:gd name="T11" fmla="*/ 45 h 93"/>
                <a:gd name="T12" fmla="*/ 95 w 95"/>
                <a:gd name="T13" fmla="*/ 75 h 93"/>
                <a:gd name="T14" fmla="*/ 77 w 95"/>
                <a:gd name="T15" fmla="*/ 93 h 93"/>
                <a:gd name="T16" fmla="*/ 44 w 95"/>
                <a:gd name="T17" fmla="*/ 51 h 93"/>
                <a:gd name="T18" fmla="*/ 77 w 95"/>
                <a:gd name="T19" fmla="*/ 84 h 93"/>
                <a:gd name="T20" fmla="*/ 86 w 95"/>
                <a:gd name="T21" fmla="*/ 76 h 93"/>
                <a:gd name="T22" fmla="*/ 51 w 95"/>
                <a:gd name="T23" fmla="*/ 44 h 93"/>
                <a:gd name="T24" fmla="*/ 77 w 95"/>
                <a:gd name="T25" fmla="*/ 30 h 93"/>
                <a:gd name="T26" fmla="*/ 10 w 95"/>
                <a:gd name="T27" fmla="*/ 9 h 93"/>
                <a:gd name="T28" fmla="*/ 31 w 95"/>
                <a:gd name="T29" fmla="*/ 75 h 93"/>
                <a:gd name="T30" fmla="*/ 44 w 95"/>
                <a:gd name="T31" fmla="*/ 51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5" h="93">
                  <a:moveTo>
                    <a:pt x="77" y="93"/>
                  </a:moveTo>
                  <a:lnTo>
                    <a:pt x="46" y="61"/>
                  </a:lnTo>
                  <a:lnTo>
                    <a:pt x="31" y="92"/>
                  </a:lnTo>
                  <a:lnTo>
                    <a:pt x="0" y="0"/>
                  </a:lnTo>
                  <a:lnTo>
                    <a:pt x="93" y="29"/>
                  </a:lnTo>
                  <a:lnTo>
                    <a:pt x="62" y="45"/>
                  </a:lnTo>
                  <a:lnTo>
                    <a:pt x="95" y="75"/>
                  </a:lnTo>
                  <a:lnTo>
                    <a:pt x="77" y="93"/>
                  </a:lnTo>
                  <a:close/>
                  <a:moveTo>
                    <a:pt x="44" y="51"/>
                  </a:moveTo>
                  <a:lnTo>
                    <a:pt x="77" y="84"/>
                  </a:lnTo>
                  <a:lnTo>
                    <a:pt x="86" y="76"/>
                  </a:lnTo>
                  <a:lnTo>
                    <a:pt x="51" y="44"/>
                  </a:lnTo>
                  <a:lnTo>
                    <a:pt x="77" y="30"/>
                  </a:lnTo>
                  <a:lnTo>
                    <a:pt x="10" y="9"/>
                  </a:lnTo>
                  <a:lnTo>
                    <a:pt x="31" y="75"/>
                  </a:lnTo>
                  <a:lnTo>
                    <a:pt x="44" y="5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1E1E1E"/>
                </a:solidFill>
                <a:effectLst/>
                <a:uLnTx/>
                <a:uFillTx/>
                <a:latin typeface="Arial" charset="0"/>
                <a:ea typeface="+mn-ea"/>
                <a:cs typeface="+mn-cs"/>
              </a:endParaRPr>
            </a:p>
          </p:txBody>
        </p:sp>
      </p:grpSp>
      <p:grpSp>
        <p:nvGrpSpPr>
          <p:cNvPr id="26" name="Group 25">
            <a:extLst>
              <a:ext uri="{FF2B5EF4-FFF2-40B4-BE49-F238E27FC236}">
                <a16:creationId xmlns:a16="http://schemas.microsoft.com/office/drawing/2014/main" id="{61E9CFBA-33FB-4A98-A02B-761419CACAF3}"/>
              </a:ext>
            </a:extLst>
          </p:cNvPr>
          <p:cNvGrpSpPr/>
          <p:nvPr/>
        </p:nvGrpSpPr>
        <p:grpSpPr>
          <a:xfrm>
            <a:off x="2378704" y="3336810"/>
            <a:ext cx="629483" cy="640196"/>
            <a:chOff x="498529" y="3091787"/>
            <a:chExt cx="686343" cy="698024"/>
          </a:xfrm>
        </p:grpSpPr>
        <p:sp>
          <p:nvSpPr>
            <p:cNvPr id="27" name="Freeform 5">
              <a:extLst>
                <a:ext uri="{FF2B5EF4-FFF2-40B4-BE49-F238E27FC236}">
                  <a16:creationId xmlns:a16="http://schemas.microsoft.com/office/drawing/2014/main" id="{AE81B246-F809-4E29-9E7F-154B67A4C738}"/>
                </a:ext>
              </a:extLst>
            </p:cNvPr>
            <p:cNvSpPr>
              <a:spLocks/>
            </p:cNvSpPr>
            <p:nvPr/>
          </p:nvSpPr>
          <p:spPr bwMode="auto">
            <a:xfrm>
              <a:off x="516053" y="3128294"/>
              <a:ext cx="642533" cy="646913"/>
            </a:xfrm>
            <a:custGeom>
              <a:avLst/>
              <a:gdLst>
                <a:gd name="T0" fmla="*/ 81 w 366"/>
                <a:gd name="T1" fmla="*/ 0 h 369"/>
                <a:gd name="T2" fmla="*/ 132 w 366"/>
                <a:gd name="T3" fmla="*/ 87 h 369"/>
                <a:gd name="T4" fmla="*/ 95 w 366"/>
                <a:gd name="T5" fmla="*/ 121 h 369"/>
                <a:gd name="T6" fmla="*/ 251 w 366"/>
                <a:gd name="T7" fmla="*/ 271 h 369"/>
                <a:gd name="T8" fmla="*/ 283 w 366"/>
                <a:gd name="T9" fmla="*/ 238 h 369"/>
                <a:gd name="T10" fmla="*/ 366 w 366"/>
                <a:gd name="T11" fmla="*/ 285 h 369"/>
                <a:gd name="T12" fmla="*/ 330 w 366"/>
                <a:gd name="T13" fmla="*/ 369 h 369"/>
                <a:gd name="T14" fmla="*/ 0 w 366"/>
                <a:gd name="T15" fmla="*/ 40 h 369"/>
                <a:gd name="T16" fmla="*/ 81 w 366"/>
                <a:gd name="T17" fmla="*/ 0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6" h="369">
                  <a:moveTo>
                    <a:pt x="81" y="0"/>
                  </a:moveTo>
                  <a:cubicBezTo>
                    <a:pt x="132" y="87"/>
                    <a:pt x="132" y="87"/>
                    <a:pt x="132" y="87"/>
                  </a:cubicBezTo>
                  <a:cubicBezTo>
                    <a:pt x="95" y="121"/>
                    <a:pt x="95" y="121"/>
                    <a:pt x="95" y="121"/>
                  </a:cubicBezTo>
                  <a:cubicBezTo>
                    <a:pt x="95" y="121"/>
                    <a:pt x="127" y="227"/>
                    <a:pt x="251" y="271"/>
                  </a:cubicBezTo>
                  <a:cubicBezTo>
                    <a:pt x="283" y="238"/>
                    <a:pt x="283" y="238"/>
                    <a:pt x="283" y="238"/>
                  </a:cubicBezTo>
                  <a:cubicBezTo>
                    <a:pt x="366" y="285"/>
                    <a:pt x="366" y="285"/>
                    <a:pt x="366" y="285"/>
                  </a:cubicBezTo>
                  <a:cubicBezTo>
                    <a:pt x="330" y="369"/>
                    <a:pt x="330" y="369"/>
                    <a:pt x="330" y="369"/>
                  </a:cubicBezTo>
                  <a:cubicBezTo>
                    <a:pt x="330" y="369"/>
                    <a:pt x="53" y="319"/>
                    <a:pt x="0" y="40"/>
                  </a:cubicBezTo>
                  <a:lnTo>
                    <a:pt x="81"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1E1E1E"/>
                </a:solidFill>
                <a:effectLst/>
                <a:uLnTx/>
                <a:uFillTx/>
                <a:latin typeface="Arial" charset="0"/>
                <a:ea typeface="+mn-ea"/>
                <a:cs typeface="+mn-cs"/>
              </a:endParaRPr>
            </a:p>
          </p:txBody>
        </p:sp>
        <p:sp>
          <p:nvSpPr>
            <p:cNvPr id="28" name="Freeform 166">
              <a:extLst>
                <a:ext uri="{FF2B5EF4-FFF2-40B4-BE49-F238E27FC236}">
                  <a16:creationId xmlns:a16="http://schemas.microsoft.com/office/drawing/2014/main" id="{0189CE02-7BCE-49AD-9069-20398D11F085}"/>
                </a:ext>
              </a:extLst>
            </p:cNvPr>
            <p:cNvSpPr>
              <a:spLocks noEditPoints="1"/>
            </p:cNvSpPr>
            <p:nvPr/>
          </p:nvSpPr>
          <p:spPr bwMode="auto">
            <a:xfrm>
              <a:off x="498529" y="3110771"/>
              <a:ext cx="680501" cy="679040"/>
            </a:xfrm>
            <a:custGeom>
              <a:avLst/>
              <a:gdLst>
                <a:gd name="T0" fmla="*/ 344 w 388"/>
                <a:gd name="T1" fmla="*/ 387 h 387"/>
                <a:gd name="T2" fmla="*/ 338 w 388"/>
                <a:gd name="T3" fmla="*/ 386 h 387"/>
                <a:gd name="T4" fmla="*/ 193 w 388"/>
                <a:gd name="T5" fmla="*/ 327 h 387"/>
                <a:gd name="T6" fmla="*/ 1 w 388"/>
                <a:gd name="T7" fmla="*/ 52 h 387"/>
                <a:gd name="T8" fmla="*/ 0 w 388"/>
                <a:gd name="T9" fmla="*/ 46 h 387"/>
                <a:gd name="T10" fmla="*/ 96 w 388"/>
                <a:gd name="T11" fmla="*/ 0 h 387"/>
                <a:gd name="T12" fmla="*/ 154 w 388"/>
                <a:gd name="T13" fmla="*/ 95 h 387"/>
                <a:gd name="T14" fmla="*/ 113 w 388"/>
                <a:gd name="T15" fmla="*/ 132 h 387"/>
                <a:gd name="T16" fmla="*/ 261 w 388"/>
                <a:gd name="T17" fmla="*/ 270 h 387"/>
                <a:gd name="T18" fmla="*/ 292 w 388"/>
                <a:gd name="T19" fmla="*/ 235 h 387"/>
                <a:gd name="T20" fmla="*/ 388 w 388"/>
                <a:gd name="T21" fmla="*/ 289 h 387"/>
                <a:gd name="T22" fmla="*/ 344 w 388"/>
                <a:gd name="T23" fmla="*/ 387 h 387"/>
                <a:gd name="T24" fmla="*/ 17 w 388"/>
                <a:gd name="T25" fmla="*/ 54 h 387"/>
                <a:gd name="T26" fmla="*/ 200 w 388"/>
                <a:gd name="T27" fmla="*/ 314 h 387"/>
                <a:gd name="T28" fmla="*/ 335 w 388"/>
                <a:gd name="T29" fmla="*/ 370 h 387"/>
                <a:gd name="T30" fmla="*/ 369 w 388"/>
                <a:gd name="T31" fmla="*/ 296 h 387"/>
                <a:gd name="T32" fmla="*/ 295 w 388"/>
                <a:gd name="T33" fmla="*/ 254 h 387"/>
                <a:gd name="T34" fmla="*/ 265 w 388"/>
                <a:gd name="T35" fmla="*/ 288 h 387"/>
                <a:gd name="T36" fmla="*/ 260 w 388"/>
                <a:gd name="T37" fmla="*/ 286 h 387"/>
                <a:gd name="T38" fmla="*/ 97 w 388"/>
                <a:gd name="T39" fmla="*/ 134 h 387"/>
                <a:gd name="T40" fmla="*/ 95 w 388"/>
                <a:gd name="T41" fmla="*/ 129 h 387"/>
                <a:gd name="T42" fmla="*/ 134 w 388"/>
                <a:gd name="T43" fmla="*/ 92 h 387"/>
                <a:gd name="T44" fmla="*/ 90 w 388"/>
                <a:gd name="T45" fmla="*/ 19 h 387"/>
                <a:gd name="T46" fmla="*/ 17 w 388"/>
                <a:gd name="T47" fmla="*/ 54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8" h="387">
                  <a:moveTo>
                    <a:pt x="344" y="387"/>
                  </a:moveTo>
                  <a:cubicBezTo>
                    <a:pt x="338" y="386"/>
                    <a:pt x="338" y="386"/>
                    <a:pt x="338" y="386"/>
                  </a:cubicBezTo>
                  <a:cubicBezTo>
                    <a:pt x="335" y="386"/>
                    <a:pt x="268" y="374"/>
                    <a:pt x="193" y="327"/>
                  </a:cubicBezTo>
                  <a:cubicBezTo>
                    <a:pt x="123" y="283"/>
                    <a:pt x="33" y="200"/>
                    <a:pt x="1" y="52"/>
                  </a:cubicBezTo>
                  <a:cubicBezTo>
                    <a:pt x="0" y="46"/>
                    <a:pt x="0" y="46"/>
                    <a:pt x="0" y="46"/>
                  </a:cubicBezTo>
                  <a:cubicBezTo>
                    <a:pt x="96" y="0"/>
                    <a:pt x="96" y="0"/>
                    <a:pt x="96" y="0"/>
                  </a:cubicBezTo>
                  <a:cubicBezTo>
                    <a:pt x="154" y="95"/>
                    <a:pt x="154" y="95"/>
                    <a:pt x="154" y="95"/>
                  </a:cubicBezTo>
                  <a:cubicBezTo>
                    <a:pt x="113" y="132"/>
                    <a:pt x="113" y="132"/>
                    <a:pt x="113" y="132"/>
                  </a:cubicBezTo>
                  <a:cubicBezTo>
                    <a:pt x="123" y="152"/>
                    <a:pt x="166" y="231"/>
                    <a:pt x="261" y="270"/>
                  </a:cubicBezTo>
                  <a:cubicBezTo>
                    <a:pt x="292" y="235"/>
                    <a:pt x="292" y="235"/>
                    <a:pt x="292" y="235"/>
                  </a:cubicBezTo>
                  <a:cubicBezTo>
                    <a:pt x="388" y="289"/>
                    <a:pt x="388" y="289"/>
                    <a:pt x="388" y="289"/>
                  </a:cubicBezTo>
                  <a:lnTo>
                    <a:pt x="344" y="387"/>
                  </a:lnTo>
                  <a:close/>
                  <a:moveTo>
                    <a:pt x="17" y="54"/>
                  </a:moveTo>
                  <a:cubicBezTo>
                    <a:pt x="49" y="194"/>
                    <a:pt x="134" y="272"/>
                    <a:pt x="200" y="314"/>
                  </a:cubicBezTo>
                  <a:cubicBezTo>
                    <a:pt x="261" y="352"/>
                    <a:pt x="317" y="366"/>
                    <a:pt x="335" y="370"/>
                  </a:cubicBezTo>
                  <a:cubicBezTo>
                    <a:pt x="369" y="296"/>
                    <a:pt x="369" y="296"/>
                    <a:pt x="369" y="296"/>
                  </a:cubicBezTo>
                  <a:cubicBezTo>
                    <a:pt x="295" y="254"/>
                    <a:pt x="295" y="254"/>
                    <a:pt x="295" y="254"/>
                  </a:cubicBezTo>
                  <a:cubicBezTo>
                    <a:pt x="265" y="288"/>
                    <a:pt x="265" y="288"/>
                    <a:pt x="265" y="288"/>
                  </a:cubicBezTo>
                  <a:cubicBezTo>
                    <a:pt x="260" y="286"/>
                    <a:pt x="260" y="286"/>
                    <a:pt x="260" y="286"/>
                  </a:cubicBezTo>
                  <a:cubicBezTo>
                    <a:pt x="142" y="240"/>
                    <a:pt x="99" y="138"/>
                    <a:pt x="97" y="134"/>
                  </a:cubicBezTo>
                  <a:cubicBezTo>
                    <a:pt x="95" y="129"/>
                    <a:pt x="95" y="129"/>
                    <a:pt x="95" y="129"/>
                  </a:cubicBezTo>
                  <a:cubicBezTo>
                    <a:pt x="134" y="92"/>
                    <a:pt x="134" y="92"/>
                    <a:pt x="134" y="92"/>
                  </a:cubicBezTo>
                  <a:cubicBezTo>
                    <a:pt x="90" y="19"/>
                    <a:pt x="90" y="19"/>
                    <a:pt x="90" y="19"/>
                  </a:cubicBezTo>
                  <a:lnTo>
                    <a:pt x="17"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1E1E1E"/>
                </a:solidFill>
                <a:effectLst/>
                <a:uLnTx/>
                <a:uFillTx/>
                <a:latin typeface="Arial" charset="0"/>
                <a:ea typeface="+mn-ea"/>
                <a:cs typeface="+mn-cs"/>
              </a:endParaRPr>
            </a:p>
          </p:txBody>
        </p:sp>
        <p:sp>
          <p:nvSpPr>
            <p:cNvPr id="29" name="Freeform 167">
              <a:extLst>
                <a:ext uri="{FF2B5EF4-FFF2-40B4-BE49-F238E27FC236}">
                  <a16:creationId xmlns:a16="http://schemas.microsoft.com/office/drawing/2014/main" id="{E9DCA4AA-48F7-4D53-8AC4-4C157690190F}"/>
                </a:ext>
              </a:extLst>
            </p:cNvPr>
            <p:cNvSpPr>
              <a:spLocks/>
            </p:cNvSpPr>
            <p:nvPr/>
          </p:nvSpPr>
          <p:spPr bwMode="auto">
            <a:xfrm>
              <a:off x="805193" y="3091787"/>
              <a:ext cx="379679" cy="378218"/>
            </a:xfrm>
            <a:custGeom>
              <a:avLst/>
              <a:gdLst>
                <a:gd name="T0" fmla="*/ 260 w 260"/>
                <a:gd name="T1" fmla="*/ 0 h 259"/>
                <a:gd name="T2" fmla="*/ 101 w 260"/>
                <a:gd name="T3" fmla="*/ 7 h 259"/>
                <a:gd name="T4" fmla="*/ 106 w 260"/>
                <a:gd name="T5" fmla="*/ 12 h 259"/>
                <a:gd name="T6" fmla="*/ 142 w 260"/>
                <a:gd name="T7" fmla="*/ 46 h 259"/>
                <a:gd name="T8" fmla="*/ 142 w 260"/>
                <a:gd name="T9" fmla="*/ 46 h 259"/>
                <a:gd name="T10" fmla="*/ 99 w 260"/>
                <a:gd name="T11" fmla="*/ 91 h 259"/>
                <a:gd name="T12" fmla="*/ 99 w 260"/>
                <a:gd name="T13" fmla="*/ 91 h 259"/>
                <a:gd name="T14" fmla="*/ 0 w 260"/>
                <a:gd name="T15" fmla="*/ 189 h 259"/>
                <a:gd name="T16" fmla="*/ 11 w 260"/>
                <a:gd name="T17" fmla="*/ 200 h 259"/>
                <a:gd name="T18" fmla="*/ 164 w 260"/>
                <a:gd name="T19" fmla="*/ 46 h 259"/>
                <a:gd name="T20" fmla="*/ 137 w 260"/>
                <a:gd name="T21" fmla="*/ 20 h 259"/>
                <a:gd name="T22" fmla="*/ 243 w 260"/>
                <a:gd name="T23" fmla="*/ 15 h 259"/>
                <a:gd name="T24" fmla="*/ 238 w 260"/>
                <a:gd name="T25" fmla="*/ 122 h 259"/>
                <a:gd name="T26" fmla="*/ 212 w 260"/>
                <a:gd name="T27" fmla="*/ 96 h 259"/>
                <a:gd name="T28" fmla="*/ 59 w 260"/>
                <a:gd name="T29" fmla="*/ 248 h 259"/>
                <a:gd name="T30" fmla="*/ 70 w 260"/>
                <a:gd name="T31" fmla="*/ 259 h 259"/>
                <a:gd name="T32" fmla="*/ 212 w 260"/>
                <a:gd name="T33" fmla="*/ 117 h 259"/>
                <a:gd name="T34" fmla="*/ 253 w 260"/>
                <a:gd name="T35" fmla="*/ 157 h 259"/>
                <a:gd name="T36" fmla="*/ 260 w 260"/>
                <a:gd name="T37" fmla="*/ 0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0" h="259">
                  <a:moveTo>
                    <a:pt x="260" y="0"/>
                  </a:moveTo>
                  <a:lnTo>
                    <a:pt x="101" y="7"/>
                  </a:lnTo>
                  <a:lnTo>
                    <a:pt x="106" y="12"/>
                  </a:lnTo>
                  <a:lnTo>
                    <a:pt x="142" y="46"/>
                  </a:lnTo>
                  <a:lnTo>
                    <a:pt x="142" y="46"/>
                  </a:lnTo>
                  <a:lnTo>
                    <a:pt x="99" y="91"/>
                  </a:lnTo>
                  <a:lnTo>
                    <a:pt x="99" y="91"/>
                  </a:lnTo>
                  <a:lnTo>
                    <a:pt x="0" y="189"/>
                  </a:lnTo>
                  <a:lnTo>
                    <a:pt x="11" y="200"/>
                  </a:lnTo>
                  <a:lnTo>
                    <a:pt x="164" y="46"/>
                  </a:lnTo>
                  <a:lnTo>
                    <a:pt x="137" y="20"/>
                  </a:lnTo>
                  <a:lnTo>
                    <a:pt x="243" y="15"/>
                  </a:lnTo>
                  <a:lnTo>
                    <a:pt x="238" y="122"/>
                  </a:lnTo>
                  <a:lnTo>
                    <a:pt x="212" y="96"/>
                  </a:lnTo>
                  <a:lnTo>
                    <a:pt x="59" y="248"/>
                  </a:lnTo>
                  <a:lnTo>
                    <a:pt x="70" y="259"/>
                  </a:lnTo>
                  <a:lnTo>
                    <a:pt x="212" y="117"/>
                  </a:lnTo>
                  <a:lnTo>
                    <a:pt x="253" y="157"/>
                  </a:lnTo>
                  <a:lnTo>
                    <a:pt x="26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1E1E1E"/>
                </a:solidFill>
                <a:effectLst/>
                <a:uLnTx/>
                <a:uFillTx/>
                <a:latin typeface="Arial" charset="0"/>
                <a:ea typeface="+mn-ea"/>
                <a:cs typeface="+mn-cs"/>
              </a:endParaRPr>
            </a:p>
          </p:txBody>
        </p:sp>
      </p:grpSp>
      <p:grpSp>
        <p:nvGrpSpPr>
          <p:cNvPr id="30" name="Group 29">
            <a:extLst>
              <a:ext uri="{FF2B5EF4-FFF2-40B4-BE49-F238E27FC236}">
                <a16:creationId xmlns:a16="http://schemas.microsoft.com/office/drawing/2014/main" id="{FC18ADB0-3E3F-4CA6-8567-A95006F24096}"/>
              </a:ext>
            </a:extLst>
          </p:cNvPr>
          <p:cNvGrpSpPr/>
          <p:nvPr/>
        </p:nvGrpSpPr>
        <p:grpSpPr>
          <a:xfrm>
            <a:off x="6501566" y="4852276"/>
            <a:ext cx="468455" cy="736654"/>
            <a:chOff x="3324407" y="4213397"/>
            <a:chExt cx="468455" cy="736654"/>
          </a:xfrm>
        </p:grpSpPr>
        <p:sp>
          <p:nvSpPr>
            <p:cNvPr id="31" name="Rectangle 6664">
              <a:extLst>
                <a:ext uri="{FF2B5EF4-FFF2-40B4-BE49-F238E27FC236}">
                  <a16:creationId xmlns:a16="http://schemas.microsoft.com/office/drawing/2014/main" id="{C185519B-D962-4E42-BE57-CD015661BCA0}"/>
                </a:ext>
              </a:extLst>
            </p:cNvPr>
            <p:cNvSpPr>
              <a:spLocks noChangeArrowheads="1"/>
            </p:cNvSpPr>
            <p:nvPr/>
          </p:nvSpPr>
          <p:spPr bwMode="auto">
            <a:xfrm>
              <a:off x="3385199" y="4277765"/>
              <a:ext cx="350447" cy="55427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1E1E1E"/>
                </a:solidFill>
                <a:effectLst/>
                <a:uLnTx/>
                <a:uFillTx/>
                <a:latin typeface="Arial" charset="0"/>
                <a:ea typeface="+mn-ea"/>
                <a:cs typeface="+mn-cs"/>
              </a:endParaRPr>
            </a:p>
          </p:txBody>
        </p:sp>
        <p:sp>
          <p:nvSpPr>
            <p:cNvPr id="32" name="Freeform 6733">
              <a:extLst>
                <a:ext uri="{FF2B5EF4-FFF2-40B4-BE49-F238E27FC236}">
                  <a16:creationId xmlns:a16="http://schemas.microsoft.com/office/drawing/2014/main" id="{3AF342E2-29D2-4213-8D0C-5BE43184AFC2}"/>
                </a:ext>
              </a:extLst>
            </p:cNvPr>
            <p:cNvSpPr>
              <a:spLocks noEditPoints="1"/>
            </p:cNvSpPr>
            <p:nvPr/>
          </p:nvSpPr>
          <p:spPr bwMode="auto">
            <a:xfrm>
              <a:off x="3324407" y="4213397"/>
              <a:ext cx="468455" cy="736654"/>
            </a:xfrm>
            <a:custGeom>
              <a:avLst/>
              <a:gdLst>
                <a:gd name="T0" fmla="*/ 131 w 131"/>
                <a:gd name="T1" fmla="*/ 206 h 206"/>
                <a:gd name="T2" fmla="*/ 0 w 131"/>
                <a:gd name="T3" fmla="*/ 206 h 206"/>
                <a:gd name="T4" fmla="*/ 0 w 131"/>
                <a:gd name="T5" fmla="*/ 0 h 206"/>
                <a:gd name="T6" fmla="*/ 131 w 131"/>
                <a:gd name="T7" fmla="*/ 0 h 206"/>
                <a:gd name="T8" fmla="*/ 131 w 131"/>
                <a:gd name="T9" fmla="*/ 206 h 206"/>
                <a:gd name="T10" fmla="*/ 7 w 131"/>
                <a:gd name="T11" fmla="*/ 200 h 206"/>
                <a:gd name="T12" fmla="*/ 124 w 131"/>
                <a:gd name="T13" fmla="*/ 200 h 206"/>
                <a:gd name="T14" fmla="*/ 124 w 131"/>
                <a:gd name="T15" fmla="*/ 7 h 206"/>
                <a:gd name="T16" fmla="*/ 7 w 131"/>
                <a:gd name="T17" fmla="*/ 7 h 206"/>
                <a:gd name="T18" fmla="*/ 7 w 131"/>
                <a:gd name="T19" fmla="*/ 200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1" h="206">
                  <a:moveTo>
                    <a:pt x="131" y="206"/>
                  </a:moveTo>
                  <a:lnTo>
                    <a:pt x="0" y="206"/>
                  </a:lnTo>
                  <a:lnTo>
                    <a:pt x="0" y="0"/>
                  </a:lnTo>
                  <a:lnTo>
                    <a:pt x="131" y="0"/>
                  </a:lnTo>
                  <a:lnTo>
                    <a:pt x="131" y="206"/>
                  </a:lnTo>
                  <a:close/>
                  <a:moveTo>
                    <a:pt x="7" y="200"/>
                  </a:moveTo>
                  <a:lnTo>
                    <a:pt x="124" y="200"/>
                  </a:lnTo>
                  <a:lnTo>
                    <a:pt x="124" y="7"/>
                  </a:lnTo>
                  <a:lnTo>
                    <a:pt x="7" y="7"/>
                  </a:lnTo>
                  <a:lnTo>
                    <a:pt x="7" y="2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1E1E1E"/>
                </a:solidFill>
                <a:effectLst/>
                <a:uLnTx/>
                <a:uFillTx/>
                <a:latin typeface="Arial" charset="0"/>
                <a:ea typeface="+mn-ea"/>
                <a:cs typeface="+mn-cs"/>
              </a:endParaRPr>
            </a:p>
          </p:txBody>
        </p:sp>
        <p:sp>
          <p:nvSpPr>
            <p:cNvPr id="33" name="Freeform 6734">
              <a:extLst>
                <a:ext uri="{FF2B5EF4-FFF2-40B4-BE49-F238E27FC236}">
                  <a16:creationId xmlns:a16="http://schemas.microsoft.com/office/drawing/2014/main" id="{705543D6-5698-47EF-A016-9FA2DE21B939}"/>
                </a:ext>
              </a:extLst>
            </p:cNvPr>
            <p:cNvSpPr>
              <a:spLocks noEditPoints="1"/>
            </p:cNvSpPr>
            <p:nvPr/>
          </p:nvSpPr>
          <p:spPr bwMode="auto">
            <a:xfrm>
              <a:off x="3374471" y="4267037"/>
              <a:ext cx="371903" cy="575735"/>
            </a:xfrm>
            <a:custGeom>
              <a:avLst/>
              <a:gdLst>
                <a:gd name="T0" fmla="*/ 104 w 104"/>
                <a:gd name="T1" fmla="*/ 161 h 161"/>
                <a:gd name="T2" fmla="*/ 0 w 104"/>
                <a:gd name="T3" fmla="*/ 161 h 161"/>
                <a:gd name="T4" fmla="*/ 0 w 104"/>
                <a:gd name="T5" fmla="*/ 0 h 161"/>
                <a:gd name="T6" fmla="*/ 104 w 104"/>
                <a:gd name="T7" fmla="*/ 0 h 161"/>
                <a:gd name="T8" fmla="*/ 104 w 104"/>
                <a:gd name="T9" fmla="*/ 161 h 161"/>
                <a:gd name="T10" fmla="*/ 6 w 104"/>
                <a:gd name="T11" fmla="*/ 155 h 161"/>
                <a:gd name="T12" fmla="*/ 97 w 104"/>
                <a:gd name="T13" fmla="*/ 155 h 161"/>
                <a:gd name="T14" fmla="*/ 97 w 104"/>
                <a:gd name="T15" fmla="*/ 7 h 161"/>
                <a:gd name="T16" fmla="*/ 6 w 104"/>
                <a:gd name="T17" fmla="*/ 7 h 161"/>
                <a:gd name="T18" fmla="*/ 6 w 104"/>
                <a:gd name="T19" fmla="*/ 155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4" h="161">
                  <a:moveTo>
                    <a:pt x="104" y="161"/>
                  </a:moveTo>
                  <a:lnTo>
                    <a:pt x="0" y="161"/>
                  </a:lnTo>
                  <a:lnTo>
                    <a:pt x="0" y="0"/>
                  </a:lnTo>
                  <a:lnTo>
                    <a:pt x="104" y="0"/>
                  </a:lnTo>
                  <a:lnTo>
                    <a:pt x="104" y="161"/>
                  </a:lnTo>
                  <a:close/>
                  <a:moveTo>
                    <a:pt x="6" y="155"/>
                  </a:moveTo>
                  <a:lnTo>
                    <a:pt x="97" y="155"/>
                  </a:lnTo>
                  <a:lnTo>
                    <a:pt x="97" y="7"/>
                  </a:lnTo>
                  <a:lnTo>
                    <a:pt x="6" y="7"/>
                  </a:lnTo>
                  <a:lnTo>
                    <a:pt x="6" y="15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1E1E1E"/>
                </a:solidFill>
                <a:effectLst/>
                <a:uLnTx/>
                <a:uFillTx/>
                <a:latin typeface="Arial" charset="0"/>
                <a:ea typeface="+mn-ea"/>
                <a:cs typeface="+mn-cs"/>
              </a:endParaRPr>
            </a:p>
          </p:txBody>
        </p:sp>
        <p:sp>
          <p:nvSpPr>
            <p:cNvPr id="34" name="Rectangle 6735">
              <a:extLst>
                <a:ext uri="{FF2B5EF4-FFF2-40B4-BE49-F238E27FC236}">
                  <a16:creationId xmlns:a16="http://schemas.microsoft.com/office/drawing/2014/main" id="{D83A0403-DC7F-4FF8-AEE9-E26FA9D0451C}"/>
                </a:ext>
              </a:extLst>
            </p:cNvPr>
            <p:cNvSpPr>
              <a:spLocks noChangeArrowheads="1"/>
            </p:cNvSpPr>
            <p:nvPr/>
          </p:nvSpPr>
          <p:spPr bwMode="auto">
            <a:xfrm>
              <a:off x="3546119" y="4874955"/>
              <a:ext cx="25032" cy="250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1E1E1E"/>
                </a:solidFill>
                <a:effectLst/>
                <a:uLnTx/>
                <a:uFillTx/>
                <a:latin typeface="Arial" charset="0"/>
                <a:ea typeface="+mn-ea"/>
                <a:cs typeface="+mn-cs"/>
              </a:endParaRPr>
            </a:p>
          </p:txBody>
        </p:sp>
        <p:sp>
          <p:nvSpPr>
            <p:cNvPr id="35" name="Freeform 6736">
              <a:extLst>
                <a:ext uri="{FF2B5EF4-FFF2-40B4-BE49-F238E27FC236}">
                  <a16:creationId xmlns:a16="http://schemas.microsoft.com/office/drawing/2014/main" id="{87680A01-63C7-4903-B3DE-7EB34C62558F}"/>
                </a:ext>
              </a:extLst>
            </p:cNvPr>
            <p:cNvSpPr>
              <a:spLocks/>
            </p:cNvSpPr>
            <p:nvPr/>
          </p:nvSpPr>
          <p:spPr bwMode="auto">
            <a:xfrm>
              <a:off x="3453143" y="4470868"/>
              <a:ext cx="210984" cy="171648"/>
            </a:xfrm>
            <a:custGeom>
              <a:avLst/>
              <a:gdLst>
                <a:gd name="T0" fmla="*/ 18 w 59"/>
                <a:gd name="T1" fmla="*/ 48 h 48"/>
                <a:gd name="T2" fmla="*/ 0 w 59"/>
                <a:gd name="T3" fmla="*/ 30 h 48"/>
                <a:gd name="T4" fmla="*/ 7 w 59"/>
                <a:gd name="T5" fmla="*/ 23 h 48"/>
                <a:gd name="T6" fmla="*/ 18 w 59"/>
                <a:gd name="T7" fmla="*/ 33 h 48"/>
                <a:gd name="T8" fmla="*/ 52 w 59"/>
                <a:gd name="T9" fmla="*/ 0 h 48"/>
                <a:gd name="T10" fmla="*/ 59 w 59"/>
                <a:gd name="T11" fmla="*/ 7 h 48"/>
                <a:gd name="T12" fmla="*/ 18 w 59"/>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59" h="48">
                  <a:moveTo>
                    <a:pt x="18" y="48"/>
                  </a:moveTo>
                  <a:lnTo>
                    <a:pt x="0" y="30"/>
                  </a:lnTo>
                  <a:lnTo>
                    <a:pt x="7" y="23"/>
                  </a:lnTo>
                  <a:lnTo>
                    <a:pt x="18" y="33"/>
                  </a:lnTo>
                  <a:lnTo>
                    <a:pt x="52" y="0"/>
                  </a:lnTo>
                  <a:lnTo>
                    <a:pt x="59" y="7"/>
                  </a:lnTo>
                  <a:lnTo>
                    <a:pt x="18"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1E1E1E"/>
                </a:solidFill>
                <a:effectLst/>
                <a:uLnTx/>
                <a:uFillTx/>
                <a:latin typeface="Arial" charset="0"/>
                <a:ea typeface="+mn-ea"/>
                <a:cs typeface="+mn-cs"/>
              </a:endParaRPr>
            </a:p>
          </p:txBody>
        </p:sp>
      </p:grpSp>
      <p:grpSp>
        <p:nvGrpSpPr>
          <p:cNvPr id="36" name="Group 35">
            <a:extLst>
              <a:ext uri="{FF2B5EF4-FFF2-40B4-BE49-F238E27FC236}">
                <a16:creationId xmlns:a16="http://schemas.microsoft.com/office/drawing/2014/main" id="{A342BF99-40EF-4857-BB6B-8DC2C5A4926C}"/>
              </a:ext>
            </a:extLst>
          </p:cNvPr>
          <p:cNvGrpSpPr/>
          <p:nvPr/>
        </p:nvGrpSpPr>
        <p:grpSpPr>
          <a:xfrm>
            <a:off x="6368527" y="3069908"/>
            <a:ext cx="734533" cy="893704"/>
            <a:chOff x="2285940" y="4156346"/>
            <a:chExt cx="734533" cy="893704"/>
          </a:xfrm>
        </p:grpSpPr>
        <p:sp>
          <p:nvSpPr>
            <p:cNvPr id="37" name="Freeform 47">
              <a:extLst>
                <a:ext uri="{FF2B5EF4-FFF2-40B4-BE49-F238E27FC236}">
                  <a16:creationId xmlns:a16="http://schemas.microsoft.com/office/drawing/2014/main" id="{147314CC-AB42-4124-8D9F-D2EAEF5D6597}"/>
                </a:ext>
              </a:extLst>
            </p:cNvPr>
            <p:cNvSpPr>
              <a:spLocks noEditPoints="1"/>
            </p:cNvSpPr>
            <p:nvPr/>
          </p:nvSpPr>
          <p:spPr bwMode="auto">
            <a:xfrm>
              <a:off x="2285940" y="4630944"/>
              <a:ext cx="734533" cy="419106"/>
            </a:xfrm>
            <a:custGeom>
              <a:avLst/>
              <a:gdLst>
                <a:gd name="T0" fmla="*/ 403 w 419"/>
                <a:gd name="T1" fmla="*/ 7 h 239"/>
                <a:gd name="T2" fmla="*/ 360 w 419"/>
                <a:gd name="T3" fmla="*/ 22 h 239"/>
                <a:gd name="T4" fmla="*/ 360 w 419"/>
                <a:gd name="T5" fmla="*/ 23 h 239"/>
                <a:gd name="T6" fmla="*/ 321 w 419"/>
                <a:gd name="T7" fmla="*/ 74 h 239"/>
                <a:gd name="T8" fmla="*/ 313 w 419"/>
                <a:gd name="T9" fmla="*/ 63 h 239"/>
                <a:gd name="T10" fmla="*/ 248 w 419"/>
                <a:gd name="T11" fmla="*/ 53 h 239"/>
                <a:gd name="T12" fmla="*/ 190 w 419"/>
                <a:gd name="T13" fmla="*/ 43 h 239"/>
                <a:gd name="T14" fmla="*/ 116 w 419"/>
                <a:gd name="T15" fmla="*/ 46 h 239"/>
                <a:gd name="T16" fmla="*/ 70 w 419"/>
                <a:gd name="T17" fmla="*/ 76 h 239"/>
                <a:gd name="T18" fmla="*/ 61 w 419"/>
                <a:gd name="T19" fmla="*/ 60 h 239"/>
                <a:gd name="T20" fmla="*/ 0 w 419"/>
                <a:gd name="T21" fmla="*/ 96 h 239"/>
                <a:gd name="T22" fmla="*/ 84 w 419"/>
                <a:gd name="T23" fmla="*/ 239 h 239"/>
                <a:gd name="T24" fmla="*/ 145 w 419"/>
                <a:gd name="T25" fmla="*/ 203 h 239"/>
                <a:gd name="T26" fmla="*/ 135 w 419"/>
                <a:gd name="T27" fmla="*/ 187 h 239"/>
                <a:gd name="T28" fmla="*/ 270 w 419"/>
                <a:gd name="T29" fmla="*/ 187 h 239"/>
                <a:gd name="T30" fmla="*/ 311 w 419"/>
                <a:gd name="T31" fmla="*/ 174 h 239"/>
                <a:gd name="T32" fmla="*/ 412 w 419"/>
                <a:gd name="T33" fmla="*/ 46 h 239"/>
                <a:gd name="T34" fmla="*/ 403 w 419"/>
                <a:gd name="T35" fmla="*/ 7 h 239"/>
                <a:gd name="T36" fmla="*/ 97 w 419"/>
                <a:gd name="T37" fmla="*/ 205 h 239"/>
                <a:gd name="T38" fmla="*/ 82 w 419"/>
                <a:gd name="T39" fmla="*/ 191 h 239"/>
                <a:gd name="T40" fmla="*/ 97 w 419"/>
                <a:gd name="T41" fmla="*/ 176 h 239"/>
                <a:gd name="T42" fmla="*/ 111 w 419"/>
                <a:gd name="T43" fmla="*/ 191 h 239"/>
                <a:gd name="T44" fmla="*/ 97 w 419"/>
                <a:gd name="T45" fmla="*/ 205 h 239"/>
                <a:gd name="T46" fmla="*/ 399 w 419"/>
                <a:gd name="T47" fmla="*/ 42 h 239"/>
                <a:gd name="T48" fmla="*/ 302 w 419"/>
                <a:gd name="T49" fmla="*/ 163 h 239"/>
                <a:gd name="T50" fmla="*/ 302 w 419"/>
                <a:gd name="T51" fmla="*/ 163 h 239"/>
                <a:gd name="T52" fmla="*/ 268 w 419"/>
                <a:gd name="T53" fmla="*/ 173 h 239"/>
                <a:gd name="T54" fmla="*/ 127 w 419"/>
                <a:gd name="T55" fmla="*/ 173 h 239"/>
                <a:gd name="T56" fmla="*/ 78 w 419"/>
                <a:gd name="T57" fmla="*/ 88 h 239"/>
                <a:gd name="T58" fmla="*/ 124 w 419"/>
                <a:gd name="T59" fmla="*/ 58 h 239"/>
                <a:gd name="T60" fmla="*/ 124 w 419"/>
                <a:gd name="T61" fmla="*/ 58 h 239"/>
                <a:gd name="T62" fmla="*/ 185 w 419"/>
                <a:gd name="T63" fmla="*/ 57 h 239"/>
                <a:gd name="T64" fmla="*/ 185 w 419"/>
                <a:gd name="T65" fmla="*/ 57 h 239"/>
                <a:gd name="T66" fmla="*/ 249 w 419"/>
                <a:gd name="T67" fmla="*/ 67 h 239"/>
                <a:gd name="T68" fmla="*/ 250 w 419"/>
                <a:gd name="T69" fmla="*/ 67 h 239"/>
                <a:gd name="T70" fmla="*/ 304 w 419"/>
                <a:gd name="T71" fmla="*/ 73 h 239"/>
                <a:gd name="T72" fmla="*/ 308 w 419"/>
                <a:gd name="T73" fmla="*/ 79 h 239"/>
                <a:gd name="T74" fmla="*/ 304 w 419"/>
                <a:gd name="T75" fmla="*/ 89 h 239"/>
                <a:gd name="T76" fmla="*/ 304 w 419"/>
                <a:gd name="T77" fmla="*/ 90 h 239"/>
                <a:gd name="T78" fmla="*/ 285 w 419"/>
                <a:gd name="T79" fmla="*/ 102 h 239"/>
                <a:gd name="T80" fmla="*/ 268 w 419"/>
                <a:gd name="T81" fmla="*/ 107 h 239"/>
                <a:gd name="T82" fmla="*/ 197 w 419"/>
                <a:gd name="T83" fmla="*/ 107 h 239"/>
                <a:gd name="T84" fmla="*/ 197 w 419"/>
                <a:gd name="T85" fmla="*/ 122 h 239"/>
                <a:gd name="T86" fmla="*/ 268 w 419"/>
                <a:gd name="T87" fmla="*/ 122 h 239"/>
                <a:gd name="T88" fmla="*/ 291 w 419"/>
                <a:gd name="T89" fmla="*/ 115 h 239"/>
                <a:gd name="T90" fmla="*/ 372 w 419"/>
                <a:gd name="T91" fmla="*/ 30 h 239"/>
                <a:gd name="T92" fmla="*/ 397 w 419"/>
                <a:gd name="T93" fmla="*/ 19 h 239"/>
                <a:gd name="T94" fmla="*/ 397 w 419"/>
                <a:gd name="T95" fmla="*/ 20 h 239"/>
                <a:gd name="T96" fmla="*/ 399 w 419"/>
                <a:gd name="T97" fmla="*/ 42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19" h="239">
                  <a:moveTo>
                    <a:pt x="403" y="7"/>
                  </a:moveTo>
                  <a:cubicBezTo>
                    <a:pt x="395" y="2"/>
                    <a:pt x="376" y="0"/>
                    <a:pt x="360" y="22"/>
                  </a:cubicBezTo>
                  <a:cubicBezTo>
                    <a:pt x="360" y="23"/>
                    <a:pt x="360" y="23"/>
                    <a:pt x="360" y="23"/>
                  </a:cubicBezTo>
                  <a:cubicBezTo>
                    <a:pt x="360" y="23"/>
                    <a:pt x="344" y="50"/>
                    <a:pt x="321" y="74"/>
                  </a:cubicBezTo>
                  <a:cubicBezTo>
                    <a:pt x="320" y="70"/>
                    <a:pt x="317" y="66"/>
                    <a:pt x="313" y="63"/>
                  </a:cubicBezTo>
                  <a:cubicBezTo>
                    <a:pt x="296" y="48"/>
                    <a:pt x="254" y="52"/>
                    <a:pt x="248" y="53"/>
                  </a:cubicBezTo>
                  <a:cubicBezTo>
                    <a:pt x="222" y="53"/>
                    <a:pt x="192" y="44"/>
                    <a:pt x="190" y="43"/>
                  </a:cubicBezTo>
                  <a:cubicBezTo>
                    <a:pt x="146" y="27"/>
                    <a:pt x="119" y="44"/>
                    <a:pt x="116" y="46"/>
                  </a:cubicBezTo>
                  <a:cubicBezTo>
                    <a:pt x="70" y="76"/>
                    <a:pt x="70" y="76"/>
                    <a:pt x="70" y="76"/>
                  </a:cubicBezTo>
                  <a:cubicBezTo>
                    <a:pt x="61" y="60"/>
                    <a:pt x="61" y="60"/>
                    <a:pt x="61" y="60"/>
                  </a:cubicBezTo>
                  <a:cubicBezTo>
                    <a:pt x="0" y="96"/>
                    <a:pt x="0" y="96"/>
                    <a:pt x="0" y="96"/>
                  </a:cubicBezTo>
                  <a:cubicBezTo>
                    <a:pt x="84" y="239"/>
                    <a:pt x="84" y="239"/>
                    <a:pt x="84" y="239"/>
                  </a:cubicBezTo>
                  <a:cubicBezTo>
                    <a:pt x="145" y="203"/>
                    <a:pt x="145" y="203"/>
                    <a:pt x="145" y="203"/>
                  </a:cubicBezTo>
                  <a:cubicBezTo>
                    <a:pt x="135" y="187"/>
                    <a:pt x="135" y="187"/>
                    <a:pt x="135" y="187"/>
                  </a:cubicBezTo>
                  <a:cubicBezTo>
                    <a:pt x="270" y="187"/>
                    <a:pt x="270" y="187"/>
                    <a:pt x="270" y="187"/>
                  </a:cubicBezTo>
                  <a:cubicBezTo>
                    <a:pt x="275" y="187"/>
                    <a:pt x="298" y="186"/>
                    <a:pt x="311" y="174"/>
                  </a:cubicBezTo>
                  <a:cubicBezTo>
                    <a:pt x="316" y="169"/>
                    <a:pt x="391" y="108"/>
                    <a:pt x="412" y="46"/>
                  </a:cubicBezTo>
                  <a:cubicBezTo>
                    <a:pt x="416" y="35"/>
                    <a:pt x="419" y="15"/>
                    <a:pt x="403" y="7"/>
                  </a:cubicBezTo>
                  <a:close/>
                  <a:moveTo>
                    <a:pt x="97" y="205"/>
                  </a:moveTo>
                  <a:cubicBezTo>
                    <a:pt x="89" y="205"/>
                    <a:pt x="82" y="199"/>
                    <a:pt x="82" y="191"/>
                  </a:cubicBezTo>
                  <a:cubicBezTo>
                    <a:pt x="82" y="183"/>
                    <a:pt x="89" y="176"/>
                    <a:pt x="97" y="176"/>
                  </a:cubicBezTo>
                  <a:cubicBezTo>
                    <a:pt x="105" y="176"/>
                    <a:pt x="111" y="183"/>
                    <a:pt x="111" y="191"/>
                  </a:cubicBezTo>
                  <a:cubicBezTo>
                    <a:pt x="111" y="199"/>
                    <a:pt x="105" y="205"/>
                    <a:pt x="97" y="205"/>
                  </a:cubicBezTo>
                  <a:close/>
                  <a:moveTo>
                    <a:pt x="399" y="42"/>
                  </a:moveTo>
                  <a:cubicBezTo>
                    <a:pt x="379" y="100"/>
                    <a:pt x="303" y="162"/>
                    <a:pt x="302" y="163"/>
                  </a:cubicBezTo>
                  <a:cubicBezTo>
                    <a:pt x="302" y="163"/>
                    <a:pt x="302" y="163"/>
                    <a:pt x="302" y="163"/>
                  </a:cubicBezTo>
                  <a:cubicBezTo>
                    <a:pt x="293" y="172"/>
                    <a:pt x="275" y="173"/>
                    <a:pt x="268" y="173"/>
                  </a:cubicBezTo>
                  <a:cubicBezTo>
                    <a:pt x="127" y="173"/>
                    <a:pt x="127" y="173"/>
                    <a:pt x="127" y="173"/>
                  </a:cubicBezTo>
                  <a:cubicBezTo>
                    <a:pt x="78" y="88"/>
                    <a:pt x="78" y="88"/>
                    <a:pt x="78" y="88"/>
                  </a:cubicBezTo>
                  <a:cubicBezTo>
                    <a:pt x="124" y="58"/>
                    <a:pt x="124" y="58"/>
                    <a:pt x="124" y="58"/>
                  </a:cubicBezTo>
                  <a:cubicBezTo>
                    <a:pt x="124" y="58"/>
                    <a:pt x="124" y="58"/>
                    <a:pt x="124" y="58"/>
                  </a:cubicBezTo>
                  <a:cubicBezTo>
                    <a:pt x="125" y="57"/>
                    <a:pt x="147" y="42"/>
                    <a:pt x="185" y="57"/>
                  </a:cubicBezTo>
                  <a:cubicBezTo>
                    <a:pt x="185" y="57"/>
                    <a:pt x="185" y="57"/>
                    <a:pt x="185" y="57"/>
                  </a:cubicBezTo>
                  <a:cubicBezTo>
                    <a:pt x="187" y="57"/>
                    <a:pt x="219" y="68"/>
                    <a:pt x="249" y="67"/>
                  </a:cubicBezTo>
                  <a:cubicBezTo>
                    <a:pt x="250" y="67"/>
                    <a:pt x="250" y="67"/>
                    <a:pt x="250" y="67"/>
                  </a:cubicBezTo>
                  <a:cubicBezTo>
                    <a:pt x="265" y="65"/>
                    <a:pt x="294" y="65"/>
                    <a:pt x="304" y="73"/>
                  </a:cubicBezTo>
                  <a:cubicBezTo>
                    <a:pt x="306" y="75"/>
                    <a:pt x="307" y="77"/>
                    <a:pt x="308" y="79"/>
                  </a:cubicBezTo>
                  <a:cubicBezTo>
                    <a:pt x="307" y="81"/>
                    <a:pt x="309" y="85"/>
                    <a:pt x="304" y="89"/>
                  </a:cubicBezTo>
                  <a:cubicBezTo>
                    <a:pt x="304" y="90"/>
                    <a:pt x="304" y="90"/>
                    <a:pt x="304" y="90"/>
                  </a:cubicBezTo>
                  <a:cubicBezTo>
                    <a:pt x="298" y="95"/>
                    <a:pt x="291" y="99"/>
                    <a:pt x="285" y="102"/>
                  </a:cubicBezTo>
                  <a:cubicBezTo>
                    <a:pt x="280" y="104"/>
                    <a:pt x="272" y="107"/>
                    <a:pt x="268" y="107"/>
                  </a:cubicBezTo>
                  <a:cubicBezTo>
                    <a:pt x="197" y="107"/>
                    <a:pt x="197" y="107"/>
                    <a:pt x="197" y="107"/>
                  </a:cubicBezTo>
                  <a:cubicBezTo>
                    <a:pt x="197" y="122"/>
                    <a:pt x="197" y="122"/>
                    <a:pt x="197" y="122"/>
                  </a:cubicBezTo>
                  <a:cubicBezTo>
                    <a:pt x="268" y="122"/>
                    <a:pt x="268" y="122"/>
                    <a:pt x="268" y="122"/>
                  </a:cubicBezTo>
                  <a:cubicBezTo>
                    <a:pt x="276" y="122"/>
                    <a:pt x="288" y="116"/>
                    <a:pt x="291" y="115"/>
                  </a:cubicBezTo>
                  <a:cubicBezTo>
                    <a:pt x="333" y="94"/>
                    <a:pt x="369" y="35"/>
                    <a:pt x="372" y="30"/>
                  </a:cubicBezTo>
                  <a:cubicBezTo>
                    <a:pt x="384" y="13"/>
                    <a:pt x="395" y="19"/>
                    <a:pt x="397" y="19"/>
                  </a:cubicBezTo>
                  <a:cubicBezTo>
                    <a:pt x="397" y="20"/>
                    <a:pt x="397" y="20"/>
                    <a:pt x="397" y="20"/>
                  </a:cubicBezTo>
                  <a:cubicBezTo>
                    <a:pt x="405" y="23"/>
                    <a:pt x="399" y="41"/>
                    <a:pt x="399" y="4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1E1E1E"/>
                </a:solidFill>
                <a:effectLst/>
                <a:uLnTx/>
                <a:uFillTx/>
                <a:latin typeface="Arial" charset="0"/>
                <a:ea typeface="+mn-ea"/>
                <a:cs typeface="+mn-cs"/>
              </a:endParaRPr>
            </a:p>
          </p:txBody>
        </p:sp>
        <p:sp>
          <p:nvSpPr>
            <p:cNvPr id="38" name="Freeform 48">
              <a:extLst>
                <a:ext uri="{FF2B5EF4-FFF2-40B4-BE49-F238E27FC236}">
                  <a16:creationId xmlns:a16="http://schemas.microsoft.com/office/drawing/2014/main" id="{BDEFA47C-4A6A-4831-9AE7-4996A6F85B4A}"/>
                </a:ext>
              </a:extLst>
            </p:cNvPr>
            <p:cNvSpPr>
              <a:spLocks/>
            </p:cNvSpPr>
            <p:nvPr/>
          </p:nvSpPr>
          <p:spPr bwMode="auto">
            <a:xfrm>
              <a:off x="2452415" y="4156346"/>
              <a:ext cx="489202" cy="448313"/>
            </a:xfrm>
            <a:custGeom>
              <a:avLst/>
              <a:gdLst>
                <a:gd name="T0" fmla="*/ 139 w 279"/>
                <a:gd name="T1" fmla="*/ 39 h 255"/>
                <a:gd name="T2" fmla="*/ 61 w 279"/>
                <a:gd name="T3" fmla="*/ 15 h 255"/>
                <a:gd name="T4" fmla="*/ 9 w 279"/>
                <a:gd name="T5" fmla="*/ 74 h 255"/>
                <a:gd name="T6" fmla="*/ 26 w 279"/>
                <a:gd name="T7" fmla="*/ 148 h 255"/>
                <a:gd name="T8" fmla="*/ 139 w 279"/>
                <a:gd name="T9" fmla="*/ 255 h 255"/>
                <a:gd name="T10" fmla="*/ 252 w 279"/>
                <a:gd name="T11" fmla="*/ 147 h 255"/>
                <a:gd name="T12" fmla="*/ 270 w 279"/>
                <a:gd name="T13" fmla="*/ 73 h 255"/>
                <a:gd name="T14" fmla="*/ 221 w 279"/>
                <a:gd name="T15" fmla="*/ 16 h 255"/>
                <a:gd name="T16" fmla="*/ 139 w 279"/>
                <a:gd name="T17" fmla="*/ 39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9" h="255">
                  <a:moveTo>
                    <a:pt x="139" y="39"/>
                  </a:moveTo>
                  <a:cubicBezTo>
                    <a:pt x="139" y="39"/>
                    <a:pt x="104" y="5"/>
                    <a:pt x="61" y="15"/>
                  </a:cubicBezTo>
                  <a:cubicBezTo>
                    <a:pt x="61" y="15"/>
                    <a:pt x="19" y="24"/>
                    <a:pt x="9" y="74"/>
                  </a:cubicBezTo>
                  <a:cubicBezTo>
                    <a:pt x="9" y="74"/>
                    <a:pt x="0" y="119"/>
                    <a:pt x="26" y="148"/>
                  </a:cubicBezTo>
                  <a:cubicBezTo>
                    <a:pt x="26" y="148"/>
                    <a:pt x="60" y="192"/>
                    <a:pt x="139" y="255"/>
                  </a:cubicBezTo>
                  <a:cubicBezTo>
                    <a:pt x="139" y="255"/>
                    <a:pt x="211" y="195"/>
                    <a:pt x="252" y="147"/>
                  </a:cubicBezTo>
                  <a:cubicBezTo>
                    <a:pt x="252" y="147"/>
                    <a:pt x="279" y="118"/>
                    <a:pt x="270" y="73"/>
                  </a:cubicBezTo>
                  <a:cubicBezTo>
                    <a:pt x="270" y="73"/>
                    <a:pt x="263" y="31"/>
                    <a:pt x="221" y="16"/>
                  </a:cubicBezTo>
                  <a:cubicBezTo>
                    <a:pt x="221" y="16"/>
                    <a:pt x="180" y="0"/>
                    <a:pt x="139" y="39"/>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1E1E1E"/>
                </a:solidFill>
                <a:effectLst/>
                <a:uLnTx/>
                <a:uFillTx/>
                <a:latin typeface="Arial" charset="0"/>
                <a:ea typeface="+mn-ea"/>
                <a:cs typeface="+mn-cs"/>
              </a:endParaRPr>
            </a:p>
          </p:txBody>
        </p:sp>
      </p:grpSp>
      <p:grpSp>
        <p:nvGrpSpPr>
          <p:cNvPr id="39" name="Group 38">
            <a:extLst>
              <a:ext uri="{FF2B5EF4-FFF2-40B4-BE49-F238E27FC236}">
                <a16:creationId xmlns:a16="http://schemas.microsoft.com/office/drawing/2014/main" id="{CB0C1186-635E-42D7-A5B3-BFBA4ADA5DEF}"/>
              </a:ext>
            </a:extLst>
          </p:cNvPr>
          <p:cNvGrpSpPr>
            <a:grpSpLocks noChangeAspect="1"/>
          </p:cNvGrpSpPr>
          <p:nvPr/>
        </p:nvGrpSpPr>
        <p:grpSpPr bwMode="auto">
          <a:xfrm>
            <a:off x="6104467" y="1757512"/>
            <a:ext cx="1262652" cy="747382"/>
            <a:chOff x="3939" y="452"/>
            <a:chExt cx="1311" cy="776"/>
          </a:xfrm>
        </p:grpSpPr>
        <p:sp>
          <p:nvSpPr>
            <p:cNvPr id="40" name="AutoShape 3">
              <a:extLst>
                <a:ext uri="{FF2B5EF4-FFF2-40B4-BE49-F238E27FC236}">
                  <a16:creationId xmlns:a16="http://schemas.microsoft.com/office/drawing/2014/main" id="{0BD7C0C0-A6BD-40A9-81DC-36C49B45441C}"/>
                </a:ext>
              </a:extLst>
            </p:cNvPr>
            <p:cNvSpPr>
              <a:spLocks noChangeAspect="1" noChangeArrowheads="1" noTextEdit="1"/>
            </p:cNvSpPr>
            <p:nvPr/>
          </p:nvSpPr>
          <p:spPr bwMode="auto">
            <a:xfrm>
              <a:off x="3939" y="452"/>
              <a:ext cx="1311" cy="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1E1E1E"/>
                </a:solidFill>
                <a:effectLst/>
                <a:uLnTx/>
                <a:uFillTx/>
                <a:latin typeface="Arial" charset="0"/>
                <a:ea typeface="+mn-ea"/>
                <a:cs typeface="+mn-cs"/>
              </a:endParaRPr>
            </a:p>
          </p:txBody>
        </p:sp>
        <p:sp>
          <p:nvSpPr>
            <p:cNvPr id="41" name="Freeform 5">
              <a:extLst>
                <a:ext uri="{FF2B5EF4-FFF2-40B4-BE49-F238E27FC236}">
                  <a16:creationId xmlns:a16="http://schemas.microsoft.com/office/drawing/2014/main" id="{33342703-580C-4937-8ABA-EBDBBE804905}"/>
                </a:ext>
              </a:extLst>
            </p:cNvPr>
            <p:cNvSpPr>
              <a:spLocks/>
            </p:cNvSpPr>
            <p:nvPr/>
          </p:nvSpPr>
          <p:spPr bwMode="auto">
            <a:xfrm>
              <a:off x="3939" y="452"/>
              <a:ext cx="1311" cy="776"/>
            </a:xfrm>
            <a:custGeom>
              <a:avLst/>
              <a:gdLst>
                <a:gd name="T0" fmla="*/ 1287 w 1311"/>
                <a:gd name="T1" fmla="*/ 130 h 776"/>
                <a:gd name="T2" fmla="*/ 1247 w 1311"/>
                <a:gd name="T3" fmla="*/ 195 h 776"/>
                <a:gd name="T4" fmla="*/ 1267 w 1311"/>
                <a:gd name="T5" fmla="*/ 221 h 776"/>
                <a:gd name="T6" fmla="*/ 1255 w 1311"/>
                <a:gd name="T7" fmla="*/ 227 h 776"/>
                <a:gd name="T8" fmla="*/ 1207 w 1311"/>
                <a:gd name="T9" fmla="*/ 251 h 776"/>
                <a:gd name="T10" fmla="*/ 1225 w 1311"/>
                <a:gd name="T11" fmla="*/ 253 h 776"/>
                <a:gd name="T12" fmla="*/ 1213 w 1311"/>
                <a:gd name="T13" fmla="*/ 267 h 776"/>
                <a:gd name="T14" fmla="*/ 1191 w 1311"/>
                <a:gd name="T15" fmla="*/ 297 h 776"/>
                <a:gd name="T16" fmla="*/ 1169 w 1311"/>
                <a:gd name="T17" fmla="*/ 379 h 776"/>
                <a:gd name="T18" fmla="*/ 1149 w 1311"/>
                <a:gd name="T19" fmla="*/ 349 h 776"/>
                <a:gd name="T20" fmla="*/ 1145 w 1311"/>
                <a:gd name="T21" fmla="*/ 325 h 776"/>
                <a:gd name="T22" fmla="*/ 1149 w 1311"/>
                <a:gd name="T23" fmla="*/ 365 h 776"/>
                <a:gd name="T24" fmla="*/ 1147 w 1311"/>
                <a:gd name="T25" fmla="*/ 385 h 776"/>
                <a:gd name="T26" fmla="*/ 1167 w 1311"/>
                <a:gd name="T27" fmla="*/ 417 h 776"/>
                <a:gd name="T28" fmla="*/ 1175 w 1311"/>
                <a:gd name="T29" fmla="*/ 439 h 776"/>
                <a:gd name="T30" fmla="*/ 1161 w 1311"/>
                <a:gd name="T31" fmla="*/ 451 h 776"/>
                <a:gd name="T32" fmla="*/ 1143 w 1311"/>
                <a:gd name="T33" fmla="*/ 485 h 776"/>
                <a:gd name="T34" fmla="*/ 1074 w 1311"/>
                <a:gd name="T35" fmla="*/ 555 h 776"/>
                <a:gd name="T36" fmla="*/ 1058 w 1311"/>
                <a:gd name="T37" fmla="*/ 606 h 776"/>
                <a:gd name="T38" fmla="*/ 1121 w 1311"/>
                <a:gd name="T39" fmla="*/ 746 h 776"/>
                <a:gd name="T40" fmla="*/ 1093 w 1311"/>
                <a:gd name="T41" fmla="*/ 762 h 776"/>
                <a:gd name="T42" fmla="*/ 1056 w 1311"/>
                <a:gd name="T43" fmla="*/ 722 h 776"/>
                <a:gd name="T44" fmla="*/ 1034 w 1311"/>
                <a:gd name="T45" fmla="*/ 698 h 776"/>
                <a:gd name="T46" fmla="*/ 978 w 1311"/>
                <a:gd name="T47" fmla="*/ 636 h 776"/>
                <a:gd name="T48" fmla="*/ 888 w 1311"/>
                <a:gd name="T49" fmla="*/ 632 h 776"/>
                <a:gd name="T50" fmla="*/ 840 w 1311"/>
                <a:gd name="T51" fmla="*/ 644 h 776"/>
                <a:gd name="T52" fmla="*/ 844 w 1311"/>
                <a:gd name="T53" fmla="*/ 662 h 776"/>
                <a:gd name="T54" fmla="*/ 832 w 1311"/>
                <a:gd name="T55" fmla="*/ 668 h 776"/>
                <a:gd name="T56" fmla="*/ 776 w 1311"/>
                <a:gd name="T57" fmla="*/ 660 h 776"/>
                <a:gd name="T58" fmla="*/ 698 w 1311"/>
                <a:gd name="T59" fmla="*/ 662 h 776"/>
                <a:gd name="T60" fmla="*/ 627 w 1311"/>
                <a:gd name="T61" fmla="*/ 760 h 776"/>
                <a:gd name="T62" fmla="*/ 557 w 1311"/>
                <a:gd name="T63" fmla="*/ 716 h 776"/>
                <a:gd name="T64" fmla="*/ 465 w 1311"/>
                <a:gd name="T65" fmla="*/ 676 h 776"/>
                <a:gd name="T66" fmla="*/ 341 w 1311"/>
                <a:gd name="T67" fmla="*/ 586 h 776"/>
                <a:gd name="T68" fmla="*/ 178 w 1311"/>
                <a:gd name="T69" fmla="*/ 519 h 776"/>
                <a:gd name="T70" fmla="*/ 74 w 1311"/>
                <a:gd name="T71" fmla="*/ 455 h 776"/>
                <a:gd name="T72" fmla="*/ 26 w 1311"/>
                <a:gd name="T73" fmla="*/ 365 h 776"/>
                <a:gd name="T74" fmla="*/ 20 w 1311"/>
                <a:gd name="T75" fmla="*/ 325 h 776"/>
                <a:gd name="T76" fmla="*/ 0 w 1311"/>
                <a:gd name="T77" fmla="*/ 235 h 776"/>
                <a:gd name="T78" fmla="*/ 56 w 1311"/>
                <a:gd name="T79" fmla="*/ 88 h 776"/>
                <a:gd name="T80" fmla="*/ 70 w 1311"/>
                <a:gd name="T81" fmla="*/ 60 h 776"/>
                <a:gd name="T82" fmla="*/ 108 w 1311"/>
                <a:gd name="T83" fmla="*/ 30 h 776"/>
                <a:gd name="T84" fmla="*/ 104 w 1311"/>
                <a:gd name="T85" fmla="*/ 52 h 776"/>
                <a:gd name="T86" fmla="*/ 385 w 1311"/>
                <a:gd name="T87" fmla="*/ 56 h 776"/>
                <a:gd name="T88" fmla="*/ 698 w 1311"/>
                <a:gd name="T89" fmla="*/ 80 h 776"/>
                <a:gd name="T90" fmla="*/ 792 w 1311"/>
                <a:gd name="T91" fmla="*/ 102 h 776"/>
                <a:gd name="T92" fmla="*/ 784 w 1311"/>
                <a:gd name="T93" fmla="*/ 138 h 776"/>
                <a:gd name="T94" fmla="*/ 814 w 1311"/>
                <a:gd name="T95" fmla="*/ 138 h 776"/>
                <a:gd name="T96" fmla="*/ 844 w 1311"/>
                <a:gd name="T97" fmla="*/ 134 h 776"/>
                <a:gd name="T98" fmla="*/ 910 w 1311"/>
                <a:gd name="T99" fmla="*/ 142 h 776"/>
                <a:gd name="T100" fmla="*/ 864 w 1311"/>
                <a:gd name="T101" fmla="*/ 174 h 776"/>
                <a:gd name="T102" fmla="*/ 866 w 1311"/>
                <a:gd name="T103" fmla="*/ 285 h 776"/>
                <a:gd name="T104" fmla="*/ 884 w 1311"/>
                <a:gd name="T105" fmla="*/ 213 h 776"/>
                <a:gd name="T106" fmla="*/ 922 w 1311"/>
                <a:gd name="T107" fmla="*/ 164 h 776"/>
                <a:gd name="T108" fmla="*/ 956 w 1311"/>
                <a:gd name="T109" fmla="*/ 215 h 776"/>
                <a:gd name="T110" fmla="*/ 962 w 1311"/>
                <a:gd name="T111" fmla="*/ 279 h 776"/>
                <a:gd name="T112" fmla="*/ 1062 w 1311"/>
                <a:gd name="T113" fmla="*/ 233 h 776"/>
                <a:gd name="T114" fmla="*/ 1111 w 1311"/>
                <a:gd name="T115" fmla="*/ 184 h 776"/>
                <a:gd name="T116" fmla="*/ 1211 w 1311"/>
                <a:gd name="T117" fmla="*/ 130 h 776"/>
                <a:gd name="T118" fmla="*/ 1243 w 1311"/>
                <a:gd name="T119" fmla="*/ 50 h 776"/>
                <a:gd name="T120" fmla="*/ 1291 w 1311"/>
                <a:gd name="T121" fmla="*/ 94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11" h="776">
                  <a:moveTo>
                    <a:pt x="1311" y="114"/>
                  </a:moveTo>
                  <a:lnTo>
                    <a:pt x="1311" y="114"/>
                  </a:lnTo>
                  <a:lnTo>
                    <a:pt x="1311" y="114"/>
                  </a:lnTo>
                  <a:lnTo>
                    <a:pt x="1311" y="114"/>
                  </a:lnTo>
                  <a:lnTo>
                    <a:pt x="1309" y="118"/>
                  </a:lnTo>
                  <a:lnTo>
                    <a:pt x="1307" y="122"/>
                  </a:lnTo>
                  <a:lnTo>
                    <a:pt x="1301" y="126"/>
                  </a:lnTo>
                  <a:lnTo>
                    <a:pt x="1295" y="128"/>
                  </a:lnTo>
                  <a:lnTo>
                    <a:pt x="1293" y="132"/>
                  </a:lnTo>
                  <a:lnTo>
                    <a:pt x="1291" y="134"/>
                  </a:lnTo>
                  <a:lnTo>
                    <a:pt x="1291" y="134"/>
                  </a:lnTo>
                  <a:lnTo>
                    <a:pt x="1289" y="132"/>
                  </a:lnTo>
                  <a:lnTo>
                    <a:pt x="1287" y="130"/>
                  </a:lnTo>
                  <a:lnTo>
                    <a:pt x="1287" y="130"/>
                  </a:lnTo>
                  <a:lnTo>
                    <a:pt x="1285" y="134"/>
                  </a:lnTo>
                  <a:lnTo>
                    <a:pt x="1281" y="136"/>
                  </a:lnTo>
                  <a:lnTo>
                    <a:pt x="1275" y="136"/>
                  </a:lnTo>
                  <a:lnTo>
                    <a:pt x="1275" y="136"/>
                  </a:lnTo>
                  <a:lnTo>
                    <a:pt x="1273" y="142"/>
                  </a:lnTo>
                  <a:lnTo>
                    <a:pt x="1273" y="150"/>
                  </a:lnTo>
                  <a:lnTo>
                    <a:pt x="1273" y="150"/>
                  </a:lnTo>
                  <a:lnTo>
                    <a:pt x="1263" y="156"/>
                  </a:lnTo>
                  <a:lnTo>
                    <a:pt x="1253" y="166"/>
                  </a:lnTo>
                  <a:lnTo>
                    <a:pt x="1247" y="178"/>
                  </a:lnTo>
                  <a:lnTo>
                    <a:pt x="1245" y="184"/>
                  </a:lnTo>
                  <a:lnTo>
                    <a:pt x="1245" y="192"/>
                  </a:lnTo>
                  <a:lnTo>
                    <a:pt x="1245" y="192"/>
                  </a:lnTo>
                  <a:lnTo>
                    <a:pt x="1247" y="195"/>
                  </a:lnTo>
                  <a:lnTo>
                    <a:pt x="1249" y="199"/>
                  </a:lnTo>
                  <a:lnTo>
                    <a:pt x="1249" y="199"/>
                  </a:lnTo>
                  <a:lnTo>
                    <a:pt x="1249" y="203"/>
                  </a:lnTo>
                  <a:lnTo>
                    <a:pt x="1247" y="205"/>
                  </a:lnTo>
                  <a:lnTo>
                    <a:pt x="1245" y="207"/>
                  </a:lnTo>
                  <a:lnTo>
                    <a:pt x="1245" y="209"/>
                  </a:lnTo>
                  <a:lnTo>
                    <a:pt x="1245" y="209"/>
                  </a:lnTo>
                  <a:lnTo>
                    <a:pt x="1249" y="209"/>
                  </a:lnTo>
                  <a:lnTo>
                    <a:pt x="1251" y="211"/>
                  </a:lnTo>
                  <a:lnTo>
                    <a:pt x="1255" y="217"/>
                  </a:lnTo>
                  <a:lnTo>
                    <a:pt x="1261" y="221"/>
                  </a:lnTo>
                  <a:lnTo>
                    <a:pt x="1263" y="221"/>
                  </a:lnTo>
                  <a:lnTo>
                    <a:pt x="1267" y="221"/>
                  </a:lnTo>
                  <a:lnTo>
                    <a:pt x="1267" y="221"/>
                  </a:lnTo>
                  <a:lnTo>
                    <a:pt x="1269" y="217"/>
                  </a:lnTo>
                  <a:lnTo>
                    <a:pt x="1267" y="215"/>
                  </a:lnTo>
                  <a:lnTo>
                    <a:pt x="1265" y="213"/>
                  </a:lnTo>
                  <a:lnTo>
                    <a:pt x="1265" y="211"/>
                  </a:lnTo>
                  <a:lnTo>
                    <a:pt x="1265" y="211"/>
                  </a:lnTo>
                  <a:lnTo>
                    <a:pt x="1269" y="211"/>
                  </a:lnTo>
                  <a:lnTo>
                    <a:pt x="1271" y="215"/>
                  </a:lnTo>
                  <a:lnTo>
                    <a:pt x="1273" y="219"/>
                  </a:lnTo>
                  <a:lnTo>
                    <a:pt x="1275" y="225"/>
                  </a:lnTo>
                  <a:lnTo>
                    <a:pt x="1275" y="225"/>
                  </a:lnTo>
                  <a:lnTo>
                    <a:pt x="1263" y="229"/>
                  </a:lnTo>
                  <a:lnTo>
                    <a:pt x="1259" y="229"/>
                  </a:lnTo>
                  <a:lnTo>
                    <a:pt x="1255" y="227"/>
                  </a:lnTo>
                  <a:lnTo>
                    <a:pt x="1255" y="227"/>
                  </a:lnTo>
                  <a:lnTo>
                    <a:pt x="1253" y="231"/>
                  </a:lnTo>
                  <a:lnTo>
                    <a:pt x="1251" y="233"/>
                  </a:lnTo>
                  <a:lnTo>
                    <a:pt x="1243" y="237"/>
                  </a:lnTo>
                  <a:lnTo>
                    <a:pt x="1243" y="237"/>
                  </a:lnTo>
                  <a:lnTo>
                    <a:pt x="1243" y="235"/>
                  </a:lnTo>
                  <a:lnTo>
                    <a:pt x="1243" y="233"/>
                  </a:lnTo>
                  <a:lnTo>
                    <a:pt x="1243" y="233"/>
                  </a:lnTo>
                  <a:lnTo>
                    <a:pt x="1243" y="233"/>
                  </a:lnTo>
                  <a:lnTo>
                    <a:pt x="1243" y="241"/>
                  </a:lnTo>
                  <a:lnTo>
                    <a:pt x="1243" y="241"/>
                  </a:lnTo>
                  <a:lnTo>
                    <a:pt x="1225" y="247"/>
                  </a:lnTo>
                  <a:lnTo>
                    <a:pt x="1217" y="251"/>
                  </a:lnTo>
                  <a:lnTo>
                    <a:pt x="1207" y="251"/>
                  </a:lnTo>
                  <a:lnTo>
                    <a:pt x="1207" y="251"/>
                  </a:lnTo>
                  <a:lnTo>
                    <a:pt x="1203" y="259"/>
                  </a:lnTo>
                  <a:lnTo>
                    <a:pt x="1195" y="263"/>
                  </a:lnTo>
                  <a:lnTo>
                    <a:pt x="1189" y="269"/>
                  </a:lnTo>
                  <a:lnTo>
                    <a:pt x="1189" y="273"/>
                  </a:lnTo>
                  <a:lnTo>
                    <a:pt x="1189" y="275"/>
                  </a:lnTo>
                  <a:lnTo>
                    <a:pt x="1189" y="275"/>
                  </a:lnTo>
                  <a:lnTo>
                    <a:pt x="1191" y="271"/>
                  </a:lnTo>
                  <a:lnTo>
                    <a:pt x="1195" y="267"/>
                  </a:lnTo>
                  <a:lnTo>
                    <a:pt x="1205" y="263"/>
                  </a:lnTo>
                  <a:lnTo>
                    <a:pt x="1217" y="257"/>
                  </a:lnTo>
                  <a:lnTo>
                    <a:pt x="1221" y="255"/>
                  </a:lnTo>
                  <a:lnTo>
                    <a:pt x="1225" y="251"/>
                  </a:lnTo>
                  <a:lnTo>
                    <a:pt x="1225" y="251"/>
                  </a:lnTo>
                  <a:lnTo>
                    <a:pt x="1225" y="253"/>
                  </a:lnTo>
                  <a:lnTo>
                    <a:pt x="1223" y="255"/>
                  </a:lnTo>
                  <a:lnTo>
                    <a:pt x="1221" y="257"/>
                  </a:lnTo>
                  <a:lnTo>
                    <a:pt x="1221" y="259"/>
                  </a:lnTo>
                  <a:lnTo>
                    <a:pt x="1221" y="259"/>
                  </a:lnTo>
                  <a:lnTo>
                    <a:pt x="1227" y="253"/>
                  </a:lnTo>
                  <a:lnTo>
                    <a:pt x="1231" y="251"/>
                  </a:lnTo>
                  <a:lnTo>
                    <a:pt x="1235" y="251"/>
                  </a:lnTo>
                  <a:lnTo>
                    <a:pt x="1235" y="251"/>
                  </a:lnTo>
                  <a:lnTo>
                    <a:pt x="1229" y="257"/>
                  </a:lnTo>
                  <a:lnTo>
                    <a:pt x="1223" y="263"/>
                  </a:lnTo>
                  <a:lnTo>
                    <a:pt x="1207" y="273"/>
                  </a:lnTo>
                  <a:lnTo>
                    <a:pt x="1207" y="273"/>
                  </a:lnTo>
                  <a:lnTo>
                    <a:pt x="1209" y="269"/>
                  </a:lnTo>
                  <a:lnTo>
                    <a:pt x="1213" y="267"/>
                  </a:lnTo>
                  <a:lnTo>
                    <a:pt x="1213" y="267"/>
                  </a:lnTo>
                  <a:lnTo>
                    <a:pt x="1203" y="273"/>
                  </a:lnTo>
                  <a:lnTo>
                    <a:pt x="1193" y="279"/>
                  </a:lnTo>
                  <a:lnTo>
                    <a:pt x="1193" y="279"/>
                  </a:lnTo>
                  <a:lnTo>
                    <a:pt x="1191" y="277"/>
                  </a:lnTo>
                  <a:lnTo>
                    <a:pt x="1187" y="277"/>
                  </a:lnTo>
                  <a:lnTo>
                    <a:pt x="1185" y="281"/>
                  </a:lnTo>
                  <a:lnTo>
                    <a:pt x="1185" y="281"/>
                  </a:lnTo>
                  <a:lnTo>
                    <a:pt x="1187" y="281"/>
                  </a:lnTo>
                  <a:lnTo>
                    <a:pt x="1189" y="281"/>
                  </a:lnTo>
                  <a:lnTo>
                    <a:pt x="1191" y="281"/>
                  </a:lnTo>
                  <a:lnTo>
                    <a:pt x="1191" y="281"/>
                  </a:lnTo>
                  <a:lnTo>
                    <a:pt x="1191" y="281"/>
                  </a:lnTo>
                  <a:lnTo>
                    <a:pt x="1191" y="297"/>
                  </a:lnTo>
                  <a:lnTo>
                    <a:pt x="1189" y="311"/>
                  </a:lnTo>
                  <a:lnTo>
                    <a:pt x="1185" y="321"/>
                  </a:lnTo>
                  <a:lnTo>
                    <a:pt x="1179" y="331"/>
                  </a:lnTo>
                  <a:lnTo>
                    <a:pt x="1179" y="331"/>
                  </a:lnTo>
                  <a:lnTo>
                    <a:pt x="1177" y="325"/>
                  </a:lnTo>
                  <a:lnTo>
                    <a:pt x="1171" y="323"/>
                  </a:lnTo>
                  <a:lnTo>
                    <a:pt x="1161" y="319"/>
                  </a:lnTo>
                  <a:lnTo>
                    <a:pt x="1161" y="319"/>
                  </a:lnTo>
                  <a:lnTo>
                    <a:pt x="1173" y="333"/>
                  </a:lnTo>
                  <a:lnTo>
                    <a:pt x="1177" y="339"/>
                  </a:lnTo>
                  <a:lnTo>
                    <a:pt x="1181" y="347"/>
                  </a:lnTo>
                  <a:lnTo>
                    <a:pt x="1181" y="347"/>
                  </a:lnTo>
                  <a:lnTo>
                    <a:pt x="1173" y="369"/>
                  </a:lnTo>
                  <a:lnTo>
                    <a:pt x="1169" y="379"/>
                  </a:lnTo>
                  <a:lnTo>
                    <a:pt x="1163" y="387"/>
                  </a:lnTo>
                  <a:lnTo>
                    <a:pt x="1163" y="387"/>
                  </a:lnTo>
                  <a:lnTo>
                    <a:pt x="1163" y="379"/>
                  </a:lnTo>
                  <a:lnTo>
                    <a:pt x="1163" y="375"/>
                  </a:lnTo>
                  <a:lnTo>
                    <a:pt x="1167" y="365"/>
                  </a:lnTo>
                  <a:lnTo>
                    <a:pt x="1167" y="365"/>
                  </a:lnTo>
                  <a:lnTo>
                    <a:pt x="1165" y="365"/>
                  </a:lnTo>
                  <a:lnTo>
                    <a:pt x="1163" y="365"/>
                  </a:lnTo>
                  <a:lnTo>
                    <a:pt x="1163" y="361"/>
                  </a:lnTo>
                  <a:lnTo>
                    <a:pt x="1163" y="361"/>
                  </a:lnTo>
                  <a:lnTo>
                    <a:pt x="1155" y="359"/>
                  </a:lnTo>
                  <a:lnTo>
                    <a:pt x="1151" y="355"/>
                  </a:lnTo>
                  <a:lnTo>
                    <a:pt x="1151" y="355"/>
                  </a:lnTo>
                  <a:lnTo>
                    <a:pt x="1149" y="349"/>
                  </a:lnTo>
                  <a:lnTo>
                    <a:pt x="1149" y="347"/>
                  </a:lnTo>
                  <a:lnTo>
                    <a:pt x="1151" y="345"/>
                  </a:lnTo>
                  <a:lnTo>
                    <a:pt x="1151" y="345"/>
                  </a:lnTo>
                  <a:lnTo>
                    <a:pt x="1149" y="341"/>
                  </a:lnTo>
                  <a:lnTo>
                    <a:pt x="1147" y="337"/>
                  </a:lnTo>
                  <a:lnTo>
                    <a:pt x="1145" y="329"/>
                  </a:lnTo>
                  <a:lnTo>
                    <a:pt x="1145" y="329"/>
                  </a:lnTo>
                  <a:lnTo>
                    <a:pt x="1147" y="325"/>
                  </a:lnTo>
                  <a:lnTo>
                    <a:pt x="1149" y="323"/>
                  </a:lnTo>
                  <a:lnTo>
                    <a:pt x="1151" y="321"/>
                  </a:lnTo>
                  <a:lnTo>
                    <a:pt x="1149" y="319"/>
                  </a:lnTo>
                  <a:lnTo>
                    <a:pt x="1149" y="319"/>
                  </a:lnTo>
                  <a:lnTo>
                    <a:pt x="1147" y="323"/>
                  </a:lnTo>
                  <a:lnTo>
                    <a:pt x="1145" y="325"/>
                  </a:lnTo>
                  <a:lnTo>
                    <a:pt x="1141" y="327"/>
                  </a:lnTo>
                  <a:lnTo>
                    <a:pt x="1139" y="331"/>
                  </a:lnTo>
                  <a:lnTo>
                    <a:pt x="1139" y="331"/>
                  </a:lnTo>
                  <a:lnTo>
                    <a:pt x="1143" y="337"/>
                  </a:lnTo>
                  <a:lnTo>
                    <a:pt x="1145" y="345"/>
                  </a:lnTo>
                  <a:lnTo>
                    <a:pt x="1145" y="353"/>
                  </a:lnTo>
                  <a:lnTo>
                    <a:pt x="1147" y="361"/>
                  </a:lnTo>
                  <a:lnTo>
                    <a:pt x="1147" y="361"/>
                  </a:lnTo>
                  <a:lnTo>
                    <a:pt x="1139" y="361"/>
                  </a:lnTo>
                  <a:lnTo>
                    <a:pt x="1135" y="357"/>
                  </a:lnTo>
                  <a:lnTo>
                    <a:pt x="1135" y="357"/>
                  </a:lnTo>
                  <a:lnTo>
                    <a:pt x="1137" y="361"/>
                  </a:lnTo>
                  <a:lnTo>
                    <a:pt x="1143" y="363"/>
                  </a:lnTo>
                  <a:lnTo>
                    <a:pt x="1149" y="365"/>
                  </a:lnTo>
                  <a:lnTo>
                    <a:pt x="1153" y="367"/>
                  </a:lnTo>
                  <a:lnTo>
                    <a:pt x="1153" y="367"/>
                  </a:lnTo>
                  <a:lnTo>
                    <a:pt x="1145" y="367"/>
                  </a:lnTo>
                  <a:lnTo>
                    <a:pt x="1141" y="367"/>
                  </a:lnTo>
                  <a:lnTo>
                    <a:pt x="1139" y="369"/>
                  </a:lnTo>
                  <a:lnTo>
                    <a:pt x="1139" y="369"/>
                  </a:lnTo>
                  <a:lnTo>
                    <a:pt x="1147" y="375"/>
                  </a:lnTo>
                  <a:lnTo>
                    <a:pt x="1151" y="379"/>
                  </a:lnTo>
                  <a:lnTo>
                    <a:pt x="1153" y="383"/>
                  </a:lnTo>
                  <a:lnTo>
                    <a:pt x="1153" y="383"/>
                  </a:lnTo>
                  <a:lnTo>
                    <a:pt x="1151" y="383"/>
                  </a:lnTo>
                  <a:lnTo>
                    <a:pt x="1149" y="383"/>
                  </a:lnTo>
                  <a:lnTo>
                    <a:pt x="1147" y="385"/>
                  </a:lnTo>
                  <a:lnTo>
                    <a:pt x="1147" y="385"/>
                  </a:lnTo>
                  <a:lnTo>
                    <a:pt x="1163" y="393"/>
                  </a:lnTo>
                  <a:lnTo>
                    <a:pt x="1169" y="399"/>
                  </a:lnTo>
                  <a:lnTo>
                    <a:pt x="1173" y="405"/>
                  </a:lnTo>
                  <a:lnTo>
                    <a:pt x="1173" y="405"/>
                  </a:lnTo>
                  <a:lnTo>
                    <a:pt x="1169" y="407"/>
                  </a:lnTo>
                  <a:lnTo>
                    <a:pt x="1167" y="409"/>
                  </a:lnTo>
                  <a:lnTo>
                    <a:pt x="1167" y="409"/>
                  </a:lnTo>
                  <a:lnTo>
                    <a:pt x="1171" y="411"/>
                  </a:lnTo>
                  <a:lnTo>
                    <a:pt x="1173" y="413"/>
                  </a:lnTo>
                  <a:lnTo>
                    <a:pt x="1177" y="421"/>
                  </a:lnTo>
                  <a:lnTo>
                    <a:pt x="1177" y="421"/>
                  </a:lnTo>
                  <a:lnTo>
                    <a:pt x="1171" y="417"/>
                  </a:lnTo>
                  <a:lnTo>
                    <a:pt x="1169" y="417"/>
                  </a:lnTo>
                  <a:lnTo>
                    <a:pt x="1167" y="417"/>
                  </a:lnTo>
                  <a:lnTo>
                    <a:pt x="1167" y="417"/>
                  </a:lnTo>
                  <a:lnTo>
                    <a:pt x="1169" y="421"/>
                  </a:lnTo>
                  <a:lnTo>
                    <a:pt x="1169" y="425"/>
                  </a:lnTo>
                  <a:lnTo>
                    <a:pt x="1171" y="431"/>
                  </a:lnTo>
                  <a:lnTo>
                    <a:pt x="1173" y="433"/>
                  </a:lnTo>
                  <a:lnTo>
                    <a:pt x="1173" y="433"/>
                  </a:lnTo>
                  <a:lnTo>
                    <a:pt x="1175" y="429"/>
                  </a:lnTo>
                  <a:lnTo>
                    <a:pt x="1177" y="427"/>
                  </a:lnTo>
                  <a:lnTo>
                    <a:pt x="1179" y="427"/>
                  </a:lnTo>
                  <a:lnTo>
                    <a:pt x="1179" y="427"/>
                  </a:lnTo>
                  <a:lnTo>
                    <a:pt x="1181" y="435"/>
                  </a:lnTo>
                  <a:lnTo>
                    <a:pt x="1181" y="435"/>
                  </a:lnTo>
                  <a:lnTo>
                    <a:pt x="1177" y="437"/>
                  </a:lnTo>
                  <a:lnTo>
                    <a:pt x="1175" y="439"/>
                  </a:lnTo>
                  <a:lnTo>
                    <a:pt x="1173" y="443"/>
                  </a:lnTo>
                  <a:lnTo>
                    <a:pt x="1171" y="445"/>
                  </a:lnTo>
                  <a:lnTo>
                    <a:pt x="1171" y="445"/>
                  </a:lnTo>
                  <a:lnTo>
                    <a:pt x="1165" y="445"/>
                  </a:lnTo>
                  <a:lnTo>
                    <a:pt x="1163" y="443"/>
                  </a:lnTo>
                  <a:lnTo>
                    <a:pt x="1163" y="441"/>
                  </a:lnTo>
                  <a:lnTo>
                    <a:pt x="1163" y="441"/>
                  </a:lnTo>
                  <a:lnTo>
                    <a:pt x="1157" y="443"/>
                  </a:lnTo>
                  <a:lnTo>
                    <a:pt x="1151" y="445"/>
                  </a:lnTo>
                  <a:lnTo>
                    <a:pt x="1151" y="445"/>
                  </a:lnTo>
                  <a:lnTo>
                    <a:pt x="1157" y="447"/>
                  </a:lnTo>
                  <a:lnTo>
                    <a:pt x="1161" y="449"/>
                  </a:lnTo>
                  <a:lnTo>
                    <a:pt x="1161" y="451"/>
                  </a:lnTo>
                  <a:lnTo>
                    <a:pt x="1161" y="451"/>
                  </a:lnTo>
                  <a:lnTo>
                    <a:pt x="1159" y="453"/>
                  </a:lnTo>
                  <a:lnTo>
                    <a:pt x="1157" y="453"/>
                  </a:lnTo>
                  <a:lnTo>
                    <a:pt x="1153" y="453"/>
                  </a:lnTo>
                  <a:lnTo>
                    <a:pt x="1151" y="455"/>
                  </a:lnTo>
                  <a:lnTo>
                    <a:pt x="1151" y="455"/>
                  </a:lnTo>
                  <a:lnTo>
                    <a:pt x="1155" y="459"/>
                  </a:lnTo>
                  <a:lnTo>
                    <a:pt x="1161" y="459"/>
                  </a:lnTo>
                  <a:lnTo>
                    <a:pt x="1173" y="457"/>
                  </a:lnTo>
                  <a:lnTo>
                    <a:pt x="1173" y="457"/>
                  </a:lnTo>
                  <a:lnTo>
                    <a:pt x="1169" y="463"/>
                  </a:lnTo>
                  <a:lnTo>
                    <a:pt x="1165" y="467"/>
                  </a:lnTo>
                  <a:lnTo>
                    <a:pt x="1151" y="471"/>
                  </a:lnTo>
                  <a:lnTo>
                    <a:pt x="1151" y="471"/>
                  </a:lnTo>
                  <a:lnTo>
                    <a:pt x="1143" y="485"/>
                  </a:lnTo>
                  <a:lnTo>
                    <a:pt x="1131" y="499"/>
                  </a:lnTo>
                  <a:lnTo>
                    <a:pt x="1131" y="499"/>
                  </a:lnTo>
                  <a:lnTo>
                    <a:pt x="1121" y="501"/>
                  </a:lnTo>
                  <a:lnTo>
                    <a:pt x="1113" y="507"/>
                  </a:lnTo>
                  <a:lnTo>
                    <a:pt x="1107" y="515"/>
                  </a:lnTo>
                  <a:lnTo>
                    <a:pt x="1107" y="525"/>
                  </a:lnTo>
                  <a:lnTo>
                    <a:pt x="1107" y="525"/>
                  </a:lnTo>
                  <a:lnTo>
                    <a:pt x="1099" y="531"/>
                  </a:lnTo>
                  <a:lnTo>
                    <a:pt x="1093" y="537"/>
                  </a:lnTo>
                  <a:lnTo>
                    <a:pt x="1084" y="545"/>
                  </a:lnTo>
                  <a:lnTo>
                    <a:pt x="1076" y="549"/>
                  </a:lnTo>
                  <a:lnTo>
                    <a:pt x="1076" y="549"/>
                  </a:lnTo>
                  <a:lnTo>
                    <a:pt x="1076" y="553"/>
                  </a:lnTo>
                  <a:lnTo>
                    <a:pt x="1074" y="555"/>
                  </a:lnTo>
                  <a:lnTo>
                    <a:pt x="1070" y="555"/>
                  </a:lnTo>
                  <a:lnTo>
                    <a:pt x="1070" y="555"/>
                  </a:lnTo>
                  <a:lnTo>
                    <a:pt x="1072" y="561"/>
                  </a:lnTo>
                  <a:lnTo>
                    <a:pt x="1068" y="567"/>
                  </a:lnTo>
                  <a:lnTo>
                    <a:pt x="1064" y="575"/>
                  </a:lnTo>
                  <a:lnTo>
                    <a:pt x="1062" y="582"/>
                  </a:lnTo>
                  <a:lnTo>
                    <a:pt x="1062" y="582"/>
                  </a:lnTo>
                  <a:lnTo>
                    <a:pt x="1062" y="584"/>
                  </a:lnTo>
                  <a:lnTo>
                    <a:pt x="1060" y="584"/>
                  </a:lnTo>
                  <a:lnTo>
                    <a:pt x="1058" y="586"/>
                  </a:lnTo>
                  <a:lnTo>
                    <a:pt x="1058" y="588"/>
                  </a:lnTo>
                  <a:lnTo>
                    <a:pt x="1058" y="588"/>
                  </a:lnTo>
                  <a:lnTo>
                    <a:pt x="1058" y="598"/>
                  </a:lnTo>
                  <a:lnTo>
                    <a:pt x="1058" y="606"/>
                  </a:lnTo>
                  <a:lnTo>
                    <a:pt x="1058" y="606"/>
                  </a:lnTo>
                  <a:lnTo>
                    <a:pt x="1062" y="612"/>
                  </a:lnTo>
                  <a:lnTo>
                    <a:pt x="1066" y="620"/>
                  </a:lnTo>
                  <a:lnTo>
                    <a:pt x="1072" y="634"/>
                  </a:lnTo>
                  <a:lnTo>
                    <a:pt x="1072" y="634"/>
                  </a:lnTo>
                  <a:lnTo>
                    <a:pt x="1088" y="664"/>
                  </a:lnTo>
                  <a:lnTo>
                    <a:pt x="1088" y="664"/>
                  </a:lnTo>
                  <a:lnTo>
                    <a:pt x="1099" y="682"/>
                  </a:lnTo>
                  <a:lnTo>
                    <a:pt x="1111" y="700"/>
                  </a:lnTo>
                  <a:lnTo>
                    <a:pt x="1115" y="710"/>
                  </a:lnTo>
                  <a:lnTo>
                    <a:pt x="1119" y="722"/>
                  </a:lnTo>
                  <a:lnTo>
                    <a:pt x="1121" y="732"/>
                  </a:lnTo>
                  <a:lnTo>
                    <a:pt x="1121" y="746"/>
                  </a:lnTo>
                  <a:lnTo>
                    <a:pt x="1121" y="746"/>
                  </a:lnTo>
                  <a:lnTo>
                    <a:pt x="1119" y="750"/>
                  </a:lnTo>
                  <a:lnTo>
                    <a:pt x="1117" y="754"/>
                  </a:lnTo>
                  <a:lnTo>
                    <a:pt x="1115" y="766"/>
                  </a:lnTo>
                  <a:lnTo>
                    <a:pt x="1115" y="766"/>
                  </a:lnTo>
                  <a:lnTo>
                    <a:pt x="1107" y="768"/>
                  </a:lnTo>
                  <a:lnTo>
                    <a:pt x="1095" y="770"/>
                  </a:lnTo>
                  <a:lnTo>
                    <a:pt x="1095" y="770"/>
                  </a:lnTo>
                  <a:lnTo>
                    <a:pt x="1097" y="768"/>
                  </a:lnTo>
                  <a:lnTo>
                    <a:pt x="1097" y="768"/>
                  </a:lnTo>
                  <a:lnTo>
                    <a:pt x="1099" y="766"/>
                  </a:lnTo>
                  <a:lnTo>
                    <a:pt x="1101" y="764"/>
                  </a:lnTo>
                  <a:lnTo>
                    <a:pt x="1101" y="764"/>
                  </a:lnTo>
                  <a:lnTo>
                    <a:pt x="1095" y="764"/>
                  </a:lnTo>
                  <a:lnTo>
                    <a:pt x="1093" y="762"/>
                  </a:lnTo>
                  <a:lnTo>
                    <a:pt x="1086" y="756"/>
                  </a:lnTo>
                  <a:lnTo>
                    <a:pt x="1080" y="752"/>
                  </a:lnTo>
                  <a:lnTo>
                    <a:pt x="1076" y="750"/>
                  </a:lnTo>
                  <a:lnTo>
                    <a:pt x="1072" y="750"/>
                  </a:lnTo>
                  <a:lnTo>
                    <a:pt x="1072" y="750"/>
                  </a:lnTo>
                  <a:lnTo>
                    <a:pt x="1072" y="744"/>
                  </a:lnTo>
                  <a:lnTo>
                    <a:pt x="1070" y="742"/>
                  </a:lnTo>
                  <a:lnTo>
                    <a:pt x="1066" y="736"/>
                  </a:lnTo>
                  <a:lnTo>
                    <a:pt x="1062" y="730"/>
                  </a:lnTo>
                  <a:lnTo>
                    <a:pt x="1060" y="728"/>
                  </a:lnTo>
                  <a:lnTo>
                    <a:pt x="1060" y="722"/>
                  </a:lnTo>
                  <a:lnTo>
                    <a:pt x="1060" y="722"/>
                  </a:lnTo>
                  <a:lnTo>
                    <a:pt x="1058" y="722"/>
                  </a:lnTo>
                  <a:lnTo>
                    <a:pt x="1056" y="722"/>
                  </a:lnTo>
                  <a:lnTo>
                    <a:pt x="1050" y="718"/>
                  </a:lnTo>
                  <a:lnTo>
                    <a:pt x="1040" y="706"/>
                  </a:lnTo>
                  <a:lnTo>
                    <a:pt x="1040" y="706"/>
                  </a:lnTo>
                  <a:lnTo>
                    <a:pt x="1044" y="700"/>
                  </a:lnTo>
                  <a:lnTo>
                    <a:pt x="1046" y="696"/>
                  </a:lnTo>
                  <a:lnTo>
                    <a:pt x="1044" y="694"/>
                  </a:lnTo>
                  <a:lnTo>
                    <a:pt x="1044" y="694"/>
                  </a:lnTo>
                  <a:lnTo>
                    <a:pt x="1042" y="696"/>
                  </a:lnTo>
                  <a:lnTo>
                    <a:pt x="1040" y="698"/>
                  </a:lnTo>
                  <a:lnTo>
                    <a:pt x="1038" y="700"/>
                  </a:lnTo>
                  <a:lnTo>
                    <a:pt x="1036" y="698"/>
                  </a:lnTo>
                  <a:lnTo>
                    <a:pt x="1036" y="698"/>
                  </a:lnTo>
                  <a:lnTo>
                    <a:pt x="1036" y="698"/>
                  </a:lnTo>
                  <a:lnTo>
                    <a:pt x="1034" y="698"/>
                  </a:lnTo>
                  <a:lnTo>
                    <a:pt x="1034" y="698"/>
                  </a:lnTo>
                  <a:lnTo>
                    <a:pt x="1036" y="674"/>
                  </a:lnTo>
                  <a:lnTo>
                    <a:pt x="1034" y="664"/>
                  </a:lnTo>
                  <a:lnTo>
                    <a:pt x="1030" y="658"/>
                  </a:lnTo>
                  <a:lnTo>
                    <a:pt x="1030" y="658"/>
                  </a:lnTo>
                  <a:lnTo>
                    <a:pt x="1022" y="656"/>
                  </a:lnTo>
                  <a:lnTo>
                    <a:pt x="1018" y="652"/>
                  </a:lnTo>
                  <a:lnTo>
                    <a:pt x="1008" y="644"/>
                  </a:lnTo>
                  <a:lnTo>
                    <a:pt x="1004" y="640"/>
                  </a:lnTo>
                  <a:lnTo>
                    <a:pt x="998" y="636"/>
                  </a:lnTo>
                  <a:lnTo>
                    <a:pt x="992" y="634"/>
                  </a:lnTo>
                  <a:lnTo>
                    <a:pt x="984" y="634"/>
                  </a:lnTo>
                  <a:lnTo>
                    <a:pt x="984" y="634"/>
                  </a:lnTo>
                  <a:lnTo>
                    <a:pt x="978" y="636"/>
                  </a:lnTo>
                  <a:lnTo>
                    <a:pt x="972" y="640"/>
                  </a:lnTo>
                  <a:lnTo>
                    <a:pt x="966" y="646"/>
                  </a:lnTo>
                  <a:lnTo>
                    <a:pt x="956" y="648"/>
                  </a:lnTo>
                  <a:lnTo>
                    <a:pt x="956" y="648"/>
                  </a:lnTo>
                  <a:lnTo>
                    <a:pt x="940" y="638"/>
                  </a:lnTo>
                  <a:lnTo>
                    <a:pt x="924" y="628"/>
                  </a:lnTo>
                  <a:lnTo>
                    <a:pt x="924" y="628"/>
                  </a:lnTo>
                  <a:lnTo>
                    <a:pt x="906" y="634"/>
                  </a:lnTo>
                  <a:lnTo>
                    <a:pt x="884" y="638"/>
                  </a:lnTo>
                  <a:lnTo>
                    <a:pt x="884" y="638"/>
                  </a:lnTo>
                  <a:lnTo>
                    <a:pt x="886" y="636"/>
                  </a:lnTo>
                  <a:lnTo>
                    <a:pt x="888" y="636"/>
                  </a:lnTo>
                  <a:lnTo>
                    <a:pt x="888" y="634"/>
                  </a:lnTo>
                  <a:lnTo>
                    <a:pt x="888" y="632"/>
                  </a:lnTo>
                  <a:lnTo>
                    <a:pt x="888" y="632"/>
                  </a:lnTo>
                  <a:lnTo>
                    <a:pt x="874" y="636"/>
                  </a:lnTo>
                  <a:lnTo>
                    <a:pt x="868" y="636"/>
                  </a:lnTo>
                  <a:lnTo>
                    <a:pt x="860" y="634"/>
                  </a:lnTo>
                  <a:lnTo>
                    <a:pt x="860" y="634"/>
                  </a:lnTo>
                  <a:lnTo>
                    <a:pt x="856" y="638"/>
                  </a:lnTo>
                  <a:lnTo>
                    <a:pt x="852" y="640"/>
                  </a:lnTo>
                  <a:lnTo>
                    <a:pt x="842" y="642"/>
                  </a:lnTo>
                  <a:lnTo>
                    <a:pt x="822" y="642"/>
                  </a:lnTo>
                  <a:lnTo>
                    <a:pt x="822" y="642"/>
                  </a:lnTo>
                  <a:lnTo>
                    <a:pt x="822" y="644"/>
                  </a:lnTo>
                  <a:lnTo>
                    <a:pt x="822" y="646"/>
                  </a:lnTo>
                  <a:lnTo>
                    <a:pt x="828" y="646"/>
                  </a:lnTo>
                  <a:lnTo>
                    <a:pt x="840" y="644"/>
                  </a:lnTo>
                  <a:lnTo>
                    <a:pt x="840" y="644"/>
                  </a:lnTo>
                  <a:lnTo>
                    <a:pt x="838" y="648"/>
                  </a:lnTo>
                  <a:lnTo>
                    <a:pt x="838" y="650"/>
                  </a:lnTo>
                  <a:lnTo>
                    <a:pt x="838" y="652"/>
                  </a:lnTo>
                  <a:lnTo>
                    <a:pt x="838" y="652"/>
                  </a:lnTo>
                  <a:lnTo>
                    <a:pt x="844" y="650"/>
                  </a:lnTo>
                  <a:lnTo>
                    <a:pt x="848" y="648"/>
                  </a:lnTo>
                  <a:lnTo>
                    <a:pt x="850" y="644"/>
                  </a:lnTo>
                  <a:lnTo>
                    <a:pt x="854" y="644"/>
                  </a:lnTo>
                  <a:lnTo>
                    <a:pt x="854" y="644"/>
                  </a:lnTo>
                  <a:lnTo>
                    <a:pt x="852" y="650"/>
                  </a:lnTo>
                  <a:lnTo>
                    <a:pt x="850" y="654"/>
                  </a:lnTo>
                  <a:lnTo>
                    <a:pt x="846" y="656"/>
                  </a:lnTo>
                  <a:lnTo>
                    <a:pt x="844" y="662"/>
                  </a:lnTo>
                  <a:lnTo>
                    <a:pt x="844" y="662"/>
                  </a:lnTo>
                  <a:lnTo>
                    <a:pt x="848" y="666"/>
                  </a:lnTo>
                  <a:lnTo>
                    <a:pt x="852" y="668"/>
                  </a:lnTo>
                  <a:lnTo>
                    <a:pt x="862" y="672"/>
                  </a:lnTo>
                  <a:lnTo>
                    <a:pt x="862" y="672"/>
                  </a:lnTo>
                  <a:lnTo>
                    <a:pt x="858" y="674"/>
                  </a:lnTo>
                  <a:lnTo>
                    <a:pt x="856" y="676"/>
                  </a:lnTo>
                  <a:lnTo>
                    <a:pt x="852" y="678"/>
                  </a:lnTo>
                  <a:lnTo>
                    <a:pt x="848" y="678"/>
                  </a:lnTo>
                  <a:lnTo>
                    <a:pt x="848" y="678"/>
                  </a:lnTo>
                  <a:lnTo>
                    <a:pt x="850" y="676"/>
                  </a:lnTo>
                  <a:lnTo>
                    <a:pt x="850" y="674"/>
                  </a:lnTo>
                  <a:lnTo>
                    <a:pt x="850" y="674"/>
                  </a:lnTo>
                  <a:lnTo>
                    <a:pt x="832" y="668"/>
                  </a:lnTo>
                  <a:lnTo>
                    <a:pt x="832" y="668"/>
                  </a:lnTo>
                  <a:lnTo>
                    <a:pt x="834" y="672"/>
                  </a:lnTo>
                  <a:lnTo>
                    <a:pt x="832" y="674"/>
                  </a:lnTo>
                  <a:lnTo>
                    <a:pt x="826" y="678"/>
                  </a:lnTo>
                  <a:lnTo>
                    <a:pt x="826" y="678"/>
                  </a:lnTo>
                  <a:lnTo>
                    <a:pt x="822" y="676"/>
                  </a:lnTo>
                  <a:lnTo>
                    <a:pt x="816" y="674"/>
                  </a:lnTo>
                  <a:lnTo>
                    <a:pt x="812" y="674"/>
                  </a:lnTo>
                  <a:lnTo>
                    <a:pt x="808" y="678"/>
                  </a:lnTo>
                  <a:lnTo>
                    <a:pt x="808" y="678"/>
                  </a:lnTo>
                  <a:lnTo>
                    <a:pt x="794" y="668"/>
                  </a:lnTo>
                  <a:lnTo>
                    <a:pt x="786" y="662"/>
                  </a:lnTo>
                  <a:lnTo>
                    <a:pt x="776" y="660"/>
                  </a:lnTo>
                  <a:lnTo>
                    <a:pt x="776" y="660"/>
                  </a:lnTo>
                  <a:lnTo>
                    <a:pt x="772" y="664"/>
                  </a:lnTo>
                  <a:lnTo>
                    <a:pt x="768" y="666"/>
                  </a:lnTo>
                  <a:lnTo>
                    <a:pt x="768" y="666"/>
                  </a:lnTo>
                  <a:lnTo>
                    <a:pt x="760" y="662"/>
                  </a:lnTo>
                  <a:lnTo>
                    <a:pt x="752" y="660"/>
                  </a:lnTo>
                  <a:lnTo>
                    <a:pt x="734" y="660"/>
                  </a:lnTo>
                  <a:lnTo>
                    <a:pt x="718" y="664"/>
                  </a:lnTo>
                  <a:lnTo>
                    <a:pt x="700" y="668"/>
                  </a:lnTo>
                  <a:lnTo>
                    <a:pt x="700" y="668"/>
                  </a:lnTo>
                  <a:lnTo>
                    <a:pt x="700" y="662"/>
                  </a:lnTo>
                  <a:lnTo>
                    <a:pt x="702" y="662"/>
                  </a:lnTo>
                  <a:lnTo>
                    <a:pt x="700" y="660"/>
                  </a:lnTo>
                  <a:lnTo>
                    <a:pt x="700" y="660"/>
                  </a:lnTo>
                  <a:lnTo>
                    <a:pt x="698" y="662"/>
                  </a:lnTo>
                  <a:lnTo>
                    <a:pt x="696" y="666"/>
                  </a:lnTo>
                  <a:lnTo>
                    <a:pt x="696" y="674"/>
                  </a:lnTo>
                  <a:lnTo>
                    <a:pt x="696" y="674"/>
                  </a:lnTo>
                  <a:lnTo>
                    <a:pt x="692" y="680"/>
                  </a:lnTo>
                  <a:lnTo>
                    <a:pt x="686" y="684"/>
                  </a:lnTo>
                  <a:lnTo>
                    <a:pt x="674" y="690"/>
                  </a:lnTo>
                  <a:lnTo>
                    <a:pt x="660" y="696"/>
                  </a:lnTo>
                  <a:lnTo>
                    <a:pt x="647" y="704"/>
                  </a:lnTo>
                  <a:lnTo>
                    <a:pt x="647" y="704"/>
                  </a:lnTo>
                  <a:lnTo>
                    <a:pt x="639" y="712"/>
                  </a:lnTo>
                  <a:lnTo>
                    <a:pt x="633" y="722"/>
                  </a:lnTo>
                  <a:lnTo>
                    <a:pt x="623" y="744"/>
                  </a:lnTo>
                  <a:lnTo>
                    <a:pt x="623" y="744"/>
                  </a:lnTo>
                  <a:lnTo>
                    <a:pt x="627" y="760"/>
                  </a:lnTo>
                  <a:lnTo>
                    <a:pt x="631" y="776"/>
                  </a:lnTo>
                  <a:lnTo>
                    <a:pt x="631" y="776"/>
                  </a:lnTo>
                  <a:lnTo>
                    <a:pt x="615" y="774"/>
                  </a:lnTo>
                  <a:lnTo>
                    <a:pt x="603" y="770"/>
                  </a:lnTo>
                  <a:lnTo>
                    <a:pt x="577" y="760"/>
                  </a:lnTo>
                  <a:lnTo>
                    <a:pt x="577" y="760"/>
                  </a:lnTo>
                  <a:lnTo>
                    <a:pt x="573" y="750"/>
                  </a:lnTo>
                  <a:lnTo>
                    <a:pt x="569" y="744"/>
                  </a:lnTo>
                  <a:lnTo>
                    <a:pt x="567" y="734"/>
                  </a:lnTo>
                  <a:lnTo>
                    <a:pt x="565" y="724"/>
                  </a:lnTo>
                  <a:lnTo>
                    <a:pt x="565" y="724"/>
                  </a:lnTo>
                  <a:lnTo>
                    <a:pt x="561" y="720"/>
                  </a:lnTo>
                  <a:lnTo>
                    <a:pt x="557" y="716"/>
                  </a:lnTo>
                  <a:lnTo>
                    <a:pt x="557" y="716"/>
                  </a:lnTo>
                  <a:lnTo>
                    <a:pt x="545" y="694"/>
                  </a:lnTo>
                  <a:lnTo>
                    <a:pt x="533" y="672"/>
                  </a:lnTo>
                  <a:lnTo>
                    <a:pt x="533" y="672"/>
                  </a:lnTo>
                  <a:lnTo>
                    <a:pt x="525" y="666"/>
                  </a:lnTo>
                  <a:lnTo>
                    <a:pt x="521" y="662"/>
                  </a:lnTo>
                  <a:lnTo>
                    <a:pt x="519" y="658"/>
                  </a:lnTo>
                  <a:lnTo>
                    <a:pt x="519" y="658"/>
                  </a:lnTo>
                  <a:lnTo>
                    <a:pt x="511" y="656"/>
                  </a:lnTo>
                  <a:lnTo>
                    <a:pt x="501" y="656"/>
                  </a:lnTo>
                  <a:lnTo>
                    <a:pt x="493" y="656"/>
                  </a:lnTo>
                  <a:lnTo>
                    <a:pt x="485" y="654"/>
                  </a:lnTo>
                  <a:lnTo>
                    <a:pt x="485" y="654"/>
                  </a:lnTo>
                  <a:lnTo>
                    <a:pt x="475" y="666"/>
                  </a:lnTo>
                  <a:lnTo>
                    <a:pt x="465" y="676"/>
                  </a:lnTo>
                  <a:lnTo>
                    <a:pt x="465" y="676"/>
                  </a:lnTo>
                  <a:lnTo>
                    <a:pt x="433" y="654"/>
                  </a:lnTo>
                  <a:lnTo>
                    <a:pt x="433" y="654"/>
                  </a:lnTo>
                  <a:lnTo>
                    <a:pt x="431" y="642"/>
                  </a:lnTo>
                  <a:lnTo>
                    <a:pt x="427" y="632"/>
                  </a:lnTo>
                  <a:lnTo>
                    <a:pt x="421" y="624"/>
                  </a:lnTo>
                  <a:lnTo>
                    <a:pt x="415" y="616"/>
                  </a:lnTo>
                  <a:lnTo>
                    <a:pt x="401" y="602"/>
                  </a:lnTo>
                  <a:lnTo>
                    <a:pt x="395" y="594"/>
                  </a:lnTo>
                  <a:lnTo>
                    <a:pt x="389" y="584"/>
                  </a:lnTo>
                  <a:lnTo>
                    <a:pt x="389" y="584"/>
                  </a:lnTo>
                  <a:lnTo>
                    <a:pt x="341" y="579"/>
                  </a:lnTo>
                  <a:lnTo>
                    <a:pt x="341" y="579"/>
                  </a:lnTo>
                  <a:lnTo>
                    <a:pt x="341" y="586"/>
                  </a:lnTo>
                  <a:lnTo>
                    <a:pt x="339" y="590"/>
                  </a:lnTo>
                  <a:lnTo>
                    <a:pt x="337" y="592"/>
                  </a:lnTo>
                  <a:lnTo>
                    <a:pt x="337" y="592"/>
                  </a:lnTo>
                  <a:lnTo>
                    <a:pt x="287" y="584"/>
                  </a:lnTo>
                  <a:lnTo>
                    <a:pt x="265" y="579"/>
                  </a:lnTo>
                  <a:lnTo>
                    <a:pt x="243" y="573"/>
                  </a:lnTo>
                  <a:lnTo>
                    <a:pt x="221" y="565"/>
                  </a:lnTo>
                  <a:lnTo>
                    <a:pt x="202" y="555"/>
                  </a:lnTo>
                  <a:lnTo>
                    <a:pt x="184" y="543"/>
                  </a:lnTo>
                  <a:lnTo>
                    <a:pt x="170" y="527"/>
                  </a:lnTo>
                  <a:lnTo>
                    <a:pt x="170" y="527"/>
                  </a:lnTo>
                  <a:lnTo>
                    <a:pt x="176" y="523"/>
                  </a:lnTo>
                  <a:lnTo>
                    <a:pt x="178" y="521"/>
                  </a:lnTo>
                  <a:lnTo>
                    <a:pt x="178" y="519"/>
                  </a:lnTo>
                  <a:lnTo>
                    <a:pt x="178" y="519"/>
                  </a:lnTo>
                  <a:lnTo>
                    <a:pt x="144" y="517"/>
                  </a:lnTo>
                  <a:lnTo>
                    <a:pt x="112" y="515"/>
                  </a:lnTo>
                  <a:lnTo>
                    <a:pt x="112" y="515"/>
                  </a:lnTo>
                  <a:lnTo>
                    <a:pt x="110" y="499"/>
                  </a:lnTo>
                  <a:lnTo>
                    <a:pt x="106" y="487"/>
                  </a:lnTo>
                  <a:lnTo>
                    <a:pt x="98" y="477"/>
                  </a:lnTo>
                  <a:lnTo>
                    <a:pt x="88" y="471"/>
                  </a:lnTo>
                  <a:lnTo>
                    <a:pt x="88" y="471"/>
                  </a:lnTo>
                  <a:lnTo>
                    <a:pt x="88" y="463"/>
                  </a:lnTo>
                  <a:lnTo>
                    <a:pt x="88" y="463"/>
                  </a:lnTo>
                  <a:lnTo>
                    <a:pt x="76" y="461"/>
                  </a:lnTo>
                  <a:lnTo>
                    <a:pt x="76" y="461"/>
                  </a:lnTo>
                  <a:lnTo>
                    <a:pt x="74" y="455"/>
                  </a:lnTo>
                  <a:lnTo>
                    <a:pt x="70" y="451"/>
                  </a:lnTo>
                  <a:lnTo>
                    <a:pt x="60" y="445"/>
                  </a:lnTo>
                  <a:lnTo>
                    <a:pt x="50" y="439"/>
                  </a:lnTo>
                  <a:lnTo>
                    <a:pt x="38" y="433"/>
                  </a:lnTo>
                  <a:lnTo>
                    <a:pt x="38" y="433"/>
                  </a:lnTo>
                  <a:lnTo>
                    <a:pt x="42" y="429"/>
                  </a:lnTo>
                  <a:lnTo>
                    <a:pt x="42" y="423"/>
                  </a:lnTo>
                  <a:lnTo>
                    <a:pt x="42" y="413"/>
                  </a:lnTo>
                  <a:lnTo>
                    <a:pt x="38" y="405"/>
                  </a:lnTo>
                  <a:lnTo>
                    <a:pt x="32" y="395"/>
                  </a:lnTo>
                  <a:lnTo>
                    <a:pt x="28" y="387"/>
                  </a:lnTo>
                  <a:lnTo>
                    <a:pt x="24" y="379"/>
                  </a:lnTo>
                  <a:lnTo>
                    <a:pt x="24" y="369"/>
                  </a:lnTo>
                  <a:lnTo>
                    <a:pt x="26" y="365"/>
                  </a:lnTo>
                  <a:lnTo>
                    <a:pt x="30" y="359"/>
                  </a:lnTo>
                  <a:lnTo>
                    <a:pt x="30" y="359"/>
                  </a:lnTo>
                  <a:lnTo>
                    <a:pt x="24" y="353"/>
                  </a:lnTo>
                  <a:lnTo>
                    <a:pt x="20" y="347"/>
                  </a:lnTo>
                  <a:lnTo>
                    <a:pt x="20" y="337"/>
                  </a:lnTo>
                  <a:lnTo>
                    <a:pt x="22" y="327"/>
                  </a:lnTo>
                  <a:lnTo>
                    <a:pt x="22" y="327"/>
                  </a:lnTo>
                  <a:lnTo>
                    <a:pt x="26" y="333"/>
                  </a:lnTo>
                  <a:lnTo>
                    <a:pt x="28" y="335"/>
                  </a:lnTo>
                  <a:lnTo>
                    <a:pt x="28" y="333"/>
                  </a:lnTo>
                  <a:lnTo>
                    <a:pt x="28" y="333"/>
                  </a:lnTo>
                  <a:lnTo>
                    <a:pt x="26" y="327"/>
                  </a:lnTo>
                  <a:lnTo>
                    <a:pt x="24" y="325"/>
                  </a:lnTo>
                  <a:lnTo>
                    <a:pt x="20" y="325"/>
                  </a:lnTo>
                  <a:lnTo>
                    <a:pt x="20" y="325"/>
                  </a:lnTo>
                  <a:lnTo>
                    <a:pt x="16" y="313"/>
                  </a:lnTo>
                  <a:lnTo>
                    <a:pt x="10" y="305"/>
                  </a:lnTo>
                  <a:lnTo>
                    <a:pt x="6" y="295"/>
                  </a:lnTo>
                  <a:lnTo>
                    <a:pt x="2" y="283"/>
                  </a:lnTo>
                  <a:lnTo>
                    <a:pt x="2" y="283"/>
                  </a:lnTo>
                  <a:lnTo>
                    <a:pt x="4" y="273"/>
                  </a:lnTo>
                  <a:lnTo>
                    <a:pt x="6" y="261"/>
                  </a:lnTo>
                  <a:lnTo>
                    <a:pt x="6" y="249"/>
                  </a:lnTo>
                  <a:lnTo>
                    <a:pt x="4" y="243"/>
                  </a:lnTo>
                  <a:lnTo>
                    <a:pt x="0" y="237"/>
                  </a:lnTo>
                  <a:lnTo>
                    <a:pt x="0" y="237"/>
                  </a:lnTo>
                  <a:lnTo>
                    <a:pt x="0" y="235"/>
                  </a:lnTo>
                  <a:lnTo>
                    <a:pt x="0" y="235"/>
                  </a:lnTo>
                  <a:lnTo>
                    <a:pt x="10" y="217"/>
                  </a:lnTo>
                  <a:lnTo>
                    <a:pt x="18" y="197"/>
                  </a:lnTo>
                  <a:lnTo>
                    <a:pt x="18" y="197"/>
                  </a:lnTo>
                  <a:lnTo>
                    <a:pt x="22" y="186"/>
                  </a:lnTo>
                  <a:lnTo>
                    <a:pt x="22" y="174"/>
                  </a:lnTo>
                  <a:lnTo>
                    <a:pt x="24" y="164"/>
                  </a:lnTo>
                  <a:lnTo>
                    <a:pt x="28" y="152"/>
                  </a:lnTo>
                  <a:lnTo>
                    <a:pt x="28" y="152"/>
                  </a:lnTo>
                  <a:lnTo>
                    <a:pt x="34" y="146"/>
                  </a:lnTo>
                  <a:lnTo>
                    <a:pt x="38" y="140"/>
                  </a:lnTo>
                  <a:lnTo>
                    <a:pt x="38" y="140"/>
                  </a:lnTo>
                  <a:lnTo>
                    <a:pt x="46" y="122"/>
                  </a:lnTo>
                  <a:lnTo>
                    <a:pt x="52" y="106"/>
                  </a:lnTo>
                  <a:lnTo>
                    <a:pt x="56" y="88"/>
                  </a:lnTo>
                  <a:lnTo>
                    <a:pt x="64" y="72"/>
                  </a:lnTo>
                  <a:lnTo>
                    <a:pt x="64" y="72"/>
                  </a:lnTo>
                  <a:lnTo>
                    <a:pt x="68" y="74"/>
                  </a:lnTo>
                  <a:lnTo>
                    <a:pt x="70" y="74"/>
                  </a:lnTo>
                  <a:lnTo>
                    <a:pt x="72" y="74"/>
                  </a:lnTo>
                  <a:lnTo>
                    <a:pt x="72" y="74"/>
                  </a:lnTo>
                  <a:lnTo>
                    <a:pt x="66" y="72"/>
                  </a:lnTo>
                  <a:lnTo>
                    <a:pt x="64" y="70"/>
                  </a:lnTo>
                  <a:lnTo>
                    <a:pt x="64" y="66"/>
                  </a:lnTo>
                  <a:lnTo>
                    <a:pt x="66" y="60"/>
                  </a:lnTo>
                  <a:lnTo>
                    <a:pt x="66" y="60"/>
                  </a:lnTo>
                  <a:lnTo>
                    <a:pt x="68" y="62"/>
                  </a:lnTo>
                  <a:lnTo>
                    <a:pt x="70" y="62"/>
                  </a:lnTo>
                  <a:lnTo>
                    <a:pt x="70" y="60"/>
                  </a:lnTo>
                  <a:lnTo>
                    <a:pt x="70" y="60"/>
                  </a:lnTo>
                  <a:lnTo>
                    <a:pt x="72" y="58"/>
                  </a:lnTo>
                  <a:lnTo>
                    <a:pt x="70" y="58"/>
                  </a:lnTo>
                  <a:lnTo>
                    <a:pt x="68" y="58"/>
                  </a:lnTo>
                  <a:lnTo>
                    <a:pt x="68" y="56"/>
                  </a:lnTo>
                  <a:lnTo>
                    <a:pt x="68" y="56"/>
                  </a:lnTo>
                  <a:lnTo>
                    <a:pt x="68" y="42"/>
                  </a:lnTo>
                  <a:lnTo>
                    <a:pt x="68" y="28"/>
                  </a:lnTo>
                  <a:lnTo>
                    <a:pt x="68" y="16"/>
                  </a:lnTo>
                  <a:lnTo>
                    <a:pt x="72" y="6"/>
                  </a:lnTo>
                  <a:lnTo>
                    <a:pt x="72" y="6"/>
                  </a:lnTo>
                  <a:lnTo>
                    <a:pt x="90" y="18"/>
                  </a:lnTo>
                  <a:lnTo>
                    <a:pt x="108" y="30"/>
                  </a:lnTo>
                  <a:lnTo>
                    <a:pt x="108" y="30"/>
                  </a:lnTo>
                  <a:lnTo>
                    <a:pt x="104" y="34"/>
                  </a:lnTo>
                  <a:lnTo>
                    <a:pt x="100" y="38"/>
                  </a:lnTo>
                  <a:lnTo>
                    <a:pt x="100" y="38"/>
                  </a:lnTo>
                  <a:lnTo>
                    <a:pt x="104" y="38"/>
                  </a:lnTo>
                  <a:lnTo>
                    <a:pt x="106" y="38"/>
                  </a:lnTo>
                  <a:lnTo>
                    <a:pt x="106" y="40"/>
                  </a:lnTo>
                  <a:lnTo>
                    <a:pt x="106" y="40"/>
                  </a:lnTo>
                  <a:lnTo>
                    <a:pt x="106" y="44"/>
                  </a:lnTo>
                  <a:lnTo>
                    <a:pt x="102" y="46"/>
                  </a:lnTo>
                  <a:lnTo>
                    <a:pt x="98" y="48"/>
                  </a:lnTo>
                  <a:lnTo>
                    <a:pt x="98" y="52"/>
                  </a:lnTo>
                  <a:lnTo>
                    <a:pt x="98" y="52"/>
                  </a:lnTo>
                  <a:lnTo>
                    <a:pt x="100" y="52"/>
                  </a:lnTo>
                  <a:lnTo>
                    <a:pt x="104" y="52"/>
                  </a:lnTo>
                  <a:lnTo>
                    <a:pt x="110" y="50"/>
                  </a:lnTo>
                  <a:lnTo>
                    <a:pt x="110" y="50"/>
                  </a:lnTo>
                  <a:lnTo>
                    <a:pt x="114" y="26"/>
                  </a:lnTo>
                  <a:lnTo>
                    <a:pt x="116" y="14"/>
                  </a:lnTo>
                  <a:lnTo>
                    <a:pt x="114" y="0"/>
                  </a:lnTo>
                  <a:lnTo>
                    <a:pt x="114" y="0"/>
                  </a:lnTo>
                  <a:lnTo>
                    <a:pt x="118" y="0"/>
                  </a:lnTo>
                  <a:lnTo>
                    <a:pt x="118" y="0"/>
                  </a:lnTo>
                  <a:lnTo>
                    <a:pt x="118" y="0"/>
                  </a:lnTo>
                  <a:lnTo>
                    <a:pt x="118" y="0"/>
                  </a:lnTo>
                  <a:lnTo>
                    <a:pt x="182" y="18"/>
                  </a:lnTo>
                  <a:lnTo>
                    <a:pt x="247" y="32"/>
                  </a:lnTo>
                  <a:lnTo>
                    <a:pt x="315" y="46"/>
                  </a:lnTo>
                  <a:lnTo>
                    <a:pt x="385" y="56"/>
                  </a:lnTo>
                  <a:lnTo>
                    <a:pt x="455" y="66"/>
                  </a:lnTo>
                  <a:lnTo>
                    <a:pt x="529" y="72"/>
                  </a:lnTo>
                  <a:lnTo>
                    <a:pt x="607" y="76"/>
                  </a:lnTo>
                  <a:lnTo>
                    <a:pt x="686" y="76"/>
                  </a:lnTo>
                  <a:lnTo>
                    <a:pt x="686" y="76"/>
                  </a:lnTo>
                  <a:lnTo>
                    <a:pt x="688" y="76"/>
                  </a:lnTo>
                  <a:lnTo>
                    <a:pt x="688" y="72"/>
                  </a:lnTo>
                  <a:lnTo>
                    <a:pt x="688" y="70"/>
                  </a:lnTo>
                  <a:lnTo>
                    <a:pt x="690" y="68"/>
                  </a:lnTo>
                  <a:lnTo>
                    <a:pt x="690" y="68"/>
                  </a:lnTo>
                  <a:lnTo>
                    <a:pt x="694" y="68"/>
                  </a:lnTo>
                  <a:lnTo>
                    <a:pt x="696" y="72"/>
                  </a:lnTo>
                  <a:lnTo>
                    <a:pt x="698" y="80"/>
                  </a:lnTo>
                  <a:lnTo>
                    <a:pt x="698" y="80"/>
                  </a:lnTo>
                  <a:lnTo>
                    <a:pt x="708" y="84"/>
                  </a:lnTo>
                  <a:lnTo>
                    <a:pt x="716" y="90"/>
                  </a:lnTo>
                  <a:lnTo>
                    <a:pt x="716" y="90"/>
                  </a:lnTo>
                  <a:lnTo>
                    <a:pt x="732" y="92"/>
                  </a:lnTo>
                  <a:lnTo>
                    <a:pt x="748" y="94"/>
                  </a:lnTo>
                  <a:lnTo>
                    <a:pt x="762" y="96"/>
                  </a:lnTo>
                  <a:lnTo>
                    <a:pt x="778" y="98"/>
                  </a:lnTo>
                  <a:lnTo>
                    <a:pt x="778" y="98"/>
                  </a:lnTo>
                  <a:lnTo>
                    <a:pt x="780" y="98"/>
                  </a:lnTo>
                  <a:lnTo>
                    <a:pt x="782" y="100"/>
                  </a:lnTo>
                  <a:lnTo>
                    <a:pt x="784" y="102"/>
                  </a:lnTo>
                  <a:lnTo>
                    <a:pt x="786" y="102"/>
                  </a:lnTo>
                  <a:lnTo>
                    <a:pt x="786" y="102"/>
                  </a:lnTo>
                  <a:lnTo>
                    <a:pt x="792" y="102"/>
                  </a:lnTo>
                  <a:lnTo>
                    <a:pt x="798" y="102"/>
                  </a:lnTo>
                  <a:lnTo>
                    <a:pt x="804" y="104"/>
                  </a:lnTo>
                  <a:lnTo>
                    <a:pt x="808" y="108"/>
                  </a:lnTo>
                  <a:lnTo>
                    <a:pt x="808" y="108"/>
                  </a:lnTo>
                  <a:lnTo>
                    <a:pt x="794" y="114"/>
                  </a:lnTo>
                  <a:lnTo>
                    <a:pt x="780" y="124"/>
                  </a:lnTo>
                  <a:lnTo>
                    <a:pt x="756" y="146"/>
                  </a:lnTo>
                  <a:lnTo>
                    <a:pt x="756" y="146"/>
                  </a:lnTo>
                  <a:lnTo>
                    <a:pt x="760" y="146"/>
                  </a:lnTo>
                  <a:lnTo>
                    <a:pt x="764" y="146"/>
                  </a:lnTo>
                  <a:lnTo>
                    <a:pt x="770" y="142"/>
                  </a:lnTo>
                  <a:lnTo>
                    <a:pt x="778" y="140"/>
                  </a:lnTo>
                  <a:lnTo>
                    <a:pt x="784" y="138"/>
                  </a:lnTo>
                  <a:lnTo>
                    <a:pt x="784" y="138"/>
                  </a:lnTo>
                  <a:lnTo>
                    <a:pt x="784" y="142"/>
                  </a:lnTo>
                  <a:lnTo>
                    <a:pt x="784" y="144"/>
                  </a:lnTo>
                  <a:lnTo>
                    <a:pt x="782" y="146"/>
                  </a:lnTo>
                  <a:lnTo>
                    <a:pt x="784" y="148"/>
                  </a:lnTo>
                  <a:lnTo>
                    <a:pt x="784" y="148"/>
                  </a:lnTo>
                  <a:lnTo>
                    <a:pt x="786" y="146"/>
                  </a:lnTo>
                  <a:lnTo>
                    <a:pt x="788" y="146"/>
                  </a:lnTo>
                  <a:lnTo>
                    <a:pt x="792" y="148"/>
                  </a:lnTo>
                  <a:lnTo>
                    <a:pt x="792" y="148"/>
                  </a:lnTo>
                  <a:lnTo>
                    <a:pt x="798" y="144"/>
                  </a:lnTo>
                  <a:lnTo>
                    <a:pt x="802" y="142"/>
                  </a:lnTo>
                  <a:lnTo>
                    <a:pt x="808" y="140"/>
                  </a:lnTo>
                  <a:lnTo>
                    <a:pt x="814" y="138"/>
                  </a:lnTo>
                  <a:lnTo>
                    <a:pt x="814" y="138"/>
                  </a:lnTo>
                  <a:lnTo>
                    <a:pt x="820" y="132"/>
                  </a:lnTo>
                  <a:lnTo>
                    <a:pt x="826" y="126"/>
                  </a:lnTo>
                  <a:lnTo>
                    <a:pt x="832" y="120"/>
                  </a:lnTo>
                  <a:lnTo>
                    <a:pt x="836" y="118"/>
                  </a:lnTo>
                  <a:lnTo>
                    <a:pt x="842" y="118"/>
                  </a:lnTo>
                  <a:lnTo>
                    <a:pt x="842" y="118"/>
                  </a:lnTo>
                  <a:lnTo>
                    <a:pt x="846" y="120"/>
                  </a:lnTo>
                  <a:lnTo>
                    <a:pt x="848" y="122"/>
                  </a:lnTo>
                  <a:lnTo>
                    <a:pt x="848" y="122"/>
                  </a:lnTo>
                  <a:lnTo>
                    <a:pt x="842" y="124"/>
                  </a:lnTo>
                  <a:lnTo>
                    <a:pt x="838" y="126"/>
                  </a:lnTo>
                  <a:lnTo>
                    <a:pt x="834" y="134"/>
                  </a:lnTo>
                  <a:lnTo>
                    <a:pt x="834" y="134"/>
                  </a:lnTo>
                  <a:lnTo>
                    <a:pt x="844" y="134"/>
                  </a:lnTo>
                  <a:lnTo>
                    <a:pt x="854" y="136"/>
                  </a:lnTo>
                  <a:lnTo>
                    <a:pt x="854" y="136"/>
                  </a:lnTo>
                  <a:lnTo>
                    <a:pt x="854" y="140"/>
                  </a:lnTo>
                  <a:lnTo>
                    <a:pt x="856" y="142"/>
                  </a:lnTo>
                  <a:lnTo>
                    <a:pt x="862" y="144"/>
                  </a:lnTo>
                  <a:lnTo>
                    <a:pt x="868" y="144"/>
                  </a:lnTo>
                  <a:lnTo>
                    <a:pt x="872" y="146"/>
                  </a:lnTo>
                  <a:lnTo>
                    <a:pt x="874" y="148"/>
                  </a:lnTo>
                  <a:lnTo>
                    <a:pt x="874" y="148"/>
                  </a:lnTo>
                  <a:lnTo>
                    <a:pt x="878" y="144"/>
                  </a:lnTo>
                  <a:lnTo>
                    <a:pt x="882" y="140"/>
                  </a:lnTo>
                  <a:lnTo>
                    <a:pt x="888" y="140"/>
                  </a:lnTo>
                  <a:lnTo>
                    <a:pt x="896" y="140"/>
                  </a:lnTo>
                  <a:lnTo>
                    <a:pt x="910" y="142"/>
                  </a:lnTo>
                  <a:lnTo>
                    <a:pt x="924" y="142"/>
                  </a:lnTo>
                  <a:lnTo>
                    <a:pt x="924" y="142"/>
                  </a:lnTo>
                  <a:lnTo>
                    <a:pt x="930" y="146"/>
                  </a:lnTo>
                  <a:lnTo>
                    <a:pt x="934" y="152"/>
                  </a:lnTo>
                  <a:lnTo>
                    <a:pt x="934" y="152"/>
                  </a:lnTo>
                  <a:lnTo>
                    <a:pt x="928" y="156"/>
                  </a:lnTo>
                  <a:lnTo>
                    <a:pt x="920" y="156"/>
                  </a:lnTo>
                  <a:lnTo>
                    <a:pt x="904" y="154"/>
                  </a:lnTo>
                  <a:lnTo>
                    <a:pt x="904" y="154"/>
                  </a:lnTo>
                  <a:lnTo>
                    <a:pt x="896" y="160"/>
                  </a:lnTo>
                  <a:lnTo>
                    <a:pt x="888" y="162"/>
                  </a:lnTo>
                  <a:lnTo>
                    <a:pt x="868" y="164"/>
                  </a:lnTo>
                  <a:lnTo>
                    <a:pt x="868" y="164"/>
                  </a:lnTo>
                  <a:lnTo>
                    <a:pt x="864" y="174"/>
                  </a:lnTo>
                  <a:lnTo>
                    <a:pt x="858" y="184"/>
                  </a:lnTo>
                  <a:lnTo>
                    <a:pt x="854" y="194"/>
                  </a:lnTo>
                  <a:lnTo>
                    <a:pt x="852" y="205"/>
                  </a:lnTo>
                  <a:lnTo>
                    <a:pt x="852" y="205"/>
                  </a:lnTo>
                  <a:lnTo>
                    <a:pt x="870" y="182"/>
                  </a:lnTo>
                  <a:lnTo>
                    <a:pt x="870" y="182"/>
                  </a:lnTo>
                  <a:lnTo>
                    <a:pt x="868" y="194"/>
                  </a:lnTo>
                  <a:lnTo>
                    <a:pt x="862" y="209"/>
                  </a:lnTo>
                  <a:lnTo>
                    <a:pt x="858" y="229"/>
                  </a:lnTo>
                  <a:lnTo>
                    <a:pt x="856" y="247"/>
                  </a:lnTo>
                  <a:lnTo>
                    <a:pt x="856" y="247"/>
                  </a:lnTo>
                  <a:lnTo>
                    <a:pt x="858" y="263"/>
                  </a:lnTo>
                  <a:lnTo>
                    <a:pt x="862" y="279"/>
                  </a:lnTo>
                  <a:lnTo>
                    <a:pt x="866" y="285"/>
                  </a:lnTo>
                  <a:lnTo>
                    <a:pt x="870" y="289"/>
                  </a:lnTo>
                  <a:lnTo>
                    <a:pt x="876" y="291"/>
                  </a:lnTo>
                  <a:lnTo>
                    <a:pt x="882" y="289"/>
                  </a:lnTo>
                  <a:lnTo>
                    <a:pt x="882" y="289"/>
                  </a:lnTo>
                  <a:lnTo>
                    <a:pt x="886" y="285"/>
                  </a:lnTo>
                  <a:lnTo>
                    <a:pt x="890" y="279"/>
                  </a:lnTo>
                  <a:lnTo>
                    <a:pt x="894" y="265"/>
                  </a:lnTo>
                  <a:lnTo>
                    <a:pt x="894" y="265"/>
                  </a:lnTo>
                  <a:lnTo>
                    <a:pt x="894" y="255"/>
                  </a:lnTo>
                  <a:lnTo>
                    <a:pt x="890" y="245"/>
                  </a:lnTo>
                  <a:lnTo>
                    <a:pt x="886" y="237"/>
                  </a:lnTo>
                  <a:lnTo>
                    <a:pt x="884" y="227"/>
                  </a:lnTo>
                  <a:lnTo>
                    <a:pt x="884" y="227"/>
                  </a:lnTo>
                  <a:lnTo>
                    <a:pt x="884" y="213"/>
                  </a:lnTo>
                  <a:lnTo>
                    <a:pt x="888" y="199"/>
                  </a:lnTo>
                  <a:lnTo>
                    <a:pt x="896" y="188"/>
                  </a:lnTo>
                  <a:lnTo>
                    <a:pt x="902" y="182"/>
                  </a:lnTo>
                  <a:lnTo>
                    <a:pt x="902" y="182"/>
                  </a:lnTo>
                  <a:lnTo>
                    <a:pt x="904" y="186"/>
                  </a:lnTo>
                  <a:lnTo>
                    <a:pt x="902" y="190"/>
                  </a:lnTo>
                  <a:lnTo>
                    <a:pt x="902" y="192"/>
                  </a:lnTo>
                  <a:lnTo>
                    <a:pt x="904" y="192"/>
                  </a:lnTo>
                  <a:lnTo>
                    <a:pt x="904" y="192"/>
                  </a:lnTo>
                  <a:lnTo>
                    <a:pt x="906" y="184"/>
                  </a:lnTo>
                  <a:lnTo>
                    <a:pt x="908" y="178"/>
                  </a:lnTo>
                  <a:lnTo>
                    <a:pt x="914" y="162"/>
                  </a:lnTo>
                  <a:lnTo>
                    <a:pt x="914" y="162"/>
                  </a:lnTo>
                  <a:lnTo>
                    <a:pt x="922" y="164"/>
                  </a:lnTo>
                  <a:lnTo>
                    <a:pt x="930" y="166"/>
                  </a:lnTo>
                  <a:lnTo>
                    <a:pt x="946" y="172"/>
                  </a:lnTo>
                  <a:lnTo>
                    <a:pt x="946" y="172"/>
                  </a:lnTo>
                  <a:lnTo>
                    <a:pt x="952" y="186"/>
                  </a:lnTo>
                  <a:lnTo>
                    <a:pt x="954" y="192"/>
                  </a:lnTo>
                  <a:lnTo>
                    <a:pt x="954" y="199"/>
                  </a:lnTo>
                  <a:lnTo>
                    <a:pt x="954" y="199"/>
                  </a:lnTo>
                  <a:lnTo>
                    <a:pt x="946" y="211"/>
                  </a:lnTo>
                  <a:lnTo>
                    <a:pt x="944" y="217"/>
                  </a:lnTo>
                  <a:lnTo>
                    <a:pt x="946" y="221"/>
                  </a:lnTo>
                  <a:lnTo>
                    <a:pt x="948" y="223"/>
                  </a:lnTo>
                  <a:lnTo>
                    <a:pt x="948" y="223"/>
                  </a:lnTo>
                  <a:lnTo>
                    <a:pt x="952" y="219"/>
                  </a:lnTo>
                  <a:lnTo>
                    <a:pt x="956" y="215"/>
                  </a:lnTo>
                  <a:lnTo>
                    <a:pt x="960" y="209"/>
                  </a:lnTo>
                  <a:lnTo>
                    <a:pt x="962" y="209"/>
                  </a:lnTo>
                  <a:lnTo>
                    <a:pt x="966" y="209"/>
                  </a:lnTo>
                  <a:lnTo>
                    <a:pt x="966" y="209"/>
                  </a:lnTo>
                  <a:lnTo>
                    <a:pt x="968" y="209"/>
                  </a:lnTo>
                  <a:lnTo>
                    <a:pt x="970" y="213"/>
                  </a:lnTo>
                  <a:lnTo>
                    <a:pt x="974" y="221"/>
                  </a:lnTo>
                  <a:lnTo>
                    <a:pt x="976" y="231"/>
                  </a:lnTo>
                  <a:lnTo>
                    <a:pt x="980" y="239"/>
                  </a:lnTo>
                  <a:lnTo>
                    <a:pt x="980" y="239"/>
                  </a:lnTo>
                  <a:lnTo>
                    <a:pt x="974" y="249"/>
                  </a:lnTo>
                  <a:lnTo>
                    <a:pt x="970" y="259"/>
                  </a:lnTo>
                  <a:lnTo>
                    <a:pt x="962" y="279"/>
                  </a:lnTo>
                  <a:lnTo>
                    <a:pt x="962" y="279"/>
                  </a:lnTo>
                  <a:lnTo>
                    <a:pt x="974" y="283"/>
                  </a:lnTo>
                  <a:lnTo>
                    <a:pt x="986" y="287"/>
                  </a:lnTo>
                  <a:lnTo>
                    <a:pt x="986" y="287"/>
                  </a:lnTo>
                  <a:lnTo>
                    <a:pt x="992" y="283"/>
                  </a:lnTo>
                  <a:lnTo>
                    <a:pt x="996" y="281"/>
                  </a:lnTo>
                  <a:lnTo>
                    <a:pt x="1000" y="281"/>
                  </a:lnTo>
                  <a:lnTo>
                    <a:pt x="1000" y="281"/>
                  </a:lnTo>
                  <a:lnTo>
                    <a:pt x="1008" y="275"/>
                  </a:lnTo>
                  <a:lnTo>
                    <a:pt x="1016" y="269"/>
                  </a:lnTo>
                  <a:lnTo>
                    <a:pt x="1032" y="259"/>
                  </a:lnTo>
                  <a:lnTo>
                    <a:pt x="1050" y="247"/>
                  </a:lnTo>
                  <a:lnTo>
                    <a:pt x="1056" y="241"/>
                  </a:lnTo>
                  <a:lnTo>
                    <a:pt x="1062" y="233"/>
                  </a:lnTo>
                  <a:lnTo>
                    <a:pt x="1062" y="233"/>
                  </a:lnTo>
                  <a:lnTo>
                    <a:pt x="1058" y="227"/>
                  </a:lnTo>
                  <a:lnTo>
                    <a:pt x="1056" y="225"/>
                  </a:lnTo>
                  <a:lnTo>
                    <a:pt x="1056" y="219"/>
                  </a:lnTo>
                  <a:lnTo>
                    <a:pt x="1056" y="219"/>
                  </a:lnTo>
                  <a:lnTo>
                    <a:pt x="1064" y="215"/>
                  </a:lnTo>
                  <a:lnTo>
                    <a:pt x="1072" y="213"/>
                  </a:lnTo>
                  <a:lnTo>
                    <a:pt x="1090" y="211"/>
                  </a:lnTo>
                  <a:lnTo>
                    <a:pt x="1099" y="211"/>
                  </a:lnTo>
                  <a:lnTo>
                    <a:pt x="1107" y="207"/>
                  </a:lnTo>
                  <a:lnTo>
                    <a:pt x="1113" y="203"/>
                  </a:lnTo>
                  <a:lnTo>
                    <a:pt x="1117" y="197"/>
                  </a:lnTo>
                  <a:lnTo>
                    <a:pt x="1117" y="197"/>
                  </a:lnTo>
                  <a:lnTo>
                    <a:pt x="1115" y="190"/>
                  </a:lnTo>
                  <a:lnTo>
                    <a:pt x="1111" y="184"/>
                  </a:lnTo>
                  <a:lnTo>
                    <a:pt x="1111" y="184"/>
                  </a:lnTo>
                  <a:lnTo>
                    <a:pt x="1119" y="176"/>
                  </a:lnTo>
                  <a:lnTo>
                    <a:pt x="1125" y="166"/>
                  </a:lnTo>
                  <a:lnTo>
                    <a:pt x="1133" y="156"/>
                  </a:lnTo>
                  <a:lnTo>
                    <a:pt x="1137" y="152"/>
                  </a:lnTo>
                  <a:lnTo>
                    <a:pt x="1143" y="150"/>
                  </a:lnTo>
                  <a:lnTo>
                    <a:pt x="1143" y="150"/>
                  </a:lnTo>
                  <a:lnTo>
                    <a:pt x="1159" y="144"/>
                  </a:lnTo>
                  <a:lnTo>
                    <a:pt x="1175" y="142"/>
                  </a:lnTo>
                  <a:lnTo>
                    <a:pt x="1193" y="138"/>
                  </a:lnTo>
                  <a:lnTo>
                    <a:pt x="1211" y="134"/>
                  </a:lnTo>
                  <a:lnTo>
                    <a:pt x="1211" y="134"/>
                  </a:lnTo>
                  <a:lnTo>
                    <a:pt x="1213" y="132"/>
                  </a:lnTo>
                  <a:lnTo>
                    <a:pt x="1211" y="130"/>
                  </a:lnTo>
                  <a:lnTo>
                    <a:pt x="1211" y="126"/>
                  </a:lnTo>
                  <a:lnTo>
                    <a:pt x="1213" y="124"/>
                  </a:lnTo>
                  <a:lnTo>
                    <a:pt x="1213" y="124"/>
                  </a:lnTo>
                  <a:lnTo>
                    <a:pt x="1217" y="122"/>
                  </a:lnTo>
                  <a:lnTo>
                    <a:pt x="1223" y="122"/>
                  </a:lnTo>
                  <a:lnTo>
                    <a:pt x="1223" y="122"/>
                  </a:lnTo>
                  <a:lnTo>
                    <a:pt x="1225" y="116"/>
                  </a:lnTo>
                  <a:lnTo>
                    <a:pt x="1225" y="110"/>
                  </a:lnTo>
                  <a:lnTo>
                    <a:pt x="1231" y="102"/>
                  </a:lnTo>
                  <a:lnTo>
                    <a:pt x="1231" y="102"/>
                  </a:lnTo>
                  <a:lnTo>
                    <a:pt x="1229" y="96"/>
                  </a:lnTo>
                  <a:lnTo>
                    <a:pt x="1229" y="88"/>
                  </a:lnTo>
                  <a:lnTo>
                    <a:pt x="1231" y="74"/>
                  </a:lnTo>
                  <a:lnTo>
                    <a:pt x="1243" y="50"/>
                  </a:lnTo>
                  <a:lnTo>
                    <a:pt x="1243" y="50"/>
                  </a:lnTo>
                  <a:lnTo>
                    <a:pt x="1245" y="50"/>
                  </a:lnTo>
                  <a:lnTo>
                    <a:pt x="1245" y="52"/>
                  </a:lnTo>
                  <a:lnTo>
                    <a:pt x="1245" y="54"/>
                  </a:lnTo>
                  <a:lnTo>
                    <a:pt x="1249" y="54"/>
                  </a:lnTo>
                  <a:lnTo>
                    <a:pt x="1249" y="54"/>
                  </a:lnTo>
                  <a:lnTo>
                    <a:pt x="1259" y="50"/>
                  </a:lnTo>
                  <a:lnTo>
                    <a:pt x="1263" y="48"/>
                  </a:lnTo>
                  <a:lnTo>
                    <a:pt x="1269" y="50"/>
                  </a:lnTo>
                  <a:lnTo>
                    <a:pt x="1269" y="50"/>
                  </a:lnTo>
                  <a:lnTo>
                    <a:pt x="1277" y="72"/>
                  </a:lnTo>
                  <a:lnTo>
                    <a:pt x="1287" y="92"/>
                  </a:lnTo>
                  <a:lnTo>
                    <a:pt x="1287" y="92"/>
                  </a:lnTo>
                  <a:lnTo>
                    <a:pt x="1291" y="94"/>
                  </a:lnTo>
                  <a:lnTo>
                    <a:pt x="1295" y="94"/>
                  </a:lnTo>
                  <a:lnTo>
                    <a:pt x="1301" y="100"/>
                  </a:lnTo>
                  <a:lnTo>
                    <a:pt x="1307" y="108"/>
                  </a:lnTo>
                  <a:lnTo>
                    <a:pt x="1311" y="112"/>
                  </a:lnTo>
                  <a:lnTo>
                    <a:pt x="1311" y="112"/>
                  </a:lnTo>
                  <a:lnTo>
                    <a:pt x="1311" y="114"/>
                  </a:lnTo>
                  <a:lnTo>
                    <a:pt x="1311" y="114"/>
                  </a:lnTo>
                  <a:close/>
                </a:path>
              </a:pathLst>
            </a:custGeom>
            <a:solidFill>
              <a:schemeClr val="accent2"/>
            </a:solidFill>
            <a:ln w="19050">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1E1E1E"/>
                </a:solidFill>
                <a:effectLst/>
                <a:uLnTx/>
                <a:uFillTx/>
                <a:latin typeface="Arial" charset="0"/>
                <a:ea typeface="+mn-ea"/>
                <a:cs typeface="+mn-cs"/>
              </a:endParaRPr>
            </a:p>
          </p:txBody>
        </p:sp>
      </p:grpSp>
      <p:sp>
        <p:nvSpPr>
          <p:cNvPr id="42" name="TextBox 41" hidden="1">
            <a:extLst>
              <a:ext uri="{FF2B5EF4-FFF2-40B4-BE49-F238E27FC236}">
                <a16:creationId xmlns:a16="http://schemas.microsoft.com/office/drawing/2014/main" id="{AD2FC6C4-4762-425E-8EE1-46D7F2E0A893}"/>
              </a:ext>
            </a:extLst>
          </p:cNvPr>
          <p:cNvSpPr txBox="1"/>
          <p:nvPr/>
        </p:nvSpPr>
        <p:spPr>
          <a:xfrm>
            <a:off x="11537975" y="696528"/>
            <a:ext cx="654025" cy="276999"/>
          </a:xfrm>
          <a:prstGeom prst="rect">
            <a:avLst/>
          </a:prstGeom>
          <a:solidFill>
            <a:srgbClr val="FFFF00"/>
          </a:solidFill>
        </p:spPr>
        <p:txBody>
          <a:bodyPr wrap="none" lIns="0" tIns="0" rIns="0" bIns="0" rtlCol="0">
            <a:spAutoFit/>
          </a:body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sz="1800" b="1" i="0" u="none" strike="noStrike" kern="1200" cap="none" spc="0" normalizeH="0" baseline="0" noProof="0" dirty="0">
                <a:ln>
                  <a:noFill/>
                </a:ln>
                <a:solidFill>
                  <a:srgbClr val="FF0066"/>
                </a:solidFill>
                <a:effectLst/>
                <a:uLnTx/>
                <a:uFillTx/>
                <a:latin typeface="Arial" charset="0"/>
                <a:ea typeface="+mn-ea"/>
                <a:cs typeface="+mn-cs"/>
              </a:rPr>
              <a:t>DEBB</a:t>
            </a:r>
          </a:p>
        </p:txBody>
      </p:sp>
    </p:spTree>
    <p:extLst>
      <p:ext uri="{BB962C8B-B14F-4D97-AF65-F5344CB8AC3E}">
        <p14:creationId xmlns:p14="http://schemas.microsoft.com/office/powerpoint/2010/main" val="30769125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Slide Number Placeholder 41">
            <a:extLst>
              <a:ext uri="{FF2B5EF4-FFF2-40B4-BE49-F238E27FC236}">
                <a16:creationId xmlns:a16="http://schemas.microsoft.com/office/drawing/2014/main" id="{2545CBEC-6CE0-478B-B0DD-37C8D60F7164}"/>
              </a:ext>
            </a:extLst>
          </p:cNvPr>
          <p:cNvSpPr>
            <a:spLocks noGrp="1"/>
          </p:cNvSpPr>
          <p:nvPr>
            <p:ph type="sldNum" sz="quarter" idx="12"/>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2D55A223-BDE3-4662-BD05-6BDBDD27824A}" type="slidenum">
              <a:rPr kumimoji="0" lang="en-US" sz="800" b="0" i="0" u="none" strike="noStrike" kern="1200" cap="none" spc="0" normalizeH="0" baseline="0" noProof="0" smtClean="0">
                <a:ln>
                  <a:noFill/>
                </a:ln>
                <a:solidFill>
                  <a:srgbClr val="FFFFFF">
                    <a:lumMod val="85000"/>
                  </a:srgbClr>
                </a:solidFill>
                <a:effectLst/>
                <a:uLnTx/>
                <a:uFillTx/>
                <a:latin typeface="Arial"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20</a:t>
            </a:fld>
            <a:endParaRPr kumimoji="0" lang="en-US" sz="800" b="0" i="0" u="none" strike="noStrike" kern="1200" cap="none" spc="0" normalizeH="0" baseline="0" noProof="0" dirty="0">
              <a:ln>
                <a:noFill/>
              </a:ln>
              <a:solidFill>
                <a:srgbClr val="FFFFFF">
                  <a:lumMod val="85000"/>
                </a:srgbClr>
              </a:solidFill>
              <a:effectLst/>
              <a:uLnTx/>
              <a:uFillTx/>
              <a:latin typeface="Arial" charset="0"/>
              <a:ea typeface="+mn-ea"/>
              <a:cs typeface="+mn-cs"/>
            </a:endParaRPr>
          </a:p>
        </p:txBody>
      </p:sp>
      <p:grpSp>
        <p:nvGrpSpPr>
          <p:cNvPr id="7" name="Group 6">
            <a:extLst>
              <a:ext uri="{FF2B5EF4-FFF2-40B4-BE49-F238E27FC236}">
                <a16:creationId xmlns:a16="http://schemas.microsoft.com/office/drawing/2014/main" id="{F25F71F1-A7EE-3841-8083-692C46DBB9D3}"/>
              </a:ext>
            </a:extLst>
          </p:cNvPr>
          <p:cNvGrpSpPr/>
          <p:nvPr/>
        </p:nvGrpSpPr>
        <p:grpSpPr>
          <a:xfrm>
            <a:off x="477201" y="1064415"/>
            <a:ext cx="7547745" cy="5333979"/>
            <a:chOff x="509285" y="1112541"/>
            <a:chExt cx="7547745" cy="5333979"/>
          </a:xfrm>
        </p:grpSpPr>
        <p:grpSp>
          <p:nvGrpSpPr>
            <p:cNvPr id="11" name="Group 10">
              <a:extLst>
                <a:ext uri="{FF2B5EF4-FFF2-40B4-BE49-F238E27FC236}">
                  <a16:creationId xmlns:a16="http://schemas.microsoft.com/office/drawing/2014/main" id="{B2D3640F-7D28-00E1-0B8F-C1988F6EFAA4}"/>
                </a:ext>
              </a:extLst>
            </p:cNvPr>
            <p:cNvGrpSpPr/>
            <p:nvPr/>
          </p:nvGrpSpPr>
          <p:grpSpPr>
            <a:xfrm>
              <a:off x="509285" y="1112541"/>
              <a:ext cx="7547745" cy="5333979"/>
              <a:chOff x="509285" y="1112541"/>
              <a:chExt cx="7547745" cy="5333979"/>
            </a:xfrm>
          </p:grpSpPr>
          <p:pic>
            <p:nvPicPr>
              <p:cNvPr id="14" name="Picture 13">
                <a:extLst>
                  <a:ext uri="{FF2B5EF4-FFF2-40B4-BE49-F238E27FC236}">
                    <a16:creationId xmlns:a16="http://schemas.microsoft.com/office/drawing/2014/main" id="{B43EF413-F7E8-A85B-CF6C-094E7DF1F7CD}"/>
                  </a:ext>
                </a:extLst>
              </p:cNvPr>
              <p:cNvPicPr>
                <a:picLocks noChangeAspect="1"/>
              </p:cNvPicPr>
              <p:nvPr/>
            </p:nvPicPr>
            <p:blipFill rotWithShape="1">
              <a:blip r:embed="rId3"/>
              <a:srcRect t="13075" r="1991" b="25783"/>
              <a:stretch/>
            </p:blipFill>
            <p:spPr>
              <a:xfrm>
                <a:off x="509287" y="1112541"/>
                <a:ext cx="7547742" cy="1798461"/>
              </a:xfrm>
              <a:prstGeom prst="rect">
                <a:avLst/>
              </a:prstGeom>
            </p:spPr>
          </p:pic>
          <p:grpSp>
            <p:nvGrpSpPr>
              <p:cNvPr id="16" name="Group 15">
                <a:extLst>
                  <a:ext uri="{FF2B5EF4-FFF2-40B4-BE49-F238E27FC236}">
                    <a16:creationId xmlns:a16="http://schemas.microsoft.com/office/drawing/2014/main" id="{F44D8889-ABCD-3156-80CD-819AC18EBB3F}"/>
                  </a:ext>
                </a:extLst>
              </p:cNvPr>
              <p:cNvGrpSpPr/>
              <p:nvPr/>
            </p:nvGrpSpPr>
            <p:grpSpPr>
              <a:xfrm>
                <a:off x="509285" y="1755664"/>
                <a:ext cx="7547745" cy="4690856"/>
                <a:chOff x="509285" y="1821767"/>
                <a:chExt cx="8347747" cy="5188054"/>
              </a:xfrm>
            </p:grpSpPr>
            <p:pic>
              <p:nvPicPr>
                <p:cNvPr id="17" name="Picture 16">
                  <a:extLst>
                    <a:ext uri="{FF2B5EF4-FFF2-40B4-BE49-F238E27FC236}">
                      <a16:creationId xmlns:a16="http://schemas.microsoft.com/office/drawing/2014/main" id="{88FB3D32-4D24-BE66-2C8E-946F48053688}"/>
                    </a:ext>
                  </a:extLst>
                </p:cNvPr>
                <p:cNvPicPr>
                  <a:picLocks noChangeAspect="1"/>
                </p:cNvPicPr>
                <p:nvPr/>
              </p:nvPicPr>
              <p:blipFill rotWithShape="1">
                <a:blip r:embed="rId4"/>
                <a:srcRect l="466" r="1002" b="12642"/>
                <a:stretch/>
              </p:blipFill>
              <p:spPr>
                <a:xfrm>
                  <a:off x="509285" y="4311468"/>
                  <a:ext cx="8347746" cy="2698353"/>
                </a:xfrm>
                <a:prstGeom prst="rect">
                  <a:avLst/>
                </a:prstGeom>
              </p:spPr>
            </p:pic>
            <p:pic>
              <p:nvPicPr>
                <p:cNvPr id="19" name="Picture 18">
                  <a:extLst>
                    <a:ext uri="{FF2B5EF4-FFF2-40B4-BE49-F238E27FC236}">
                      <a16:creationId xmlns:a16="http://schemas.microsoft.com/office/drawing/2014/main" id="{8874FD38-510C-7085-92C5-E2D049A4F2DB}"/>
                    </a:ext>
                  </a:extLst>
                </p:cNvPr>
                <p:cNvPicPr>
                  <a:picLocks noChangeAspect="1"/>
                </p:cNvPicPr>
                <p:nvPr/>
              </p:nvPicPr>
              <p:blipFill rotWithShape="1">
                <a:blip r:embed="rId5"/>
                <a:srcRect l="81222" t="33692" r="9624" b="63641"/>
                <a:stretch/>
              </p:blipFill>
              <p:spPr>
                <a:xfrm>
                  <a:off x="7448979" y="1821767"/>
                  <a:ext cx="891646" cy="304376"/>
                </a:xfrm>
                <a:prstGeom prst="rect">
                  <a:avLst/>
                </a:prstGeom>
              </p:spPr>
            </p:pic>
            <p:pic>
              <p:nvPicPr>
                <p:cNvPr id="20" name="Picture 19">
                  <a:extLst>
                    <a:ext uri="{FF2B5EF4-FFF2-40B4-BE49-F238E27FC236}">
                      <a16:creationId xmlns:a16="http://schemas.microsoft.com/office/drawing/2014/main" id="{A72D0DC4-9694-F546-3D41-0C1D5A5A80AC}"/>
                    </a:ext>
                  </a:extLst>
                </p:cNvPr>
                <p:cNvPicPr>
                  <a:picLocks noChangeAspect="1"/>
                </p:cNvPicPr>
                <p:nvPr/>
              </p:nvPicPr>
              <p:blipFill rotWithShape="1">
                <a:blip r:embed="rId5"/>
                <a:srcRect l="1470" t="38826" r="2399"/>
                <a:stretch/>
              </p:blipFill>
              <p:spPr>
                <a:xfrm>
                  <a:off x="509286" y="2222659"/>
                  <a:ext cx="8347746" cy="2214351"/>
                </a:xfrm>
                <a:prstGeom prst="rect">
                  <a:avLst/>
                </a:prstGeom>
              </p:spPr>
            </p:pic>
          </p:grpSp>
        </p:grpSp>
        <p:sp>
          <p:nvSpPr>
            <p:cNvPr id="13" name="Rectangle 12">
              <a:extLst>
                <a:ext uri="{FF2B5EF4-FFF2-40B4-BE49-F238E27FC236}">
                  <a16:creationId xmlns:a16="http://schemas.microsoft.com/office/drawing/2014/main" id="{A7C97170-C91B-3E7A-25A1-B16BE8DA9345}"/>
                </a:ext>
              </a:extLst>
            </p:cNvPr>
            <p:cNvSpPr/>
            <p:nvPr/>
          </p:nvSpPr>
          <p:spPr>
            <a:xfrm>
              <a:off x="1092731" y="4370387"/>
              <a:ext cx="116946" cy="87313"/>
            </a:xfrm>
            <a:prstGeom prst="rect">
              <a:avLst/>
            </a:prstGeom>
            <a:solidFill>
              <a:srgbClr val="EEEEE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28" name="Title 1">
            <a:extLst>
              <a:ext uri="{FF2B5EF4-FFF2-40B4-BE49-F238E27FC236}">
                <a16:creationId xmlns:a16="http://schemas.microsoft.com/office/drawing/2014/main" id="{01571E76-1BE9-08DC-663D-07620D3BD365}"/>
              </a:ext>
            </a:extLst>
          </p:cNvPr>
          <p:cNvSpPr>
            <a:spLocks noGrp="1"/>
          </p:cNvSpPr>
          <p:nvPr>
            <p:ph type="title"/>
          </p:nvPr>
        </p:nvSpPr>
        <p:spPr>
          <a:xfrm>
            <a:off x="473414" y="411480"/>
            <a:ext cx="11185186" cy="876300"/>
          </a:xfrm>
        </p:spPr>
        <p:txBody>
          <a:bodyPr/>
          <a:lstStyle/>
          <a:p>
            <a:r>
              <a:rPr lang="en-US" dirty="0"/>
              <a:t>Cost Estimate Search Results</a:t>
            </a:r>
          </a:p>
        </p:txBody>
      </p:sp>
      <p:sp>
        <p:nvSpPr>
          <p:cNvPr id="33" name="Rectangle 32">
            <a:extLst>
              <a:ext uri="{FF2B5EF4-FFF2-40B4-BE49-F238E27FC236}">
                <a16:creationId xmlns:a16="http://schemas.microsoft.com/office/drawing/2014/main" id="{4184A410-C091-85A6-C418-1E6742C588EC}"/>
              </a:ext>
            </a:extLst>
          </p:cNvPr>
          <p:cNvSpPr/>
          <p:nvPr/>
        </p:nvSpPr>
        <p:spPr>
          <a:xfrm>
            <a:off x="490238" y="1059542"/>
            <a:ext cx="5713712" cy="903900"/>
          </a:xfrm>
          <a:prstGeom prst="rect">
            <a:avLst/>
          </a:prstGeom>
          <a:noFill/>
          <a:ln w="8890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9" name="Rectangle 38">
            <a:extLst>
              <a:ext uri="{FF2B5EF4-FFF2-40B4-BE49-F238E27FC236}">
                <a16:creationId xmlns:a16="http://schemas.microsoft.com/office/drawing/2014/main" id="{7831922E-FFF6-0A9D-D359-9939B1036FDA}"/>
              </a:ext>
            </a:extLst>
          </p:cNvPr>
          <p:cNvSpPr/>
          <p:nvPr/>
        </p:nvSpPr>
        <p:spPr>
          <a:xfrm>
            <a:off x="5857874" y="4932057"/>
            <a:ext cx="1242273" cy="719657"/>
          </a:xfrm>
          <a:prstGeom prst="rect">
            <a:avLst/>
          </a:prstGeom>
          <a:noFill/>
          <a:ln w="8890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cxnSp>
        <p:nvCxnSpPr>
          <p:cNvPr id="40" name="Straight Connector 39">
            <a:extLst>
              <a:ext uri="{FF2B5EF4-FFF2-40B4-BE49-F238E27FC236}">
                <a16:creationId xmlns:a16="http://schemas.microsoft.com/office/drawing/2014/main" id="{A9C10379-7E8E-2591-B224-B0CE10699C27}"/>
              </a:ext>
            </a:extLst>
          </p:cNvPr>
          <p:cNvCxnSpPr>
            <a:cxnSpLocks/>
          </p:cNvCxnSpPr>
          <p:nvPr/>
        </p:nvCxnSpPr>
        <p:spPr>
          <a:xfrm>
            <a:off x="7100147" y="5375067"/>
            <a:ext cx="16002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C96C7A04-C48A-5878-AB3D-CAFAA1C03406}"/>
              </a:ext>
            </a:extLst>
          </p:cNvPr>
          <p:cNvSpPr txBox="1"/>
          <p:nvPr/>
        </p:nvSpPr>
        <p:spPr>
          <a:xfrm>
            <a:off x="7573941" y="4969759"/>
            <a:ext cx="1527048" cy="822960"/>
          </a:xfrm>
          <a:prstGeom prst="rect">
            <a:avLst/>
          </a:prstGeom>
          <a:solidFill>
            <a:schemeClr val="bg1"/>
          </a:solidFill>
          <a:ln w="19050">
            <a:solidFill>
              <a:schemeClr val="accent2"/>
            </a:solidFill>
            <a:miter lim="800000"/>
          </a:ln>
          <a:effectLst>
            <a:softEdge rad="0"/>
          </a:effectLst>
        </p:spPr>
        <p:txBody>
          <a:bodyPr wrap="square" lIns="182880" rIns="91440" rtlCol="0" anchor="ctr" anchorCtr="0">
            <a:noAutofit/>
          </a:bodyPr>
          <a:lstStyle/>
          <a:p>
            <a:pPr marL="0" marR="0" lvl="0" indent="0" algn="l" defTabSz="914400" rtl="0" eaLnBrk="1" fontAlgn="base" latinLnBrk="0" hangingPunct="1">
              <a:lnSpc>
                <a:spcPct val="105000"/>
              </a:lnSpc>
              <a:spcBef>
                <a:spcPct val="0"/>
              </a:spcBef>
              <a:spcAft>
                <a:spcPct val="0"/>
              </a:spcAft>
              <a:buClrTx/>
              <a:buSzTx/>
              <a:buFontTx/>
              <a:buNone/>
              <a:tabLst/>
              <a:defRPr/>
            </a:pPr>
            <a:r>
              <a:rPr kumimoji="0" lang="en-US" sz="1500" b="0" i="0" u="none" strike="noStrike" kern="0" cap="none" spc="0" normalizeH="0" baseline="0" noProof="0" dirty="0">
                <a:ln>
                  <a:noFill/>
                </a:ln>
                <a:solidFill>
                  <a:srgbClr val="1E1E1E"/>
                </a:solidFill>
                <a:effectLst/>
                <a:uLnTx/>
                <a:uFillTx/>
                <a:latin typeface="Arial" charset="0"/>
                <a:ea typeface="+mn-ea"/>
                <a:cs typeface="+mn-cs"/>
              </a:rPr>
              <a:t>View full cost </a:t>
            </a:r>
            <a:br>
              <a:rPr kumimoji="0" lang="en-US" sz="1500" b="0" i="0" u="none" strike="noStrike" kern="0" cap="none" spc="0" normalizeH="0" baseline="0" noProof="0" dirty="0">
                <a:ln>
                  <a:noFill/>
                </a:ln>
                <a:solidFill>
                  <a:srgbClr val="1E1E1E"/>
                </a:solidFill>
                <a:effectLst/>
                <a:uLnTx/>
                <a:uFillTx/>
                <a:latin typeface="Arial" charset="0"/>
                <a:ea typeface="+mn-ea"/>
                <a:cs typeface="+mn-cs"/>
              </a:rPr>
            </a:br>
            <a:r>
              <a:rPr kumimoji="0" lang="en-US" sz="1500" b="0" i="0" u="none" strike="noStrike" kern="0" cap="none" spc="0" normalizeH="0" baseline="0" noProof="0" dirty="0">
                <a:ln>
                  <a:noFill/>
                </a:ln>
                <a:solidFill>
                  <a:srgbClr val="1E1E1E"/>
                </a:solidFill>
                <a:effectLst/>
                <a:uLnTx/>
                <a:uFillTx/>
                <a:latin typeface="Arial" charset="0"/>
                <a:ea typeface="+mn-ea"/>
                <a:cs typeface="+mn-cs"/>
              </a:rPr>
              <a:t>breakout of the procedure</a:t>
            </a:r>
          </a:p>
        </p:txBody>
      </p:sp>
      <p:sp>
        <p:nvSpPr>
          <p:cNvPr id="43" name="Title 14">
            <a:extLst>
              <a:ext uri="{FF2B5EF4-FFF2-40B4-BE49-F238E27FC236}">
                <a16:creationId xmlns:a16="http://schemas.microsoft.com/office/drawing/2014/main" id="{5AD12581-4AE8-C18E-4D9B-6831A36B74C0}"/>
              </a:ext>
            </a:extLst>
          </p:cNvPr>
          <p:cNvSpPr txBox="1">
            <a:spLocks/>
          </p:cNvSpPr>
          <p:nvPr/>
        </p:nvSpPr>
        <p:spPr>
          <a:xfrm>
            <a:off x="9591486" y="777240"/>
            <a:ext cx="2165624" cy="876300"/>
          </a:xfrm>
          <a:prstGeom prst="rect">
            <a:avLst/>
          </a:prstGeom>
        </p:spPr>
        <p:txBody>
          <a:bodyPr vert="horz" lIns="0" tIns="0" rIns="0" bIns="0" rtlCol="0" anchor="ctr" anchorCtr="0">
            <a:noAutofit/>
          </a:bodyPr>
          <a:lstStyle>
            <a:lvl1pPr algn="l" defTabSz="685800" rtl="0" eaLnBrk="1" latinLnBrk="0" hangingPunct="1">
              <a:lnSpc>
                <a:spcPct val="90000"/>
              </a:lnSpc>
              <a:spcBef>
                <a:spcPct val="0"/>
              </a:spcBef>
              <a:buNone/>
              <a:defRPr sz="3000" kern="600" baseline="0">
                <a:solidFill>
                  <a:schemeClr val="tx2"/>
                </a:solidFill>
                <a:latin typeface="+mj-lt"/>
                <a:ea typeface="+mj-ea"/>
                <a:cs typeface="+mj-cs"/>
              </a:defRPr>
            </a:lvl1pPr>
          </a:lstStyle>
          <a:p>
            <a:pPr marL="0" marR="0" lvl="0" indent="0" algn="l" defTabSz="685800" rtl="0" eaLnBrk="1" fontAlgn="auto" latinLnBrk="0" hangingPunct="1">
              <a:lnSpc>
                <a:spcPct val="95000"/>
              </a:lnSpc>
              <a:spcBef>
                <a:spcPts val="500"/>
              </a:spcBef>
              <a:spcAft>
                <a:spcPts val="0"/>
              </a:spcAft>
              <a:buClrTx/>
              <a:buSzTx/>
              <a:buFontTx/>
              <a:buNone/>
              <a:tabLst/>
              <a:defRPr/>
            </a:pPr>
            <a:r>
              <a:rPr kumimoji="0" lang="en-US" sz="2300" b="1" i="0" u="none" strike="noStrike" kern="600" cap="none" spc="0" normalizeH="0" baseline="0" noProof="0" dirty="0">
                <a:ln>
                  <a:noFill/>
                </a:ln>
                <a:solidFill>
                  <a:srgbClr val="005587"/>
                </a:solidFill>
                <a:effectLst/>
                <a:uLnTx/>
                <a:uFillTx/>
                <a:latin typeface="Arial" panose="020B0604020202020204"/>
                <a:ea typeface="+mj-ea"/>
                <a:cs typeface="+mj-cs"/>
              </a:rPr>
              <a:t>Did you know?</a:t>
            </a:r>
          </a:p>
          <a:p>
            <a:pPr marL="0" marR="0" lvl="0" indent="0" algn="l" defTabSz="685800" rtl="0" eaLnBrk="1" fontAlgn="auto" latinLnBrk="0" hangingPunct="1">
              <a:lnSpc>
                <a:spcPct val="92000"/>
              </a:lnSpc>
              <a:spcBef>
                <a:spcPts val="300"/>
              </a:spcBef>
              <a:spcAft>
                <a:spcPts val="0"/>
              </a:spcAft>
              <a:buClrTx/>
              <a:buSzTx/>
              <a:buFontTx/>
              <a:buNone/>
              <a:tabLst/>
              <a:defRPr/>
            </a:pPr>
            <a:r>
              <a:rPr kumimoji="0" lang="en-US" sz="1900" b="0" i="0" u="none" strike="noStrike" kern="600" cap="none" spc="0" normalizeH="0" baseline="0" noProof="0" dirty="0">
                <a:ln>
                  <a:noFill/>
                </a:ln>
                <a:solidFill>
                  <a:srgbClr val="005587"/>
                </a:solidFill>
                <a:effectLst/>
                <a:uLnTx/>
                <a:uFillTx/>
                <a:latin typeface="Arial" panose="020B0604020202020204"/>
                <a:ea typeface="+mj-ea"/>
                <a:cs typeface="+mj-cs"/>
              </a:rPr>
              <a:t>Cost Range for a </a:t>
            </a:r>
            <a:br>
              <a:rPr kumimoji="0" lang="en-US" sz="1900" b="0" i="0" u="none" strike="noStrike" kern="600" cap="none" spc="0" normalizeH="0" baseline="0" noProof="0" dirty="0">
                <a:ln>
                  <a:noFill/>
                </a:ln>
                <a:solidFill>
                  <a:srgbClr val="005587"/>
                </a:solidFill>
                <a:effectLst/>
                <a:uLnTx/>
                <a:uFillTx/>
                <a:latin typeface="Arial" panose="020B0604020202020204"/>
                <a:ea typeface="+mj-ea"/>
                <a:cs typeface="+mj-cs"/>
              </a:rPr>
            </a:br>
            <a:r>
              <a:rPr kumimoji="0" lang="en-US" sz="1900" b="0" i="0" u="none" strike="noStrike" kern="600" cap="none" spc="0" normalizeH="0" baseline="0" noProof="0" dirty="0">
                <a:ln>
                  <a:noFill/>
                </a:ln>
                <a:solidFill>
                  <a:srgbClr val="005587"/>
                </a:solidFill>
                <a:effectLst/>
                <a:uLnTx/>
                <a:uFillTx/>
                <a:latin typeface="Arial" panose="020B0604020202020204"/>
                <a:ea typeface="+mj-ea"/>
                <a:cs typeface="+mj-cs"/>
              </a:rPr>
              <a:t>Knee Replacement</a:t>
            </a:r>
          </a:p>
        </p:txBody>
      </p:sp>
      <p:sp>
        <p:nvSpPr>
          <p:cNvPr id="44" name="TextBox 43">
            <a:extLst>
              <a:ext uri="{FF2B5EF4-FFF2-40B4-BE49-F238E27FC236}">
                <a16:creationId xmlns:a16="http://schemas.microsoft.com/office/drawing/2014/main" id="{CDACC6AE-E027-2A08-59C0-D7F76A369016}"/>
              </a:ext>
            </a:extLst>
          </p:cNvPr>
          <p:cNvSpPr txBox="1"/>
          <p:nvPr/>
        </p:nvSpPr>
        <p:spPr>
          <a:xfrm>
            <a:off x="2524642" y="1792217"/>
            <a:ext cx="3389116" cy="353275"/>
          </a:xfrm>
          <a:prstGeom prst="rect">
            <a:avLst/>
          </a:prstGeom>
          <a:solidFill>
            <a:schemeClr val="bg1"/>
          </a:solidFill>
          <a:ln w="19050">
            <a:solidFill>
              <a:schemeClr val="accent2"/>
            </a:solidFill>
            <a:miter lim="800000"/>
          </a:ln>
          <a:effectLst>
            <a:softEdge rad="0"/>
          </a:effectLst>
        </p:spPr>
        <p:txBody>
          <a:bodyPr wrap="square" lIns="182880" rIns="182880" rtlCol="0" anchor="ctr" anchorCtr="0">
            <a:noAutofit/>
          </a:bodyPr>
          <a:lstStyle/>
          <a:p>
            <a:pPr marL="0" marR="0" lvl="0" indent="0" algn="l" defTabSz="914400" rtl="0" eaLnBrk="1" fontAlgn="base" latinLnBrk="0" hangingPunct="1">
              <a:lnSpc>
                <a:spcPct val="105000"/>
              </a:lnSpc>
              <a:spcBef>
                <a:spcPct val="0"/>
              </a:spcBef>
              <a:spcAft>
                <a:spcPct val="0"/>
              </a:spcAft>
              <a:buClrTx/>
              <a:buSzTx/>
              <a:buFontTx/>
              <a:buNone/>
              <a:tabLst/>
              <a:defRPr/>
            </a:pPr>
            <a:r>
              <a:rPr kumimoji="0" lang="en-US" sz="1500" b="0" i="0" u="none" strike="noStrike" kern="0" cap="none" spc="0" normalizeH="0" baseline="0" noProof="0" dirty="0">
                <a:ln>
                  <a:noFill/>
                </a:ln>
                <a:solidFill>
                  <a:srgbClr val="1E1E1E"/>
                </a:solidFill>
                <a:effectLst/>
                <a:uLnTx/>
                <a:uFillTx/>
                <a:latin typeface="Arial" charset="0"/>
                <a:ea typeface="+mn-ea"/>
                <a:cs typeface="+mn-cs"/>
              </a:rPr>
              <a:t>Description of procedure or service</a:t>
            </a:r>
          </a:p>
        </p:txBody>
      </p:sp>
      <p:grpSp>
        <p:nvGrpSpPr>
          <p:cNvPr id="45" name="Group 44">
            <a:extLst>
              <a:ext uri="{FF2B5EF4-FFF2-40B4-BE49-F238E27FC236}">
                <a16:creationId xmlns:a16="http://schemas.microsoft.com/office/drawing/2014/main" id="{70BCED55-C7B3-079B-D078-924072795210}"/>
              </a:ext>
            </a:extLst>
          </p:cNvPr>
          <p:cNvGrpSpPr/>
          <p:nvPr/>
        </p:nvGrpSpPr>
        <p:grpSpPr>
          <a:xfrm>
            <a:off x="9589538" y="1806948"/>
            <a:ext cx="2165647" cy="4554196"/>
            <a:chOff x="9605036" y="1791450"/>
            <a:chExt cx="2165647" cy="4554196"/>
          </a:xfrm>
        </p:grpSpPr>
        <p:pic>
          <p:nvPicPr>
            <p:cNvPr id="46" name="Picture 45" descr="A picture containing mountain, outdoor, grass, nature&#10;&#10;Description automatically generated">
              <a:extLst>
                <a:ext uri="{FF2B5EF4-FFF2-40B4-BE49-F238E27FC236}">
                  <a16:creationId xmlns:a16="http://schemas.microsoft.com/office/drawing/2014/main" id="{FBB3972F-DCE5-FBDE-4F1D-90C46502B43E}"/>
                </a:ext>
              </a:extLst>
            </p:cNvPr>
            <p:cNvPicPr>
              <a:picLocks noChangeAspect="1"/>
            </p:cNvPicPr>
            <p:nvPr/>
          </p:nvPicPr>
          <p:blipFill rotWithShape="1">
            <a:blip r:embed="rId6" cstate="email">
              <a:extLst>
                <a:ext uri="{BEBA8EAE-BF5A-486C-A8C5-ECC9F3942E4B}">
                  <a14:imgProps xmlns:a14="http://schemas.microsoft.com/office/drawing/2010/main">
                    <a14:imgLayer r:embed="rId7">
                      <a14:imgEffect>
                        <a14:brightnessContrast bright="4000"/>
                      </a14:imgEffect>
                    </a14:imgLayer>
                  </a14:imgProps>
                </a:ext>
                <a:ext uri="{28A0092B-C50C-407E-A947-70E740481C1C}">
                  <a14:useLocalDpi xmlns:a14="http://schemas.microsoft.com/office/drawing/2010/main"/>
                </a:ext>
              </a:extLst>
            </a:blip>
            <a:srcRect l="19706" t="8497" r="53979" b="8497"/>
            <a:stretch/>
          </p:blipFill>
          <p:spPr>
            <a:xfrm>
              <a:off x="9605036" y="1791934"/>
              <a:ext cx="2165634" cy="4553712"/>
            </a:xfrm>
            <a:prstGeom prst="rect">
              <a:avLst/>
            </a:prstGeom>
          </p:spPr>
        </p:pic>
        <p:sp>
          <p:nvSpPr>
            <p:cNvPr id="47" name="Rectangle 46">
              <a:extLst>
                <a:ext uri="{FF2B5EF4-FFF2-40B4-BE49-F238E27FC236}">
                  <a16:creationId xmlns:a16="http://schemas.microsoft.com/office/drawing/2014/main" id="{0910A66B-F648-962D-F893-89ECC72B41B4}"/>
                </a:ext>
              </a:extLst>
            </p:cNvPr>
            <p:cNvSpPr/>
            <p:nvPr/>
          </p:nvSpPr>
          <p:spPr>
            <a:xfrm>
              <a:off x="9605036" y="5395221"/>
              <a:ext cx="2165630" cy="950425"/>
            </a:xfrm>
            <a:prstGeom prst="rect">
              <a:avLst/>
            </a:prstGeom>
            <a:gradFill>
              <a:gsLst>
                <a:gs pos="0">
                  <a:schemeClr val="tx1">
                    <a:alpha val="0"/>
                  </a:schemeClr>
                </a:gs>
                <a:gs pos="100000">
                  <a:schemeClr val="tx1"/>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8" name="TextBox 3">
              <a:extLst>
                <a:ext uri="{FF2B5EF4-FFF2-40B4-BE49-F238E27FC236}">
                  <a16:creationId xmlns:a16="http://schemas.microsoft.com/office/drawing/2014/main" id="{650E403B-D5C1-FD5B-ED0B-8514FECEA0A6}"/>
                </a:ext>
              </a:extLst>
            </p:cNvPr>
            <p:cNvSpPr txBox="1">
              <a:spLocks noChangeArrowheads="1"/>
            </p:cNvSpPr>
            <p:nvPr/>
          </p:nvSpPr>
          <p:spPr bwMode="auto">
            <a:xfrm>
              <a:off x="9832788" y="2744835"/>
              <a:ext cx="1710125" cy="818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10000"/>
                </a:lnSpc>
                <a:spcBef>
                  <a:spcPts val="400"/>
                </a:spcBef>
                <a:spcAft>
                  <a:spcPct val="0"/>
                </a:spcAft>
                <a:buClrTx/>
                <a:buSzTx/>
                <a:buFontTx/>
                <a:buNone/>
                <a:tabLst/>
                <a:defRPr/>
              </a:pPr>
              <a:r>
                <a:rPr kumimoji="0" lang="en-US" sz="2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Black" panose="020B0A04020102020204" pitchFamily="34" charset="0"/>
                  <a:ea typeface="ＭＳ Ｐゴシック"/>
                  <a:cs typeface="+mn-cs"/>
                </a:rPr>
                <a:t>$18,879 – $46,153</a:t>
              </a:r>
            </a:p>
          </p:txBody>
        </p:sp>
        <p:sp>
          <p:nvSpPr>
            <p:cNvPr id="49" name="Rectangle 48">
              <a:extLst>
                <a:ext uri="{FF2B5EF4-FFF2-40B4-BE49-F238E27FC236}">
                  <a16:creationId xmlns:a16="http://schemas.microsoft.com/office/drawing/2014/main" id="{21C6A0FB-10D1-7539-D53A-B003B0D55A94}"/>
                </a:ext>
              </a:extLst>
            </p:cNvPr>
            <p:cNvSpPr/>
            <p:nvPr/>
          </p:nvSpPr>
          <p:spPr>
            <a:xfrm rot="10800000">
              <a:off x="9605059" y="1791450"/>
              <a:ext cx="2165624" cy="1097279"/>
            </a:xfrm>
            <a:prstGeom prst="rect">
              <a:avLst/>
            </a:prstGeom>
            <a:gradFill>
              <a:gsLst>
                <a:gs pos="7000">
                  <a:schemeClr val="tx1">
                    <a:alpha val="0"/>
                  </a:schemeClr>
                </a:gs>
                <a:gs pos="100000">
                  <a:schemeClr val="tx1">
                    <a:alpha val="8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0" name="TextBox 3">
              <a:extLst>
                <a:ext uri="{FF2B5EF4-FFF2-40B4-BE49-F238E27FC236}">
                  <a16:creationId xmlns:a16="http://schemas.microsoft.com/office/drawing/2014/main" id="{F4E7CBB8-E71B-D48D-9666-B904BC0639AD}"/>
                </a:ext>
              </a:extLst>
            </p:cNvPr>
            <p:cNvSpPr txBox="1">
              <a:spLocks noChangeArrowheads="1"/>
            </p:cNvSpPr>
            <p:nvPr/>
          </p:nvSpPr>
          <p:spPr bwMode="auto">
            <a:xfrm>
              <a:off x="9630696" y="2288617"/>
              <a:ext cx="2114311" cy="357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10000"/>
                </a:lnSpc>
                <a:spcBef>
                  <a:spcPts val="400"/>
                </a:spcBef>
                <a:spcAft>
                  <a:spcPct val="0"/>
                </a:spcAft>
                <a:buClrTx/>
                <a:buSzTx/>
                <a:buFontTx/>
                <a:buNone/>
                <a:tabLst/>
                <a:defRPr/>
              </a:pPr>
              <a:r>
                <a:rPr kumimoji="0" lang="en-US" sz="17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a:ea typeface="ＭＳ Ｐゴシック"/>
                  <a:cs typeface="+mn-cs"/>
                </a:rPr>
                <a:t>Albuquerque, NM</a:t>
              </a:r>
            </a:p>
          </p:txBody>
        </p:sp>
      </p:grpSp>
      <p:sp>
        <p:nvSpPr>
          <p:cNvPr id="51" name="Rectangle 50">
            <a:extLst>
              <a:ext uri="{FF2B5EF4-FFF2-40B4-BE49-F238E27FC236}">
                <a16:creationId xmlns:a16="http://schemas.microsoft.com/office/drawing/2014/main" id="{28CF18CD-08D6-CC04-1D45-03519E82D51E}"/>
              </a:ext>
            </a:extLst>
          </p:cNvPr>
          <p:cNvSpPr/>
          <p:nvPr/>
        </p:nvSpPr>
        <p:spPr>
          <a:xfrm>
            <a:off x="6671623" y="4248787"/>
            <a:ext cx="806196" cy="265615"/>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2" name="Rectangle 51">
            <a:extLst>
              <a:ext uri="{FF2B5EF4-FFF2-40B4-BE49-F238E27FC236}">
                <a16:creationId xmlns:a16="http://schemas.microsoft.com/office/drawing/2014/main" id="{AEE83D64-D6A1-DE9E-DCFC-898893E5C733}"/>
              </a:ext>
            </a:extLst>
          </p:cNvPr>
          <p:cNvSpPr/>
          <p:nvPr/>
        </p:nvSpPr>
        <p:spPr>
          <a:xfrm>
            <a:off x="5023186" y="4248787"/>
            <a:ext cx="1189460" cy="410109"/>
          </a:xfrm>
          <a:prstGeom prst="rect">
            <a:avLst/>
          </a:prstGeom>
          <a:noFill/>
          <a:ln w="8890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cxnSp>
        <p:nvCxnSpPr>
          <p:cNvPr id="53" name="Straight Connector 52">
            <a:extLst>
              <a:ext uri="{FF2B5EF4-FFF2-40B4-BE49-F238E27FC236}">
                <a16:creationId xmlns:a16="http://schemas.microsoft.com/office/drawing/2014/main" id="{B821C826-4B26-582E-D9C9-3816430392FF}"/>
              </a:ext>
            </a:extLst>
          </p:cNvPr>
          <p:cNvCxnSpPr>
            <a:cxnSpLocks/>
          </p:cNvCxnSpPr>
          <p:nvPr/>
        </p:nvCxnSpPr>
        <p:spPr>
          <a:xfrm>
            <a:off x="6207237" y="4417190"/>
            <a:ext cx="256032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3CBCA3E2-AE3A-F75F-604F-C828C8B3B5B6}"/>
              </a:ext>
            </a:extLst>
          </p:cNvPr>
          <p:cNvSpPr txBox="1"/>
          <p:nvPr/>
        </p:nvSpPr>
        <p:spPr>
          <a:xfrm>
            <a:off x="7573941" y="3926054"/>
            <a:ext cx="1527048" cy="822960"/>
          </a:xfrm>
          <a:prstGeom prst="rect">
            <a:avLst/>
          </a:prstGeom>
          <a:solidFill>
            <a:schemeClr val="bg1"/>
          </a:solidFill>
          <a:ln w="19050">
            <a:solidFill>
              <a:schemeClr val="accent2"/>
            </a:solidFill>
            <a:miter lim="800000"/>
          </a:ln>
          <a:effectLst>
            <a:softEdge rad="0"/>
          </a:effectLst>
        </p:spPr>
        <p:txBody>
          <a:bodyPr wrap="square" lIns="182880" rIns="91440" rtlCol="0" anchor="ctr" anchorCtr="0">
            <a:noAutofit/>
          </a:bodyPr>
          <a:lstStyle/>
          <a:p>
            <a:pPr marL="0" marR="0" lvl="0" indent="0" algn="l" defTabSz="914400" rtl="0" eaLnBrk="1" fontAlgn="base" latinLnBrk="0" hangingPunct="1">
              <a:lnSpc>
                <a:spcPct val="105000"/>
              </a:lnSpc>
              <a:spcBef>
                <a:spcPct val="0"/>
              </a:spcBef>
              <a:spcAft>
                <a:spcPct val="0"/>
              </a:spcAft>
              <a:buClrTx/>
              <a:buSzTx/>
              <a:buFontTx/>
              <a:buNone/>
              <a:tabLst/>
              <a:defRPr/>
            </a:pPr>
            <a:r>
              <a:rPr kumimoji="0" lang="en-US" sz="1500" b="0" i="0" u="none" strike="noStrike" kern="0" cap="none" spc="0" normalizeH="0" baseline="0" noProof="0" dirty="0">
                <a:ln>
                  <a:noFill/>
                </a:ln>
                <a:solidFill>
                  <a:srgbClr val="1E1E1E"/>
                </a:solidFill>
                <a:effectLst/>
                <a:uLnTx/>
                <a:uFillTx/>
                <a:latin typeface="Arial" charset="0"/>
                <a:ea typeface="+mn-ea"/>
                <a:cs typeface="+mn-cs"/>
              </a:rPr>
              <a:t>Compare </a:t>
            </a:r>
            <a:br>
              <a:rPr kumimoji="0" lang="en-US" sz="1500" b="0" i="0" u="none" strike="noStrike" kern="0" cap="none" spc="0" normalizeH="0" baseline="0" noProof="0" dirty="0">
                <a:ln>
                  <a:noFill/>
                </a:ln>
                <a:solidFill>
                  <a:srgbClr val="1E1E1E"/>
                </a:solidFill>
                <a:effectLst/>
                <a:uLnTx/>
                <a:uFillTx/>
                <a:latin typeface="Arial" charset="0"/>
                <a:ea typeface="+mn-ea"/>
                <a:cs typeface="+mn-cs"/>
              </a:rPr>
            </a:br>
            <a:r>
              <a:rPr kumimoji="0" lang="en-US" sz="1500" b="0" i="0" u="none" strike="noStrike" kern="0" cap="none" spc="0" normalizeH="0" baseline="0" noProof="0" dirty="0">
                <a:ln>
                  <a:noFill/>
                </a:ln>
                <a:solidFill>
                  <a:srgbClr val="1E1E1E"/>
                </a:solidFill>
                <a:effectLst/>
                <a:uLnTx/>
                <a:uFillTx/>
                <a:latin typeface="Arial" charset="0"/>
                <a:ea typeface="+mn-ea"/>
                <a:cs typeface="+mn-cs"/>
              </a:rPr>
              <a:t>up to four </a:t>
            </a:r>
            <a:br>
              <a:rPr kumimoji="0" lang="en-US" sz="1500" b="0" i="0" u="none" strike="noStrike" kern="0" cap="none" spc="0" normalizeH="0" baseline="0" noProof="0" dirty="0">
                <a:ln>
                  <a:noFill/>
                </a:ln>
                <a:solidFill>
                  <a:srgbClr val="1E1E1E"/>
                </a:solidFill>
                <a:effectLst/>
                <a:uLnTx/>
                <a:uFillTx/>
                <a:latin typeface="Arial" charset="0"/>
                <a:ea typeface="+mn-ea"/>
                <a:cs typeface="+mn-cs"/>
              </a:rPr>
            </a:br>
            <a:r>
              <a:rPr kumimoji="0" lang="en-US" sz="1500" b="0" i="0" u="none" strike="noStrike" kern="0" cap="none" spc="0" normalizeH="0" baseline="0" noProof="0" dirty="0">
                <a:ln>
                  <a:noFill/>
                </a:ln>
                <a:solidFill>
                  <a:srgbClr val="1E1E1E"/>
                </a:solidFill>
                <a:effectLst/>
                <a:uLnTx/>
                <a:uFillTx/>
                <a:latin typeface="Arial" charset="0"/>
                <a:ea typeface="+mn-ea"/>
                <a:cs typeface="+mn-cs"/>
              </a:rPr>
              <a:t>search results</a:t>
            </a:r>
          </a:p>
        </p:txBody>
      </p:sp>
    </p:spTree>
    <p:extLst>
      <p:ext uri="{BB962C8B-B14F-4D97-AF65-F5344CB8AC3E}">
        <p14:creationId xmlns:p14="http://schemas.microsoft.com/office/powerpoint/2010/main" val="29222069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886BF42-35ED-4F82-B2D1-BA7ACD3312FF}"/>
              </a:ext>
            </a:extLst>
          </p:cNvPr>
          <p:cNvSpPr>
            <a:spLocks noGrp="1"/>
          </p:cNvSpPr>
          <p:nvPr>
            <p:ph type="title"/>
          </p:nvPr>
        </p:nvSpPr>
        <p:spPr>
          <a:xfrm>
            <a:off x="854016" y="1389888"/>
            <a:ext cx="5241984" cy="2133600"/>
          </a:xfrm>
        </p:spPr>
        <p:txBody>
          <a:bodyPr/>
          <a:lstStyle/>
          <a:p>
            <a:r>
              <a:rPr lang="en-US" dirty="0"/>
              <a:t>Health and Wellness</a:t>
            </a:r>
          </a:p>
        </p:txBody>
      </p:sp>
      <p:pic>
        <p:nvPicPr>
          <p:cNvPr id="9" name="Picture Placeholder 5">
            <a:extLst>
              <a:ext uri="{FF2B5EF4-FFF2-40B4-BE49-F238E27FC236}">
                <a16:creationId xmlns:a16="http://schemas.microsoft.com/office/drawing/2014/main" id="{FE7778C6-6881-4BA8-9715-F85BFD8D52CE}"/>
              </a:ext>
            </a:extLst>
          </p:cNvPr>
          <p:cNvPicPr>
            <a:picLocks noGrp="1" noChangeAspect="1"/>
          </p:cNvPicPr>
          <p:nvPr>
            <p:ph type="pic" sz="quarter" idx="15"/>
          </p:nvPr>
        </p:nvPicPr>
        <p:blipFill rotWithShape="1">
          <a:blip r:embed="rId3" cstate="screen">
            <a:extLst>
              <a:ext uri="{28A0092B-C50C-407E-A947-70E740481C1C}">
                <a14:useLocalDpi xmlns:a14="http://schemas.microsoft.com/office/drawing/2010/main" val="0"/>
              </a:ext>
            </a:extLst>
          </a:blip>
          <a:srcRect l="57543" t="19039" r="2043"/>
          <a:stretch/>
        </p:blipFill>
        <p:spPr>
          <a:xfrm>
            <a:off x="7054850" y="0"/>
            <a:ext cx="5137150" cy="6858000"/>
          </a:xfrm>
        </p:spPr>
      </p:pic>
      <p:sp>
        <p:nvSpPr>
          <p:cNvPr id="4" name="Slide Number Placeholder 3">
            <a:extLst>
              <a:ext uri="{FF2B5EF4-FFF2-40B4-BE49-F238E27FC236}">
                <a16:creationId xmlns:a16="http://schemas.microsoft.com/office/drawing/2014/main" id="{F60E2178-FD04-4ED4-912B-9207B945B212}"/>
              </a:ext>
            </a:extLst>
          </p:cNvPr>
          <p:cNvSpPr>
            <a:spLocks noGrp="1"/>
          </p:cNvSpPr>
          <p:nvPr>
            <p:ph type="sldNum" sz="quarter" idx="12"/>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1384FA50-8B36-4B06-A05C-1E58CBA999B5}" type="slidenum">
              <a:rPr kumimoji="0" lang="en-US" sz="800" b="0" i="0" u="none" strike="noStrike" kern="1200" cap="none" spc="0" normalizeH="0" baseline="0" noProof="0" smtClean="0">
                <a:ln>
                  <a:noFill/>
                </a:ln>
                <a:solidFill>
                  <a:srgbClr val="FFFFFF"/>
                </a:solidFill>
                <a:effectLst/>
                <a:uLnTx/>
                <a:uFillTx/>
                <a:latin typeface="Arial"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21</a:t>
            </a:fld>
            <a:endParaRPr kumimoji="0" lang="en-US" sz="8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6" name="TextBox 5" hidden="1">
            <a:extLst>
              <a:ext uri="{FF2B5EF4-FFF2-40B4-BE49-F238E27FC236}">
                <a16:creationId xmlns:a16="http://schemas.microsoft.com/office/drawing/2014/main" id="{DC4E7F47-6068-4CF0-BCC7-1AACEB84CB78}"/>
              </a:ext>
            </a:extLst>
          </p:cNvPr>
          <p:cNvSpPr txBox="1"/>
          <p:nvPr/>
        </p:nvSpPr>
        <p:spPr>
          <a:xfrm>
            <a:off x="11204550" y="696528"/>
            <a:ext cx="987450" cy="276999"/>
          </a:xfrm>
          <a:prstGeom prst="rect">
            <a:avLst/>
          </a:prstGeom>
          <a:solidFill>
            <a:srgbClr val="FFFF00"/>
          </a:solidFill>
        </p:spPr>
        <p:txBody>
          <a:bodyPr wrap="none" lIns="0" tIns="0" rIns="0" bIns="0" rtlCol="0">
            <a:spAutoFit/>
          </a:body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sz="1800" b="1" i="0" u="none" strike="noStrike" kern="1200" cap="none" spc="0" normalizeH="0" baseline="0" noProof="0" dirty="0">
                <a:ln>
                  <a:noFill/>
                </a:ln>
                <a:solidFill>
                  <a:srgbClr val="FF0066"/>
                </a:solidFill>
                <a:effectLst/>
                <a:uLnTx/>
                <a:uFillTx/>
                <a:latin typeface="Arial" charset="0"/>
                <a:ea typeface="+mn-ea"/>
                <a:cs typeface="+mn-cs"/>
              </a:rPr>
              <a:t>JESSICA</a:t>
            </a:r>
          </a:p>
        </p:txBody>
      </p:sp>
    </p:spTree>
    <p:extLst>
      <p:ext uri="{BB962C8B-B14F-4D97-AF65-F5344CB8AC3E}">
        <p14:creationId xmlns:p14="http://schemas.microsoft.com/office/powerpoint/2010/main" val="10610370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0A3EE43-D803-4B59-91CF-BD53206EA161}"/>
              </a:ext>
            </a:extLst>
          </p:cNvPr>
          <p:cNvSpPr>
            <a:spLocks noGrp="1"/>
          </p:cNvSpPr>
          <p:nvPr>
            <p:ph type="sldNum" sz="quarter" idx="12"/>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2D55A223-BDE3-4662-BD05-6BDBDD27824A}" type="slidenum">
              <a:rPr kumimoji="0" lang="en-US" sz="800" b="0" i="0" u="none" strike="noStrike" kern="1200" cap="none" spc="0" normalizeH="0" baseline="0" noProof="0" smtClean="0">
                <a:ln>
                  <a:noFill/>
                </a:ln>
                <a:solidFill>
                  <a:srgbClr val="FFFFFF">
                    <a:lumMod val="85000"/>
                  </a:srgbClr>
                </a:solidFill>
                <a:effectLst/>
                <a:uLnTx/>
                <a:uFillTx/>
                <a:latin typeface="Arial"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22</a:t>
            </a:fld>
            <a:endParaRPr kumimoji="0" lang="en-US" sz="800" b="0" i="0" u="none" strike="noStrike" kern="1200" cap="none" spc="0" normalizeH="0" baseline="0" noProof="0" dirty="0">
              <a:ln>
                <a:noFill/>
              </a:ln>
              <a:solidFill>
                <a:srgbClr val="FFFFFF">
                  <a:lumMod val="85000"/>
                </a:srgbClr>
              </a:solidFill>
              <a:effectLst/>
              <a:uLnTx/>
              <a:uFillTx/>
              <a:latin typeface="Arial" charset="0"/>
              <a:ea typeface="+mn-ea"/>
              <a:cs typeface="+mn-cs"/>
            </a:endParaRPr>
          </a:p>
        </p:txBody>
      </p:sp>
      <p:sp>
        <p:nvSpPr>
          <p:cNvPr id="5" name="Content Placeholder 4">
            <a:extLst>
              <a:ext uri="{FF2B5EF4-FFF2-40B4-BE49-F238E27FC236}">
                <a16:creationId xmlns:a16="http://schemas.microsoft.com/office/drawing/2014/main" id="{864A494D-D2B7-4FAB-B426-B6F26BDA48C4}"/>
              </a:ext>
            </a:extLst>
          </p:cNvPr>
          <p:cNvSpPr>
            <a:spLocks noGrp="1"/>
          </p:cNvSpPr>
          <p:nvPr>
            <p:ph idx="1"/>
          </p:nvPr>
        </p:nvSpPr>
        <p:spPr>
          <a:xfrm>
            <a:off x="5602817" y="1600200"/>
            <a:ext cx="5906011" cy="4572000"/>
          </a:xfrm>
        </p:spPr>
        <p:txBody>
          <a:bodyPr/>
          <a:lstStyle/>
          <a:p>
            <a:pPr marL="0" indent="0">
              <a:lnSpc>
                <a:spcPct val="97000"/>
              </a:lnSpc>
              <a:spcBef>
                <a:spcPts val="1200"/>
              </a:spcBef>
              <a:buNone/>
            </a:pPr>
            <a:r>
              <a:rPr lang="en-US" sz="2400" b="1" dirty="0">
                <a:solidFill>
                  <a:schemeClr val="accent1"/>
                </a:solidFill>
              </a:rPr>
              <a:t>A HEALTH ADVISOR:</a:t>
            </a:r>
            <a:endParaRPr lang="en-US" sz="2400" b="1" dirty="0">
              <a:solidFill>
                <a:schemeClr val="accent1"/>
              </a:solidFill>
              <a:latin typeface="Arial Black" panose="020B0A04020102020204" pitchFamily="34" charset="0"/>
            </a:endParaRPr>
          </a:p>
          <a:p>
            <a:pPr>
              <a:lnSpc>
                <a:spcPct val="97000"/>
              </a:lnSpc>
              <a:spcBef>
                <a:spcPts val="1200"/>
              </a:spcBef>
              <a:buClr>
                <a:schemeClr val="tx1"/>
              </a:buClr>
            </a:pPr>
            <a:r>
              <a:rPr lang="en-US" sz="2400" dirty="0"/>
              <a:t>Can help to coordinate your and your family’s serious health concerns</a:t>
            </a:r>
          </a:p>
          <a:p>
            <a:pPr>
              <a:spcBef>
                <a:spcPts val="1200"/>
              </a:spcBef>
              <a:buClr>
                <a:schemeClr val="tx1"/>
              </a:buClr>
            </a:pPr>
            <a:r>
              <a:rPr lang="en-US" sz="2400" dirty="0"/>
              <a:t>Clinical nurse you can count on </a:t>
            </a:r>
            <a:br>
              <a:rPr lang="en-US" sz="2400" dirty="0"/>
            </a:br>
            <a:r>
              <a:rPr lang="en-US" sz="2400" dirty="0"/>
              <a:t>when you need help the most</a:t>
            </a:r>
          </a:p>
          <a:p>
            <a:pPr>
              <a:lnSpc>
                <a:spcPct val="97000"/>
              </a:lnSpc>
              <a:spcBef>
                <a:spcPts val="1200"/>
              </a:spcBef>
              <a:buClr>
                <a:schemeClr val="tx1"/>
              </a:buClr>
            </a:pPr>
            <a:r>
              <a:rPr lang="en-US" sz="2400" dirty="0"/>
              <a:t>Works with a team of specialists to help make sure you have the right care for your unique circumstances</a:t>
            </a:r>
          </a:p>
          <a:p>
            <a:endParaRPr lang="en-US" sz="2400" dirty="0"/>
          </a:p>
        </p:txBody>
      </p:sp>
      <p:pic>
        <p:nvPicPr>
          <p:cNvPr id="41" name="Picture Placeholder 40">
            <a:extLst>
              <a:ext uri="{FF2B5EF4-FFF2-40B4-BE49-F238E27FC236}">
                <a16:creationId xmlns:a16="http://schemas.microsoft.com/office/drawing/2014/main" id="{5D93A2D2-6286-41A2-80DD-FB06238F4F12}"/>
              </a:ext>
            </a:extLst>
          </p:cNvPr>
          <p:cNvPicPr>
            <a:picLocks noGrp="1" noChangeAspect="1"/>
          </p:cNvPicPr>
          <p:nvPr>
            <p:ph type="pic" sz="quarter" idx="15"/>
          </p:nvPr>
        </p:nvPicPr>
        <p:blipFill>
          <a:blip r:embed="rId3" cstate="screen">
            <a:extLst>
              <a:ext uri="{28A0092B-C50C-407E-A947-70E740481C1C}">
                <a14:useLocalDpi xmlns:a14="http://schemas.microsoft.com/office/drawing/2010/main" val="0"/>
              </a:ext>
            </a:extLst>
          </a:blip>
          <a:srcRect l="24965" r="24965"/>
          <a:stretch>
            <a:fillRect/>
          </a:stretch>
        </p:blipFill>
        <p:spPr/>
      </p:pic>
      <p:sp>
        <p:nvSpPr>
          <p:cNvPr id="10" name="Content Placeholder 12">
            <a:extLst>
              <a:ext uri="{FF2B5EF4-FFF2-40B4-BE49-F238E27FC236}">
                <a16:creationId xmlns:a16="http://schemas.microsoft.com/office/drawing/2014/main" id="{F7E78F7E-C750-46A2-AE19-0BFCF6784863}"/>
              </a:ext>
            </a:extLst>
          </p:cNvPr>
          <p:cNvSpPr txBox="1">
            <a:spLocks/>
          </p:cNvSpPr>
          <p:nvPr/>
        </p:nvSpPr>
        <p:spPr>
          <a:xfrm>
            <a:off x="457200" y="5515587"/>
            <a:ext cx="4280170" cy="1078149"/>
          </a:xfrm>
          <a:prstGeom prst="rect">
            <a:avLst/>
          </a:prstGeom>
        </p:spPr>
        <p:txBody>
          <a:bodyPr vert="horz" wrap="square" lIns="0" tIns="0" rIns="0" bIns="0" rtlCol="0" anchor="t">
            <a:noAutofit/>
          </a:bodyPr>
          <a:lstStyle>
            <a:lvl1pPr marL="0" indent="0" algn="l" defTabSz="685800" rtl="0" eaLnBrk="1" latinLnBrk="0" hangingPunct="1">
              <a:lnSpc>
                <a:spcPct val="100000"/>
              </a:lnSpc>
              <a:spcBef>
                <a:spcPts val="600"/>
              </a:spcBef>
              <a:spcAft>
                <a:spcPts val="600"/>
              </a:spcAft>
              <a:buClr>
                <a:schemeClr val="tx2"/>
              </a:buClr>
              <a:buFontTx/>
              <a:buNone/>
              <a:defRPr sz="2200" b="1" kern="600" baseline="0">
                <a:solidFill>
                  <a:schemeClr val="bg1"/>
                </a:solidFill>
                <a:latin typeface="+mn-lt"/>
                <a:ea typeface="+mn-ea"/>
                <a:cs typeface="+mn-cs"/>
              </a:defRPr>
            </a:lvl1pPr>
            <a:lvl2pPr marL="429768" indent="-182880" algn="l" defTabSz="685800" rtl="0" eaLnBrk="1" latinLnBrk="0" hangingPunct="1">
              <a:lnSpc>
                <a:spcPct val="100000"/>
              </a:lnSpc>
              <a:spcBef>
                <a:spcPts val="0"/>
              </a:spcBef>
              <a:spcAft>
                <a:spcPts val="600"/>
              </a:spcAft>
              <a:buClr>
                <a:schemeClr val="tx1"/>
              </a:buClr>
              <a:buFont typeface="Arial" panose="020B0604020202020204" pitchFamily="34" charset="0"/>
              <a:buChar char="–"/>
              <a:defRPr sz="1800" kern="600" baseline="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600"/>
              </a:spcBef>
              <a:spcAft>
                <a:spcPts val="600"/>
              </a:spcAft>
              <a:buClr>
                <a:srgbClr val="0080C7"/>
              </a:buClr>
              <a:buSzTx/>
              <a:buFontTx/>
              <a:buNone/>
              <a:tabLst/>
              <a:defRPr/>
            </a:pPr>
            <a:r>
              <a:rPr kumimoji="0" lang="en-US" sz="2000" b="1" i="0" u="none" strike="noStrike" kern="600" cap="none" spc="0" normalizeH="0" baseline="0" noProof="0" dirty="0">
                <a:ln>
                  <a:noFill/>
                </a:ln>
                <a:solidFill>
                  <a:srgbClr val="FFFFFF"/>
                </a:solidFill>
                <a:effectLst/>
                <a:uLnTx/>
                <a:uFillTx/>
                <a:latin typeface="Arial" panose="020B0604020202020204"/>
                <a:ea typeface="+mn-ea"/>
                <a:cs typeface="+mn-cs"/>
              </a:rPr>
              <a:t>Answer! Your health advisor’s goal is to help you get the care you need to get better.</a:t>
            </a:r>
          </a:p>
        </p:txBody>
      </p:sp>
      <p:sp>
        <p:nvSpPr>
          <p:cNvPr id="11" name="Text Placeholder 13">
            <a:extLst>
              <a:ext uri="{FF2B5EF4-FFF2-40B4-BE49-F238E27FC236}">
                <a16:creationId xmlns:a16="http://schemas.microsoft.com/office/drawing/2014/main" id="{55CF401A-2654-4E85-BFB1-C8A72479781E}"/>
              </a:ext>
            </a:extLst>
          </p:cNvPr>
          <p:cNvSpPr txBox="1">
            <a:spLocks/>
          </p:cNvSpPr>
          <p:nvPr/>
        </p:nvSpPr>
        <p:spPr>
          <a:xfrm>
            <a:off x="457200" y="4682116"/>
            <a:ext cx="4280170" cy="833471"/>
          </a:xfrm>
          <a:prstGeom prst="rect">
            <a:avLst/>
          </a:prstGeom>
        </p:spPr>
        <p:txBody>
          <a:bodyPr vert="horz" wrap="square" lIns="0" tIns="0" rIns="0" bIns="0" rtlCol="0" anchor="b">
            <a:noAutofit/>
          </a:bodyPr>
          <a:lstStyle>
            <a:lvl1pPr marL="0" indent="0" algn="l" defTabSz="685800" rtl="0" eaLnBrk="1" latinLnBrk="0" hangingPunct="1">
              <a:lnSpc>
                <a:spcPct val="90000"/>
              </a:lnSpc>
              <a:spcBef>
                <a:spcPts val="0"/>
              </a:spcBef>
              <a:spcAft>
                <a:spcPts val="0"/>
              </a:spcAft>
              <a:buClr>
                <a:schemeClr val="tx2"/>
              </a:buClr>
              <a:buFont typeface="Arial" panose="020B0604020202020204" pitchFamily="34" charset="0"/>
              <a:buNone/>
              <a:defRPr sz="3000" kern="600" baseline="0">
                <a:solidFill>
                  <a:schemeClr val="bg1"/>
                </a:solidFill>
                <a:latin typeface="+mn-lt"/>
                <a:ea typeface="+mn-ea"/>
                <a:cs typeface="+mn-cs"/>
              </a:defRPr>
            </a:lvl1pPr>
            <a:lvl2pPr marL="429768" indent="-182880" algn="l" defTabSz="685800" rtl="0" eaLnBrk="1" latinLnBrk="0" hangingPunct="1">
              <a:lnSpc>
                <a:spcPct val="100000"/>
              </a:lnSpc>
              <a:spcBef>
                <a:spcPts val="0"/>
              </a:spcBef>
              <a:spcAft>
                <a:spcPts val="600"/>
              </a:spcAft>
              <a:buClr>
                <a:schemeClr val="tx1"/>
              </a:buClr>
              <a:buFont typeface="Arial" panose="020B0604020202020204" pitchFamily="34" charset="0"/>
              <a:buChar char="–"/>
              <a:defRPr sz="1800" kern="600" baseline="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85000"/>
              </a:lnSpc>
              <a:spcBef>
                <a:spcPts val="0"/>
              </a:spcBef>
              <a:spcAft>
                <a:spcPts val="0"/>
              </a:spcAft>
              <a:buClr>
                <a:srgbClr val="0080C7"/>
              </a:buClr>
              <a:buSzTx/>
              <a:buFont typeface="Arial" panose="020B0604020202020204" pitchFamily="34" charset="0"/>
              <a:buNone/>
              <a:tabLst/>
              <a:defRPr/>
            </a:pPr>
            <a:r>
              <a:rPr kumimoji="0" lang="en-US" sz="3000" b="0" i="0" u="none" strike="noStrike" kern="600" cap="none" spc="0" normalizeH="0" baseline="0" noProof="0" dirty="0">
                <a:ln>
                  <a:noFill/>
                </a:ln>
                <a:solidFill>
                  <a:srgbClr val="1FBFC9">
                    <a:lumMod val="40000"/>
                    <a:lumOff val="60000"/>
                  </a:srgbClr>
                </a:solidFill>
                <a:effectLst/>
                <a:uLnTx/>
                <a:uFillTx/>
                <a:latin typeface="Arial" panose="020B0604020202020204"/>
                <a:ea typeface="+mn-ea"/>
                <a:cs typeface="+mn-cs"/>
              </a:rPr>
              <a:t>IF A HEALTH ADVISOR REACHES OUT…</a:t>
            </a:r>
          </a:p>
        </p:txBody>
      </p:sp>
      <p:sp>
        <p:nvSpPr>
          <p:cNvPr id="12" name="TextBox 11" hidden="1">
            <a:extLst>
              <a:ext uri="{FF2B5EF4-FFF2-40B4-BE49-F238E27FC236}">
                <a16:creationId xmlns:a16="http://schemas.microsoft.com/office/drawing/2014/main" id="{506C7E1A-468E-4F12-8BA6-C57A47DD550F}"/>
              </a:ext>
            </a:extLst>
          </p:cNvPr>
          <p:cNvSpPr txBox="1"/>
          <p:nvPr/>
        </p:nvSpPr>
        <p:spPr>
          <a:xfrm>
            <a:off x="11384087" y="1119613"/>
            <a:ext cx="807913" cy="630942"/>
          </a:xfrm>
          <a:prstGeom prst="rect">
            <a:avLst/>
          </a:prstGeom>
          <a:solidFill>
            <a:srgbClr val="FFFF00"/>
          </a:solidFill>
        </p:spPr>
        <p:txBody>
          <a:bodyPr wrap="none" lIns="0" tIns="0" rIns="0" bIns="0" rtlCol="0">
            <a:spAutoFit/>
          </a:body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sz="1800" b="1" i="0" u="none" strike="noStrike" kern="1200" cap="none" spc="0" normalizeH="0" baseline="0" noProof="0" dirty="0">
                <a:ln>
                  <a:noFill/>
                </a:ln>
                <a:solidFill>
                  <a:srgbClr val="FF0066"/>
                </a:solidFill>
                <a:effectLst/>
                <a:uLnTx/>
                <a:uFillTx/>
                <a:latin typeface="Arial" charset="0"/>
                <a:ea typeface="+mn-ea"/>
                <a:cs typeface="+mn-cs"/>
              </a:rPr>
              <a:t>LISA M</a:t>
            </a:r>
          </a:p>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sz="1800" b="1" i="0" u="none" strike="noStrike" kern="1200" cap="none" spc="0" normalizeH="0" baseline="0" noProof="0" dirty="0">
                <a:ln>
                  <a:noFill/>
                </a:ln>
                <a:solidFill>
                  <a:srgbClr val="FF0066"/>
                </a:solidFill>
                <a:effectLst/>
                <a:uLnTx/>
                <a:uFillTx/>
                <a:latin typeface="Arial" charset="0"/>
                <a:ea typeface="+mn-ea"/>
                <a:cs typeface="+mn-cs"/>
              </a:rPr>
              <a:t>SAMI H</a:t>
            </a:r>
          </a:p>
        </p:txBody>
      </p:sp>
    </p:spTree>
    <p:extLst>
      <p:ext uri="{BB962C8B-B14F-4D97-AF65-F5344CB8AC3E}">
        <p14:creationId xmlns:p14="http://schemas.microsoft.com/office/powerpoint/2010/main" val="42136851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4A15B880-6043-4362-9991-7736BEB4FC78}"/>
              </a:ext>
            </a:extLst>
          </p:cNvPr>
          <p:cNvSpPr>
            <a:spLocks noGrp="1"/>
          </p:cNvSpPr>
          <p:nvPr>
            <p:ph type="body" sz="quarter" idx="13"/>
          </p:nvPr>
        </p:nvSpPr>
        <p:spPr/>
        <p:txBody>
          <a:bodyPr/>
          <a:lstStyle/>
          <a:p>
            <a:r>
              <a:rPr lang="en-US" dirty="0"/>
              <a:t>Available in English and Spanish</a:t>
            </a:r>
          </a:p>
        </p:txBody>
      </p:sp>
      <p:sp>
        <p:nvSpPr>
          <p:cNvPr id="5" name="Content Placeholder 4">
            <a:extLst>
              <a:ext uri="{FF2B5EF4-FFF2-40B4-BE49-F238E27FC236}">
                <a16:creationId xmlns:a16="http://schemas.microsoft.com/office/drawing/2014/main" id="{9DBB760C-269A-4EBB-BB33-8198DD88DD13}"/>
              </a:ext>
            </a:extLst>
          </p:cNvPr>
          <p:cNvSpPr>
            <a:spLocks noGrp="1"/>
          </p:cNvSpPr>
          <p:nvPr>
            <p:ph idx="1"/>
          </p:nvPr>
        </p:nvSpPr>
        <p:spPr/>
        <p:txBody>
          <a:bodyPr/>
          <a:lstStyle/>
          <a:p>
            <a:pPr marL="0" indent="0">
              <a:spcBef>
                <a:spcPct val="0"/>
              </a:spcBef>
              <a:spcAft>
                <a:spcPts val="500"/>
              </a:spcAft>
              <a:buFontTx/>
              <a:buNone/>
            </a:pPr>
            <a:r>
              <a:rPr lang="en-US" sz="4400" b="1" kern="0" dirty="0">
                <a:solidFill>
                  <a:schemeClr val="tx2"/>
                </a:solidFill>
                <a:latin typeface="Arial" panose="020B0604020202020204" pitchFamily="34" charset="0"/>
                <a:cs typeface="Arial" panose="020B0604020202020204" pitchFamily="34" charset="0"/>
              </a:rPr>
              <a:t>Advice anytime.</a:t>
            </a:r>
            <a:br>
              <a:rPr lang="en-US" sz="4000" kern="0" dirty="0">
                <a:solidFill>
                  <a:srgbClr val="0070C0"/>
                </a:solidFill>
                <a:latin typeface="Impact" pitchFamily="34" charset="0"/>
              </a:rPr>
            </a:br>
            <a:r>
              <a:rPr lang="en-US" sz="2800" b="1" kern="0" dirty="0">
                <a:solidFill>
                  <a:schemeClr val="accent2"/>
                </a:solidFill>
                <a:latin typeface="Arial" panose="020B0604020202020204" pitchFamily="34" charset="0"/>
              </a:rPr>
              <a:t>Advice isn’t just needed from 9 to 5. </a:t>
            </a:r>
          </a:p>
          <a:p>
            <a:pPr marL="0" indent="0">
              <a:spcBef>
                <a:spcPts val="1400"/>
              </a:spcBef>
              <a:spcAft>
                <a:spcPts val="0"/>
              </a:spcAft>
              <a:buFontTx/>
              <a:buNone/>
            </a:pPr>
            <a:r>
              <a:rPr lang="en-US" kern="0" dirty="0">
                <a:latin typeface="Arial" panose="020B0604020202020204" pitchFamily="34" charset="0"/>
              </a:rPr>
              <a:t>Round-the-clock health and wellness advice from licensed nurses</a:t>
            </a:r>
          </a:p>
          <a:p>
            <a:pPr marL="0" indent="0">
              <a:spcBef>
                <a:spcPts val="1400"/>
              </a:spcBef>
              <a:spcAft>
                <a:spcPts val="0"/>
              </a:spcAft>
              <a:buFontTx/>
              <a:buNone/>
            </a:pPr>
            <a:r>
              <a:rPr lang="en-US" kern="0" dirty="0">
                <a:solidFill>
                  <a:srgbClr val="000000"/>
                </a:solidFill>
                <a:latin typeface="Arial" panose="020B0604020202020204" pitchFamily="34" charset="0"/>
              </a:rPr>
              <a:t>Plus, you can also listen to more than 1,000 health topics </a:t>
            </a:r>
          </a:p>
          <a:p>
            <a:pPr marL="0" indent="0">
              <a:spcBef>
                <a:spcPct val="0"/>
              </a:spcBef>
              <a:spcAft>
                <a:spcPts val="0"/>
              </a:spcAft>
              <a:buFontTx/>
              <a:buNone/>
            </a:pPr>
            <a:endParaRPr lang="en-US" kern="0" dirty="0">
              <a:latin typeface="Arial" panose="020B0604020202020204" pitchFamily="34" charset="0"/>
            </a:endParaRPr>
          </a:p>
          <a:p>
            <a:pPr marL="0" indent="0">
              <a:spcBef>
                <a:spcPct val="0"/>
              </a:spcBef>
              <a:spcAft>
                <a:spcPts val="0"/>
              </a:spcAft>
              <a:buNone/>
            </a:pPr>
            <a:r>
              <a:rPr lang="en-US" sz="3600" dirty="0">
                <a:solidFill>
                  <a:schemeClr val="accent2"/>
                </a:solidFill>
                <a:latin typeface="Arial Black" panose="020B0A04020102020204" pitchFamily="34" charset="0"/>
              </a:rPr>
              <a:t>800-973-6329</a:t>
            </a:r>
          </a:p>
        </p:txBody>
      </p:sp>
      <p:sp>
        <p:nvSpPr>
          <p:cNvPr id="6" name="Title 5">
            <a:extLst>
              <a:ext uri="{FF2B5EF4-FFF2-40B4-BE49-F238E27FC236}">
                <a16:creationId xmlns:a16="http://schemas.microsoft.com/office/drawing/2014/main" id="{6E554873-866E-47B8-B484-13904667E4BB}"/>
              </a:ext>
            </a:extLst>
          </p:cNvPr>
          <p:cNvSpPr>
            <a:spLocks noGrp="1"/>
          </p:cNvSpPr>
          <p:nvPr>
            <p:ph type="title"/>
          </p:nvPr>
        </p:nvSpPr>
        <p:spPr/>
        <p:txBody>
          <a:bodyPr/>
          <a:lstStyle/>
          <a:p>
            <a:r>
              <a:rPr lang="en-US" dirty="0"/>
              <a:t>24/7 Nurseline</a:t>
            </a:r>
          </a:p>
        </p:txBody>
      </p:sp>
      <p:pic>
        <p:nvPicPr>
          <p:cNvPr id="11" name="Picture Placeholder 10" descr="A picture containing person&#10;&#10;Description automatically generated">
            <a:extLst>
              <a:ext uri="{FF2B5EF4-FFF2-40B4-BE49-F238E27FC236}">
                <a16:creationId xmlns:a16="http://schemas.microsoft.com/office/drawing/2014/main" id="{91C8B251-6DD1-405D-9CE3-D7266F6C1F24}"/>
              </a:ext>
            </a:extLst>
          </p:cNvPr>
          <p:cNvPicPr>
            <a:picLocks noGrp="1" noChangeAspect="1"/>
          </p:cNvPicPr>
          <p:nvPr>
            <p:ph type="pic" sz="quarter" idx="16"/>
          </p:nvPr>
        </p:nvPicPr>
        <p:blipFill rotWithShape="1">
          <a:blip r:embed="rId3" cstate="screen">
            <a:extLst>
              <a:ext uri="{28A0092B-C50C-407E-A947-70E740481C1C}">
                <a14:useLocalDpi xmlns:a14="http://schemas.microsoft.com/office/drawing/2010/main" val="0"/>
              </a:ext>
            </a:extLst>
          </a:blip>
          <a:srcRect l="26433" r="7947"/>
          <a:stretch/>
        </p:blipFill>
        <p:spPr>
          <a:xfrm>
            <a:off x="5439834" y="0"/>
            <a:ext cx="6752167" cy="6858000"/>
          </a:xfrm>
        </p:spPr>
      </p:pic>
      <p:sp>
        <p:nvSpPr>
          <p:cNvPr id="2" name="Slide Number Placeholder 1">
            <a:extLst>
              <a:ext uri="{FF2B5EF4-FFF2-40B4-BE49-F238E27FC236}">
                <a16:creationId xmlns:a16="http://schemas.microsoft.com/office/drawing/2014/main" id="{D2FB7F21-3E2C-4E4D-856C-6167C6998285}"/>
              </a:ext>
            </a:extLst>
          </p:cNvPr>
          <p:cNvSpPr>
            <a:spLocks noGrp="1"/>
          </p:cNvSpPr>
          <p:nvPr>
            <p:ph type="sldNum" sz="quarter" idx="12"/>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2D55A223-BDE3-4662-BD05-6BDBDD27824A}" type="slidenum">
              <a:rPr kumimoji="0" lang="en-US" sz="800" b="0" i="0" u="none" strike="noStrike" kern="1200" cap="none" spc="0" normalizeH="0" baseline="0" noProof="0" smtClean="0">
                <a:ln>
                  <a:noFill/>
                </a:ln>
                <a:solidFill>
                  <a:srgbClr val="FFFFFF">
                    <a:lumMod val="85000"/>
                  </a:srgbClr>
                </a:solidFill>
                <a:effectLst/>
                <a:uLnTx/>
                <a:uFillTx/>
                <a:latin typeface="Arial"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23</a:t>
            </a:fld>
            <a:endParaRPr kumimoji="0" lang="en-US" sz="800" b="0" i="0" u="none" strike="noStrike" kern="1200" cap="none" spc="0" normalizeH="0" baseline="0" noProof="0" dirty="0">
              <a:ln>
                <a:noFill/>
              </a:ln>
              <a:solidFill>
                <a:srgbClr val="FFFFFF">
                  <a:lumMod val="85000"/>
                </a:srgbClr>
              </a:solidFill>
              <a:effectLst/>
              <a:uLnTx/>
              <a:uFillTx/>
              <a:latin typeface="Arial" charset="0"/>
              <a:ea typeface="+mn-ea"/>
              <a:cs typeface="+mn-cs"/>
            </a:endParaRPr>
          </a:p>
        </p:txBody>
      </p:sp>
      <p:sp>
        <p:nvSpPr>
          <p:cNvPr id="8" name="TextBox 7" hidden="1">
            <a:extLst>
              <a:ext uri="{FF2B5EF4-FFF2-40B4-BE49-F238E27FC236}">
                <a16:creationId xmlns:a16="http://schemas.microsoft.com/office/drawing/2014/main" id="{1C2AA53B-B670-47E3-9070-0B644AE6A990}"/>
              </a:ext>
            </a:extLst>
          </p:cNvPr>
          <p:cNvSpPr txBox="1"/>
          <p:nvPr/>
        </p:nvSpPr>
        <p:spPr>
          <a:xfrm>
            <a:off x="11358438" y="696528"/>
            <a:ext cx="833562" cy="276999"/>
          </a:xfrm>
          <a:prstGeom prst="rect">
            <a:avLst/>
          </a:prstGeom>
          <a:solidFill>
            <a:srgbClr val="FFFF00"/>
          </a:solidFill>
        </p:spPr>
        <p:txBody>
          <a:bodyPr wrap="none" lIns="0" tIns="0" rIns="0" bIns="0" rtlCol="0">
            <a:spAutoFit/>
          </a:body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sz="1800" b="1" i="0" u="none" strike="noStrike" kern="1200" cap="none" spc="0" normalizeH="0" baseline="0" noProof="0" dirty="0">
                <a:ln>
                  <a:noFill/>
                </a:ln>
                <a:solidFill>
                  <a:srgbClr val="FF0066"/>
                </a:solidFill>
                <a:effectLst/>
                <a:uLnTx/>
                <a:uFillTx/>
                <a:latin typeface="Arial" charset="0"/>
                <a:ea typeface="+mn-ea"/>
                <a:cs typeface="+mn-cs"/>
              </a:rPr>
              <a:t>AUDRA</a:t>
            </a:r>
          </a:p>
        </p:txBody>
      </p:sp>
    </p:spTree>
    <p:extLst>
      <p:ext uri="{BB962C8B-B14F-4D97-AF65-F5344CB8AC3E}">
        <p14:creationId xmlns:p14="http://schemas.microsoft.com/office/powerpoint/2010/main" val="1542484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E40308D-A328-49CA-BE40-DF1DAD674DDE}"/>
              </a:ext>
            </a:extLst>
          </p:cNvPr>
          <p:cNvSpPr>
            <a:spLocks noGrp="1"/>
          </p:cNvSpPr>
          <p:nvPr>
            <p:ph type="sldNum" sz="quarter" idx="12"/>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2D55A223-BDE3-4662-BD05-6BDBDD27824A}" type="slidenum">
              <a:rPr kumimoji="0" lang="en-US" sz="800" b="0" i="0" u="none" strike="noStrike" kern="1200" cap="none" spc="0" normalizeH="0" baseline="0" noProof="0" smtClean="0">
                <a:ln>
                  <a:noFill/>
                </a:ln>
                <a:solidFill>
                  <a:srgbClr val="FFFFFF">
                    <a:lumMod val="85000"/>
                  </a:srgbClr>
                </a:solidFill>
                <a:effectLst/>
                <a:uLnTx/>
                <a:uFillTx/>
                <a:latin typeface="Arial"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24</a:t>
            </a:fld>
            <a:endParaRPr kumimoji="0" lang="en-US" sz="800" b="0" i="0" u="none" strike="noStrike" kern="1200" cap="none" spc="0" normalizeH="0" baseline="0" noProof="0" dirty="0">
              <a:ln>
                <a:noFill/>
              </a:ln>
              <a:solidFill>
                <a:srgbClr val="FFFFFF">
                  <a:lumMod val="85000"/>
                </a:srgbClr>
              </a:solidFill>
              <a:effectLst/>
              <a:uLnTx/>
              <a:uFillTx/>
              <a:latin typeface="Arial" charset="0"/>
              <a:ea typeface="+mn-ea"/>
              <a:cs typeface="+mn-cs"/>
            </a:endParaRPr>
          </a:p>
        </p:txBody>
      </p:sp>
      <p:sp>
        <p:nvSpPr>
          <p:cNvPr id="5" name="Content Placeholder 4">
            <a:extLst>
              <a:ext uri="{FF2B5EF4-FFF2-40B4-BE49-F238E27FC236}">
                <a16:creationId xmlns:a16="http://schemas.microsoft.com/office/drawing/2014/main" id="{53AC8EB9-FCD6-47E7-AFC1-0DBDC02097EE}"/>
              </a:ext>
            </a:extLst>
          </p:cNvPr>
          <p:cNvSpPr>
            <a:spLocks noGrp="1"/>
          </p:cNvSpPr>
          <p:nvPr>
            <p:ph idx="1"/>
          </p:nvPr>
        </p:nvSpPr>
        <p:spPr>
          <a:xfrm>
            <a:off x="457199" y="2094967"/>
            <a:ext cx="5763719" cy="2808503"/>
          </a:xfrm>
        </p:spPr>
        <p:txBody>
          <a:bodyPr/>
          <a:lstStyle/>
          <a:p>
            <a:pPr marL="0" indent="0">
              <a:buNone/>
            </a:pPr>
            <a:r>
              <a:rPr lang="en-US" dirty="0"/>
              <a:t>Online programs through Learn to Live at no added cost for:</a:t>
            </a:r>
          </a:p>
          <a:p>
            <a:pPr lvl="0">
              <a:spcAft>
                <a:spcPts val="0"/>
              </a:spcAft>
            </a:pPr>
            <a:r>
              <a:rPr lang="en-US" dirty="0"/>
              <a:t>Stress, anxiety and worry</a:t>
            </a:r>
          </a:p>
          <a:p>
            <a:pPr lvl="0">
              <a:spcAft>
                <a:spcPts val="0"/>
              </a:spcAft>
            </a:pPr>
            <a:r>
              <a:rPr lang="en-US" dirty="0"/>
              <a:t>Depression</a:t>
            </a:r>
          </a:p>
          <a:p>
            <a:pPr lvl="0">
              <a:spcAft>
                <a:spcPts val="0"/>
              </a:spcAft>
            </a:pPr>
            <a:r>
              <a:rPr lang="en-US" dirty="0"/>
              <a:t>Social anxiety</a:t>
            </a:r>
          </a:p>
          <a:p>
            <a:pPr lvl="0">
              <a:spcAft>
                <a:spcPts val="0"/>
              </a:spcAft>
            </a:pPr>
            <a:r>
              <a:rPr lang="en-US" dirty="0"/>
              <a:t>Insomnia</a:t>
            </a:r>
          </a:p>
          <a:p>
            <a:pPr lvl="0">
              <a:spcAft>
                <a:spcPts val="0"/>
              </a:spcAft>
            </a:pPr>
            <a:r>
              <a:rPr lang="en-US" dirty="0"/>
              <a:t>Panic</a:t>
            </a:r>
          </a:p>
          <a:p>
            <a:pPr lvl="0">
              <a:spcAft>
                <a:spcPts val="0"/>
              </a:spcAft>
            </a:pPr>
            <a:r>
              <a:rPr lang="en-US" dirty="0"/>
              <a:t>Substance use</a:t>
            </a:r>
          </a:p>
          <a:p>
            <a:pPr lvl="0">
              <a:spcAft>
                <a:spcPts val="0"/>
              </a:spcAft>
            </a:pPr>
            <a:r>
              <a:rPr lang="en-US" dirty="0"/>
              <a:t>Resiliency</a:t>
            </a:r>
          </a:p>
          <a:p>
            <a:endParaRPr lang="en-US" sz="1800" dirty="0"/>
          </a:p>
        </p:txBody>
      </p:sp>
      <p:sp>
        <p:nvSpPr>
          <p:cNvPr id="6" name="Title 5">
            <a:extLst>
              <a:ext uri="{FF2B5EF4-FFF2-40B4-BE49-F238E27FC236}">
                <a16:creationId xmlns:a16="http://schemas.microsoft.com/office/drawing/2014/main" id="{BBDEA40F-5D89-4454-8F98-27E4FFF7F649}"/>
              </a:ext>
            </a:extLst>
          </p:cNvPr>
          <p:cNvSpPr>
            <a:spLocks noGrp="1"/>
          </p:cNvSpPr>
          <p:nvPr>
            <p:ph type="title"/>
          </p:nvPr>
        </p:nvSpPr>
        <p:spPr>
          <a:xfrm>
            <a:off x="457200" y="411480"/>
            <a:ext cx="11277600" cy="426721"/>
          </a:xfrm>
        </p:spPr>
        <p:txBody>
          <a:bodyPr/>
          <a:lstStyle/>
          <a:p>
            <a:r>
              <a:rPr lang="en-US" dirty="0"/>
              <a:t>Digital Mental Health</a:t>
            </a:r>
          </a:p>
        </p:txBody>
      </p:sp>
      <p:sp>
        <p:nvSpPr>
          <p:cNvPr id="12" name="Content Placeholder 4">
            <a:extLst>
              <a:ext uri="{FF2B5EF4-FFF2-40B4-BE49-F238E27FC236}">
                <a16:creationId xmlns:a16="http://schemas.microsoft.com/office/drawing/2014/main" id="{13F10D1F-A708-44A2-A1AC-4F30FB8A6976}"/>
              </a:ext>
            </a:extLst>
          </p:cNvPr>
          <p:cNvSpPr txBox="1">
            <a:spLocks/>
          </p:cNvSpPr>
          <p:nvPr/>
        </p:nvSpPr>
        <p:spPr>
          <a:xfrm>
            <a:off x="6835627" y="3799861"/>
            <a:ext cx="4899173" cy="1946787"/>
          </a:xfrm>
          <a:prstGeom prst="rect">
            <a:avLst/>
          </a:prstGeom>
          <a:solidFill>
            <a:schemeClr val="accent2">
              <a:lumMod val="20000"/>
              <a:lumOff val="80000"/>
            </a:schemeClr>
          </a:solidFill>
        </p:spPr>
        <p:txBody>
          <a:bodyPr vert="horz" wrap="square" lIns="182880" tIns="182880" rIns="182880" bIns="182880" rtlCol="0" anchor="ctr">
            <a:noAutofit/>
          </a:bodyPr>
          <a:lstStyle>
            <a:defPPr>
              <a:defRPr lang="en-US"/>
            </a:defPPr>
            <a:lvl1pPr marL="228600" indent="-228600" defTabSz="685800" eaLnBrk="1" fontAlgn="auto" latinLnBrk="0" hangingPunct="1">
              <a:lnSpc>
                <a:spcPct val="100000"/>
              </a:lnSpc>
              <a:spcBef>
                <a:spcPts val="600"/>
              </a:spcBef>
              <a:spcAft>
                <a:spcPts val="600"/>
              </a:spcAft>
              <a:buClr>
                <a:schemeClr val="tx2"/>
              </a:buClr>
              <a:buFont typeface="Arial" panose="020B0604020202020204" pitchFamily="34" charset="0"/>
              <a:buChar char="•"/>
              <a:defRPr sz="1800" b="0" kern="600" baseline="0">
                <a:latin typeface="+mn-lt"/>
              </a:defRPr>
            </a:lvl1pPr>
            <a:lvl2pPr marL="429768" indent="-182880" defTabSz="685800" eaLnBrk="1" latinLnBrk="0" hangingPunct="1">
              <a:lnSpc>
                <a:spcPct val="100000"/>
              </a:lnSpc>
              <a:spcBef>
                <a:spcPts val="0"/>
              </a:spcBef>
              <a:spcAft>
                <a:spcPts val="600"/>
              </a:spcAft>
              <a:buClr>
                <a:schemeClr val="tx1"/>
              </a:buClr>
              <a:buFont typeface="Arial" panose="020B0604020202020204" pitchFamily="34" charset="0"/>
              <a:buChar char="–"/>
              <a:defRPr sz="1400" kern="600" baseline="0">
                <a:latin typeface="+mn-lt"/>
              </a:defRPr>
            </a:lvl2pPr>
            <a:lvl3pPr marL="857250" indent="-171450" defTabSz="685800" eaLnBrk="1" latinLnBrk="0" hangingPunct="1">
              <a:lnSpc>
                <a:spcPct val="90000"/>
              </a:lnSpc>
              <a:spcBef>
                <a:spcPts val="375"/>
              </a:spcBef>
              <a:buFont typeface="Arial" panose="020B0604020202020204" pitchFamily="34" charset="0"/>
              <a:buChar char="•"/>
              <a:defRPr sz="1500">
                <a:latin typeface="+mn-lt"/>
              </a:defRPr>
            </a:lvl3pPr>
            <a:lvl4pPr marL="1200150" indent="-171450" defTabSz="685800" eaLnBrk="1" latinLnBrk="0" hangingPunct="1">
              <a:lnSpc>
                <a:spcPct val="90000"/>
              </a:lnSpc>
              <a:spcBef>
                <a:spcPts val="375"/>
              </a:spcBef>
              <a:buFont typeface="Arial" panose="020B0604020202020204" pitchFamily="34" charset="0"/>
              <a:buChar char="•"/>
              <a:defRPr sz="1350">
                <a:latin typeface="+mn-lt"/>
              </a:defRPr>
            </a:lvl4pPr>
            <a:lvl5pPr marL="1543050" indent="-171450" defTabSz="685800" eaLnBrk="1" latinLnBrk="0" hangingPunct="1">
              <a:lnSpc>
                <a:spcPct val="90000"/>
              </a:lnSpc>
              <a:spcBef>
                <a:spcPts val="375"/>
              </a:spcBef>
              <a:buFont typeface="Arial" panose="020B0604020202020204" pitchFamily="34" charset="0"/>
              <a:buChar char="•"/>
              <a:defRPr sz="1350">
                <a:latin typeface="+mn-lt"/>
              </a:defRPr>
            </a:lvl5pPr>
            <a:lvl6pPr marL="1885950" indent="-171450" defTabSz="685800">
              <a:lnSpc>
                <a:spcPct val="90000"/>
              </a:lnSpc>
              <a:spcBef>
                <a:spcPts val="375"/>
              </a:spcBef>
              <a:buFont typeface="Arial" panose="020B0604020202020204" pitchFamily="34" charset="0"/>
              <a:buChar char="•"/>
              <a:defRPr sz="1350">
                <a:latin typeface="+mn-lt"/>
              </a:defRPr>
            </a:lvl6pPr>
            <a:lvl7pPr marL="2228850" indent="-171450" defTabSz="685800">
              <a:lnSpc>
                <a:spcPct val="90000"/>
              </a:lnSpc>
              <a:spcBef>
                <a:spcPts val="375"/>
              </a:spcBef>
              <a:buFont typeface="Arial" panose="020B0604020202020204" pitchFamily="34" charset="0"/>
              <a:buChar char="•"/>
              <a:defRPr sz="1350">
                <a:latin typeface="+mn-lt"/>
              </a:defRPr>
            </a:lvl7pPr>
            <a:lvl8pPr marL="2571750" indent="-171450" defTabSz="685800">
              <a:lnSpc>
                <a:spcPct val="90000"/>
              </a:lnSpc>
              <a:spcBef>
                <a:spcPts val="375"/>
              </a:spcBef>
              <a:buFont typeface="Arial" panose="020B0604020202020204" pitchFamily="34" charset="0"/>
              <a:buChar char="•"/>
              <a:defRPr sz="1350">
                <a:latin typeface="+mn-lt"/>
              </a:defRPr>
            </a:lvl8pPr>
            <a:lvl9pPr marL="2914650" indent="-171450" defTabSz="685800">
              <a:lnSpc>
                <a:spcPct val="90000"/>
              </a:lnSpc>
              <a:spcBef>
                <a:spcPts val="375"/>
              </a:spcBef>
              <a:buFont typeface="Arial" panose="020B0604020202020204" pitchFamily="34" charset="0"/>
              <a:buChar char="•"/>
              <a:defRPr sz="1350">
                <a:latin typeface="+mn-lt"/>
              </a:defRPr>
            </a:lvl9pPr>
          </a:lstStyle>
          <a:p>
            <a:pPr marL="0" marR="0" lvl="0" indent="0" algn="l" defTabSz="685800" rtl="0" eaLnBrk="1" fontAlgn="auto" latinLnBrk="0" hangingPunct="1">
              <a:lnSpc>
                <a:spcPct val="100000"/>
              </a:lnSpc>
              <a:spcBef>
                <a:spcPts val="600"/>
              </a:spcBef>
              <a:spcAft>
                <a:spcPts val="600"/>
              </a:spcAft>
              <a:buClr>
                <a:srgbClr val="0080C7"/>
              </a:buClr>
              <a:buSzTx/>
              <a:buFont typeface="Arial" panose="020B0604020202020204" pitchFamily="34" charset="0"/>
              <a:buNone/>
              <a:tabLst/>
              <a:defRPr/>
            </a:pPr>
            <a:r>
              <a:rPr kumimoji="0" lang="en-US" sz="1800" b="1" i="0" u="none" strike="noStrike" kern="600" cap="none" spc="0" normalizeH="0" baseline="0" noProof="0" dirty="0">
                <a:ln>
                  <a:noFill/>
                </a:ln>
                <a:solidFill>
                  <a:srgbClr val="1E1E1E"/>
                </a:solidFill>
                <a:effectLst/>
                <a:uLnTx/>
                <a:uFillTx/>
                <a:latin typeface="Arial" panose="020B0604020202020204"/>
                <a:ea typeface="+mn-ea"/>
                <a:cs typeface="+mn-cs"/>
              </a:rPr>
              <a:t>Get started with a mental health assessment:</a:t>
            </a:r>
          </a:p>
          <a:p>
            <a:pPr marL="228600" marR="0" lvl="0" indent="-228600" algn="l" defTabSz="685800" rtl="0" eaLnBrk="1" fontAlgn="auto" latinLnBrk="0" hangingPunct="1">
              <a:lnSpc>
                <a:spcPct val="100000"/>
              </a:lnSpc>
              <a:spcBef>
                <a:spcPts val="600"/>
              </a:spcBef>
              <a:spcAft>
                <a:spcPts val="600"/>
              </a:spcAft>
              <a:buClr>
                <a:srgbClr val="0080C7"/>
              </a:buClr>
              <a:buSzTx/>
              <a:buFont typeface="Arial" panose="020B0604020202020204" pitchFamily="34" charset="0"/>
              <a:buChar char="•"/>
              <a:tabLst/>
              <a:defRPr/>
            </a:pPr>
            <a:r>
              <a:rPr kumimoji="0" lang="en-US" sz="1800" b="0" i="0" u="none" strike="noStrike" kern="600" cap="none" spc="0" normalizeH="0" baseline="0" noProof="0" dirty="0">
                <a:ln>
                  <a:noFill/>
                </a:ln>
                <a:solidFill>
                  <a:srgbClr val="1E1E1E"/>
                </a:solidFill>
                <a:effectLst/>
                <a:uLnTx/>
                <a:uFillTx/>
                <a:latin typeface="Arial" panose="020B0604020202020204"/>
                <a:ea typeface="+mn-ea"/>
                <a:cs typeface="+mn-cs"/>
              </a:rPr>
              <a:t>Log in to Blue Access for Members</a:t>
            </a:r>
            <a:r>
              <a:rPr kumimoji="0" lang="en-US" sz="900" b="0" i="0" u="none" strike="noStrike" kern="600" cap="small" spc="0" normalizeH="0" baseline="100000" noProof="0" dirty="0">
                <a:ln>
                  <a:noFill/>
                </a:ln>
                <a:solidFill>
                  <a:srgbClr val="1E1E1E"/>
                </a:solidFill>
                <a:effectLst/>
                <a:uLnTx/>
                <a:uFillTx/>
                <a:latin typeface="Arial" panose="020B0604020202020204"/>
                <a:ea typeface="+mn-ea"/>
                <a:cs typeface="+mn-cs"/>
              </a:rPr>
              <a:t>SM</a:t>
            </a:r>
          </a:p>
          <a:p>
            <a:pPr marL="228600" marR="0" lvl="0" indent="-228600" algn="l" defTabSz="685800" rtl="0" eaLnBrk="1" fontAlgn="auto" latinLnBrk="0" hangingPunct="1">
              <a:lnSpc>
                <a:spcPct val="100000"/>
              </a:lnSpc>
              <a:spcBef>
                <a:spcPts val="600"/>
              </a:spcBef>
              <a:spcAft>
                <a:spcPts val="600"/>
              </a:spcAft>
              <a:buClr>
                <a:srgbClr val="0080C7"/>
              </a:buClr>
              <a:buSzTx/>
              <a:buFont typeface="Arial" panose="020B0604020202020204" pitchFamily="34" charset="0"/>
              <a:buChar char="•"/>
              <a:tabLst/>
              <a:defRPr/>
            </a:pPr>
            <a:r>
              <a:rPr kumimoji="0" lang="en-US" sz="1800" b="0" i="0" u="none" strike="noStrike" kern="600" cap="none" spc="0" normalizeH="0" baseline="0" noProof="0" dirty="0">
                <a:ln>
                  <a:noFill/>
                </a:ln>
                <a:solidFill>
                  <a:srgbClr val="1E1E1E"/>
                </a:solidFill>
                <a:effectLst/>
                <a:uLnTx/>
                <a:uFillTx/>
                <a:latin typeface="Arial" panose="020B0604020202020204"/>
                <a:ea typeface="+mn-ea"/>
                <a:cs typeface="+mn-cs"/>
              </a:rPr>
              <a:t>Choose Wellness, then find </a:t>
            </a:r>
            <a:br>
              <a:rPr kumimoji="0" lang="en-US" sz="1800" b="0" i="0" u="none" strike="noStrike" kern="600" cap="none" spc="0" normalizeH="0" baseline="0" noProof="0" dirty="0">
                <a:ln>
                  <a:noFill/>
                </a:ln>
                <a:solidFill>
                  <a:srgbClr val="1E1E1E"/>
                </a:solidFill>
                <a:effectLst/>
                <a:uLnTx/>
                <a:uFillTx/>
                <a:latin typeface="Arial" panose="020B0604020202020204"/>
                <a:ea typeface="+mn-ea"/>
                <a:cs typeface="+mn-cs"/>
              </a:rPr>
            </a:br>
            <a:r>
              <a:rPr kumimoji="0" lang="en-US" sz="1800" b="0" i="0" u="none" strike="noStrike" kern="600" cap="none" spc="0" normalizeH="0" baseline="0" noProof="0" dirty="0">
                <a:ln>
                  <a:noFill/>
                </a:ln>
                <a:solidFill>
                  <a:srgbClr val="1E1E1E"/>
                </a:solidFill>
                <a:effectLst/>
                <a:uLnTx/>
                <a:uFillTx/>
                <a:latin typeface="Arial" panose="020B0604020202020204"/>
                <a:ea typeface="+mn-ea"/>
                <a:cs typeface="+mn-cs"/>
              </a:rPr>
              <a:t>Digital Mental Health</a:t>
            </a:r>
          </a:p>
        </p:txBody>
      </p:sp>
      <p:sp>
        <p:nvSpPr>
          <p:cNvPr id="13" name="Content Placeholder 4">
            <a:extLst>
              <a:ext uri="{FF2B5EF4-FFF2-40B4-BE49-F238E27FC236}">
                <a16:creationId xmlns:a16="http://schemas.microsoft.com/office/drawing/2014/main" id="{2291E2EE-2FB3-469C-AFB9-3EA96EB7F2EC}"/>
              </a:ext>
            </a:extLst>
          </p:cNvPr>
          <p:cNvSpPr txBox="1">
            <a:spLocks/>
          </p:cNvSpPr>
          <p:nvPr/>
        </p:nvSpPr>
        <p:spPr>
          <a:xfrm>
            <a:off x="6835627" y="1857952"/>
            <a:ext cx="4899173" cy="1636562"/>
          </a:xfrm>
          <a:prstGeom prst="rect">
            <a:avLst/>
          </a:prstGeom>
          <a:solidFill>
            <a:schemeClr val="bg2">
              <a:lumMod val="60000"/>
              <a:lumOff val="40000"/>
            </a:schemeClr>
          </a:solidFill>
        </p:spPr>
        <p:txBody>
          <a:bodyPr vert="horz" wrap="square" lIns="182880" tIns="182880" rIns="182880" bIns="182880" rtlCol="0" anchor="ctr">
            <a:noAutofit/>
          </a:bodyPr>
          <a:lstStyle>
            <a:lvl1pPr marL="228600" indent="-228600" algn="l" defTabSz="685800" rtl="0" eaLnBrk="1" latinLnBrk="0" hangingPunct="1">
              <a:lnSpc>
                <a:spcPct val="100000"/>
              </a:lnSpc>
              <a:spcBef>
                <a:spcPts val="600"/>
              </a:spcBef>
              <a:spcAft>
                <a:spcPts val="600"/>
              </a:spcAft>
              <a:buClr>
                <a:schemeClr val="tx2"/>
              </a:buClr>
              <a:buFont typeface="Arial" panose="020B0604020202020204" pitchFamily="34" charset="0"/>
              <a:buChar char="•"/>
              <a:defRPr sz="2000" kern="600" baseline="0">
                <a:solidFill>
                  <a:schemeClr val="tx1"/>
                </a:solidFill>
                <a:latin typeface="+mn-lt"/>
                <a:ea typeface="+mn-ea"/>
                <a:cs typeface="+mn-cs"/>
              </a:defRPr>
            </a:lvl1pPr>
            <a:lvl2pPr marL="429768" indent="-182880" algn="l" defTabSz="685800" rtl="0" eaLnBrk="1" latinLnBrk="0" hangingPunct="1">
              <a:lnSpc>
                <a:spcPct val="100000"/>
              </a:lnSpc>
              <a:spcBef>
                <a:spcPts val="0"/>
              </a:spcBef>
              <a:spcAft>
                <a:spcPts val="600"/>
              </a:spcAft>
              <a:buClr>
                <a:schemeClr val="tx1"/>
              </a:buClr>
              <a:buFont typeface="Arial" panose="020B0604020202020204" pitchFamily="34" charset="0"/>
              <a:buChar char="–"/>
              <a:defRPr sz="1400" kern="600" baseline="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28600" marR="0" lvl="0" indent="-228600" algn="l" defTabSz="685800" rtl="0" eaLnBrk="1" fontAlgn="auto" latinLnBrk="0" hangingPunct="1">
              <a:lnSpc>
                <a:spcPct val="100000"/>
              </a:lnSpc>
              <a:spcBef>
                <a:spcPts val="600"/>
              </a:spcBef>
              <a:spcAft>
                <a:spcPts val="600"/>
              </a:spcAft>
              <a:buClr>
                <a:srgbClr val="0080C7"/>
              </a:buClr>
              <a:buSzTx/>
              <a:buFont typeface="Arial" panose="020B0604020202020204" pitchFamily="34" charset="0"/>
              <a:buChar char="•"/>
              <a:tabLst/>
              <a:defRPr/>
            </a:pPr>
            <a:r>
              <a:rPr kumimoji="0" lang="en-US" sz="1800" b="0" i="0" u="none" strike="noStrike" kern="600" cap="none" spc="0" normalizeH="0" baseline="0" noProof="0" dirty="0">
                <a:ln>
                  <a:noFill/>
                </a:ln>
                <a:solidFill>
                  <a:srgbClr val="1E1E1E"/>
                </a:solidFill>
                <a:effectLst/>
                <a:uLnTx/>
                <a:uFillTx/>
                <a:latin typeface="Arial" panose="020B0604020202020204"/>
                <a:ea typeface="+mn-ea"/>
                <a:cs typeface="+mn-cs"/>
              </a:rPr>
              <a:t>Available to employees and their family members 13 years and older</a:t>
            </a:r>
          </a:p>
          <a:p>
            <a:pPr marL="228600" marR="0" lvl="0" indent="-228600" algn="l" defTabSz="685800" rtl="0" eaLnBrk="1" fontAlgn="auto" latinLnBrk="0" hangingPunct="1">
              <a:lnSpc>
                <a:spcPct val="100000"/>
              </a:lnSpc>
              <a:spcBef>
                <a:spcPts val="600"/>
              </a:spcBef>
              <a:spcAft>
                <a:spcPts val="600"/>
              </a:spcAft>
              <a:buClr>
                <a:srgbClr val="0080C7"/>
              </a:buClr>
              <a:buSzTx/>
              <a:buFont typeface="Arial" panose="020B0604020202020204" pitchFamily="34" charset="0"/>
              <a:buChar char="•"/>
              <a:tabLst/>
              <a:defRPr/>
            </a:pPr>
            <a:r>
              <a:rPr kumimoji="0" lang="en-US" sz="1800" b="0" i="0" u="none" strike="noStrike" kern="600" cap="none" spc="0" normalizeH="0" baseline="0" noProof="0" dirty="0">
                <a:ln>
                  <a:noFill/>
                </a:ln>
                <a:solidFill>
                  <a:srgbClr val="1E1E1E"/>
                </a:solidFill>
                <a:effectLst/>
                <a:uLnTx/>
                <a:uFillTx/>
                <a:latin typeface="Arial" panose="020B0604020202020204"/>
                <a:ea typeface="+mn-ea"/>
                <a:cs typeface="+mn-cs"/>
              </a:rPr>
              <a:t>Programs in English and Spanish</a:t>
            </a:r>
          </a:p>
          <a:p>
            <a:pPr marL="228600" marR="0" lvl="0" indent="-228600" algn="l" defTabSz="685800" rtl="0" eaLnBrk="1" fontAlgn="auto" latinLnBrk="0" hangingPunct="1">
              <a:lnSpc>
                <a:spcPct val="100000"/>
              </a:lnSpc>
              <a:spcBef>
                <a:spcPts val="600"/>
              </a:spcBef>
              <a:spcAft>
                <a:spcPts val="600"/>
              </a:spcAft>
              <a:buClr>
                <a:srgbClr val="0080C7"/>
              </a:buClr>
              <a:buSzTx/>
              <a:buFont typeface="Arial" panose="020B0604020202020204" pitchFamily="34" charset="0"/>
              <a:buChar char="•"/>
              <a:tabLst/>
              <a:defRPr/>
            </a:pPr>
            <a:r>
              <a:rPr kumimoji="0" lang="en-US" sz="1800" b="0" i="0" u="none" strike="noStrike" kern="600" cap="none" spc="0" normalizeH="0" baseline="0" noProof="0" dirty="0">
                <a:ln>
                  <a:noFill/>
                </a:ln>
                <a:solidFill>
                  <a:srgbClr val="1E1E1E"/>
                </a:solidFill>
                <a:effectLst/>
                <a:uLnTx/>
                <a:uFillTx/>
                <a:latin typeface="Arial" panose="020B0604020202020204"/>
                <a:ea typeface="+mn-ea"/>
                <a:cs typeface="+mn-cs"/>
              </a:rPr>
              <a:t>Personal coaching by phone, text or email</a:t>
            </a:r>
          </a:p>
        </p:txBody>
      </p:sp>
      <p:sp>
        <p:nvSpPr>
          <p:cNvPr id="14" name="TextBox 13" hidden="1">
            <a:extLst>
              <a:ext uri="{FF2B5EF4-FFF2-40B4-BE49-F238E27FC236}">
                <a16:creationId xmlns:a16="http://schemas.microsoft.com/office/drawing/2014/main" id="{DFAAF1EF-2DD3-4DBB-A58C-30646BA06014}"/>
              </a:ext>
            </a:extLst>
          </p:cNvPr>
          <p:cNvSpPr txBox="1"/>
          <p:nvPr/>
        </p:nvSpPr>
        <p:spPr>
          <a:xfrm>
            <a:off x="11255846" y="1119613"/>
            <a:ext cx="936154" cy="553998"/>
          </a:xfrm>
          <a:prstGeom prst="rect">
            <a:avLst/>
          </a:prstGeom>
          <a:solidFill>
            <a:srgbClr val="FFFF00"/>
          </a:solidFill>
        </p:spPr>
        <p:txBody>
          <a:bodyPr wrap="none" lIns="0" tIns="0" rIns="0" bIns="0" rtlCol="0">
            <a:spAutoFit/>
          </a:body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sz="1800" b="1" i="0" u="none" strike="noStrike" kern="1200" cap="none" spc="0" normalizeH="0" baseline="0" noProof="0" dirty="0">
                <a:ln>
                  <a:noFill/>
                </a:ln>
                <a:solidFill>
                  <a:srgbClr val="FF0066"/>
                </a:solidFill>
                <a:effectLst/>
                <a:uLnTx/>
                <a:uFillTx/>
                <a:latin typeface="Arial" charset="0"/>
                <a:ea typeface="+mn-ea"/>
                <a:cs typeface="+mn-cs"/>
              </a:rPr>
              <a:t>LISA M</a:t>
            </a:r>
            <a:br>
              <a:rPr kumimoji="0" lang="en-US" sz="1800" b="1" i="0" u="none" strike="noStrike" kern="1200" cap="none" spc="0" normalizeH="0" baseline="0" noProof="0" dirty="0">
                <a:ln>
                  <a:noFill/>
                </a:ln>
                <a:solidFill>
                  <a:srgbClr val="FF0066"/>
                </a:solidFill>
                <a:effectLst/>
                <a:uLnTx/>
                <a:uFillTx/>
                <a:latin typeface="Arial" charset="0"/>
                <a:ea typeface="+mn-ea"/>
                <a:cs typeface="+mn-cs"/>
              </a:rPr>
            </a:br>
            <a:r>
              <a:rPr kumimoji="0" lang="en-US" sz="1800" b="1" i="0" u="none" strike="noStrike" kern="1200" cap="none" spc="0" normalizeH="0" baseline="0" noProof="0" dirty="0">
                <a:ln>
                  <a:noFill/>
                </a:ln>
                <a:solidFill>
                  <a:srgbClr val="FF0066"/>
                </a:solidFill>
                <a:effectLst/>
                <a:uLnTx/>
                <a:uFillTx/>
                <a:latin typeface="Arial" charset="0"/>
                <a:ea typeface="+mn-ea"/>
                <a:cs typeface="+mn-cs"/>
              </a:rPr>
              <a:t>CHRIS S</a:t>
            </a:r>
          </a:p>
        </p:txBody>
      </p:sp>
      <p:pic>
        <p:nvPicPr>
          <p:cNvPr id="9" name="Picture 8" descr="A green and black logo&#10;&#10;Description automatically generated">
            <a:extLst>
              <a:ext uri="{FF2B5EF4-FFF2-40B4-BE49-F238E27FC236}">
                <a16:creationId xmlns:a16="http://schemas.microsoft.com/office/drawing/2014/main" id="{C1367B8F-65E9-53D5-BDB6-84AC241A885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4500" y="1266952"/>
            <a:ext cx="3657600" cy="666496"/>
          </a:xfrm>
          <a:prstGeom prst="rect">
            <a:avLst/>
          </a:prstGeom>
        </p:spPr>
      </p:pic>
      <p:sp>
        <p:nvSpPr>
          <p:cNvPr id="4" name="Text Placeholder 3">
            <a:extLst>
              <a:ext uri="{FF2B5EF4-FFF2-40B4-BE49-F238E27FC236}">
                <a16:creationId xmlns:a16="http://schemas.microsoft.com/office/drawing/2014/main" id="{C72B5594-51CD-49B5-91AC-2D8E92CC581A}"/>
              </a:ext>
            </a:extLst>
          </p:cNvPr>
          <p:cNvSpPr>
            <a:spLocks noGrp="1"/>
          </p:cNvSpPr>
          <p:nvPr>
            <p:ph type="body" sz="quarter" idx="13"/>
          </p:nvPr>
        </p:nvSpPr>
        <p:spPr>
          <a:xfrm>
            <a:off x="457200" y="6509466"/>
            <a:ext cx="11277600" cy="312420"/>
          </a:xfrm>
        </p:spPr>
        <p:txBody>
          <a:bodyPr/>
          <a:lstStyle/>
          <a:p>
            <a:r>
              <a:rPr lang="en-US" b="0" i="0" u="none" strike="noStrike" dirty="0">
                <a:solidFill>
                  <a:schemeClr val="bg1"/>
                </a:solidFill>
                <a:effectLst/>
              </a:rPr>
              <a:t>Learn to Live provides educational behavioral health programs. Members considering further medical treatment should consult with a physician. Learn to Live, Inc. is an independent company that provides online behavioral health programs and tools</a:t>
            </a:r>
            <a:br>
              <a:rPr lang="en-US" dirty="0">
                <a:solidFill>
                  <a:schemeClr val="bg1"/>
                </a:solidFill>
              </a:rPr>
            </a:br>
            <a:r>
              <a:rPr lang="en-US" b="0" i="0" u="none" strike="noStrike" dirty="0">
                <a:solidFill>
                  <a:schemeClr val="bg1"/>
                </a:solidFill>
                <a:effectLst/>
              </a:rPr>
              <a:t>for members with coverage through Blue Cross and Blue Shield of New Mexico. BCBSNM makes no endorsement, representations or warranties regarding third-party vendors and the products and services offered by them.</a:t>
            </a:r>
            <a:endParaRPr lang="en-US" dirty="0">
              <a:solidFill>
                <a:schemeClr val="bg1"/>
              </a:solidFill>
            </a:endParaRPr>
          </a:p>
        </p:txBody>
      </p:sp>
    </p:spTree>
    <p:extLst>
      <p:ext uri="{BB962C8B-B14F-4D97-AF65-F5344CB8AC3E}">
        <p14:creationId xmlns:p14="http://schemas.microsoft.com/office/powerpoint/2010/main" val="3607088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80FF621-F7E5-4593-9E6E-790A80261C1D}"/>
              </a:ext>
            </a:extLst>
          </p:cNvPr>
          <p:cNvSpPr>
            <a:spLocks noGrp="1"/>
          </p:cNvSpPr>
          <p:nvPr>
            <p:ph type="sldNum" sz="quarter" idx="12"/>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1384FA50-8B36-4B06-A05C-1E58CBA999B5}" type="slidenum">
              <a:rPr kumimoji="0" lang="en-US" sz="800" b="0" i="0" u="none" strike="noStrike" kern="1200" cap="none" spc="0" normalizeH="0" baseline="0" noProof="0" smtClean="0">
                <a:ln>
                  <a:noFill/>
                </a:ln>
                <a:solidFill>
                  <a:srgbClr val="FFFFFF">
                    <a:lumMod val="85000"/>
                  </a:srgbClr>
                </a:solidFill>
                <a:effectLst/>
                <a:uLnTx/>
                <a:uFillTx/>
                <a:latin typeface="Arial"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25</a:t>
            </a:fld>
            <a:endParaRPr kumimoji="0" lang="en-US" sz="800" b="0" i="0" u="none" strike="noStrike" kern="1200" cap="none" spc="0" normalizeH="0" baseline="0" noProof="0" dirty="0">
              <a:ln>
                <a:noFill/>
              </a:ln>
              <a:solidFill>
                <a:srgbClr val="FFFFFF">
                  <a:lumMod val="85000"/>
                </a:srgbClr>
              </a:solidFill>
              <a:effectLst/>
              <a:uLnTx/>
              <a:uFillTx/>
              <a:latin typeface="Arial" charset="0"/>
              <a:ea typeface="+mn-ea"/>
              <a:cs typeface="+mn-cs"/>
            </a:endParaRPr>
          </a:p>
        </p:txBody>
      </p:sp>
      <p:sp>
        <p:nvSpPr>
          <p:cNvPr id="21" name="Text Placeholder 20">
            <a:extLst>
              <a:ext uri="{FF2B5EF4-FFF2-40B4-BE49-F238E27FC236}">
                <a16:creationId xmlns:a16="http://schemas.microsoft.com/office/drawing/2014/main" id="{11D32BF1-5E4F-49EF-813B-94326CB56AC9}"/>
              </a:ext>
            </a:extLst>
          </p:cNvPr>
          <p:cNvSpPr>
            <a:spLocks noGrp="1"/>
          </p:cNvSpPr>
          <p:nvPr>
            <p:ph type="body" sz="quarter" idx="14"/>
          </p:nvPr>
        </p:nvSpPr>
        <p:spPr/>
        <p:txBody>
          <a:bodyPr/>
          <a:lstStyle/>
          <a:p>
            <a:r>
              <a:rPr lang="en-US" dirty="0"/>
              <a:t>Screen images are for illustrative purposes only.</a:t>
            </a:r>
          </a:p>
        </p:txBody>
      </p:sp>
      <p:sp>
        <p:nvSpPr>
          <p:cNvPr id="20" name="Text Placeholder 19">
            <a:extLst>
              <a:ext uri="{FF2B5EF4-FFF2-40B4-BE49-F238E27FC236}">
                <a16:creationId xmlns:a16="http://schemas.microsoft.com/office/drawing/2014/main" id="{C7F4B56A-7198-43E5-A5C8-8CB4739ED095}"/>
              </a:ext>
            </a:extLst>
          </p:cNvPr>
          <p:cNvSpPr>
            <a:spLocks noGrp="1"/>
          </p:cNvSpPr>
          <p:nvPr>
            <p:ph type="body" sz="quarter" idx="13"/>
          </p:nvPr>
        </p:nvSpPr>
        <p:spPr/>
        <p:txBody>
          <a:bodyPr/>
          <a:lstStyle/>
          <a:p>
            <a:r>
              <a:rPr lang="en-US" sz="600" dirty="0"/>
              <a:t>May be included in other packages.</a:t>
            </a:r>
            <a:br>
              <a:rPr lang="en-US" sz="600" dirty="0"/>
            </a:br>
            <a:r>
              <a:rPr lang="en-US" sz="600" dirty="0"/>
              <a:t>The Fitness Program is provided by Tivity Health™ Services, LLC, an independent contractor which administers the Prime® Network of fitness centers. The Prime Network is made up of independently-owned and managed fitness centers. Prime is a registered trademark of Tivity Health, Inc. Tivity Health is a trademark of Tivity Health, Inc. </a:t>
            </a:r>
          </a:p>
        </p:txBody>
      </p:sp>
      <p:sp>
        <p:nvSpPr>
          <p:cNvPr id="22" name="Content Placeholder 21">
            <a:extLst>
              <a:ext uri="{FF2B5EF4-FFF2-40B4-BE49-F238E27FC236}">
                <a16:creationId xmlns:a16="http://schemas.microsoft.com/office/drawing/2014/main" id="{AD31A5CD-7BB7-41C2-8D7A-9CE2CDBC02C5}"/>
              </a:ext>
            </a:extLst>
          </p:cNvPr>
          <p:cNvSpPr>
            <a:spLocks noGrp="1"/>
          </p:cNvSpPr>
          <p:nvPr>
            <p:ph sz="quarter" idx="15"/>
          </p:nvPr>
        </p:nvSpPr>
        <p:spPr>
          <a:xfrm>
            <a:off x="7511990" y="411480"/>
            <a:ext cx="4222810" cy="5450932"/>
          </a:xfrm>
        </p:spPr>
        <p:txBody>
          <a:bodyPr/>
          <a:lstStyle/>
          <a:p>
            <a:pPr>
              <a:lnSpc>
                <a:spcPct val="95000"/>
              </a:lnSpc>
              <a:spcBef>
                <a:spcPts val="200"/>
              </a:spcBef>
              <a:spcAft>
                <a:spcPts val="1200"/>
              </a:spcAft>
              <a:buClr>
                <a:srgbClr val="0070C0"/>
              </a:buClr>
              <a:buSzPct val="100000"/>
            </a:pPr>
            <a:r>
              <a:rPr lang="en-US" sz="2600" dirty="0">
                <a:solidFill>
                  <a:schemeClr val="accent2">
                    <a:lumMod val="40000"/>
                    <a:lumOff val="60000"/>
                  </a:schemeClr>
                </a:solidFill>
                <a:cs typeface="Arial" pitchFamily="34" charset="0"/>
              </a:rPr>
              <a:t>Portal Highlights</a:t>
            </a:r>
          </a:p>
          <a:p>
            <a:pPr marL="274320" indent="-274320">
              <a:lnSpc>
                <a:spcPct val="95000"/>
              </a:lnSpc>
              <a:spcBef>
                <a:spcPts val="0"/>
              </a:spcBef>
              <a:spcAft>
                <a:spcPts val="0"/>
              </a:spcAft>
              <a:buClr>
                <a:schemeClr val="bg1"/>
              </a:buClr>
              <a:buSzPct val="100000"/>
              <a:buFont typeface="Arial" panose="020B0604020202020204" pitchFamily="34" charset="0"/>
              <a:buChar char="•"/>
            </a:pPr>
            <a:r>
              <a:rPr lang="en-US" sz="1600" b="0" dirty="0"/>
              <a:t>Health Assessment</a:t>
            </a:r>
          </a:p>
          <a:p>
            <a:pPr marL="274320" indent="-274320">
              <a:spcBef>
                <a:spcPts val="0"/>
              </a:spcBef>
              <a:spcAft>
                <a:spcPts val="0"/>
              </a:spcAft>
              <a:buClr>
                <a:schemeClr val="bg1"/>
              </a:buClr>
              <a:buSzPct val="100000"/>
              <a:buFont typeface="Arial" panose="020B0604020202020204" pitchFamily="34" charset="0"/>
              <a:buChar char="•"/>
            </a:pPr>
            <a:r>
              <a:rPr lang="en-US" sz="1600" b="0" dirty="0"/>
              <a:t>Personalized “My Journey” member dashboard</a:t>
            </a:r>
          </a:p>
          <a:p>
            <a:pPr marL="274320" indent="-274320">
              <a:spcBef>
                <a:spcPts val="0"/>
              </a:spcBef>
              <a:spcAft>
                <a:spcPts val="0"/>
              </a:spcAft>
              <a:buClr>
                <a:schemeClr val="bg1"/>
              </a:buClr>
              <a:buSzPct val="100000"/>
              <a:buFont typeface="Arial" panose="020B0604020202020204" pitchFamily="34" charset="0"/>
              <a:buChar char="•"/>
            </a:pPr>
            <a:r>
              <a:rPr lang="en-US" sz="1600" b="0" dirty="0"/>
              <a:t>Digital self-management programs Personalized “My Journey” member dashboard </a:t>
            </a:r>
          </a:p>
          <a:p>
            <a:pPr marL="274320" indent="-274320">
              <a:spcBef>
                <a:spcPts val="0"/>
              </a:spcBef>
              <a:spcAft>
                <a:spcPts val="0"/>
              </a:spcAft>
              <a:buClr>
                <a:schemeClr val="bg1"/>
              </a:buClr>
              <a:buSzPct val="100000"/>
              <a:buFont typeface="Arial" panose="020B0604020202020204" pitchFamily="34" charset="0"/>
              <a:buChar char="•"/>
            </a:pPr>
            <a:r>
              <a:rPr lang="en-US" sz="1600" b="0" dirty="0"/>
              <a:t>Trackers and tools</a:t>
            </a:r>
          </a:p>
          <a:p>
            <a:pPr marL="274320" indent="-274320">
              <a:spcBef>
                <a:spcPts val="0"/>
              </a:spcBef>
              <a:spcAft>
                <a:spcPts val="0"/>
              </a:spcAft>
              <a:buClr>
                <a:schemeClr val="bg1"/>
              </a:buClr>
              <a:buSzPct val="100000"/>
              <a:buFont typeface="Arial" panose="020B0604020202020204" pitchFamily="34" charset="0"/>
              <a:buChar char="•"/>
            </a:pPr>
            <a:r>
              <a:rPr lang="en-US" sz="1600" b="0" dirty="0"/>
              <a:t>“Explore” wellbeing resources</a:t>
            </a:r>
          </a:p>
          <a:p>
            <a:pPr marL="274320" indent="-274320">
              <a:spcBef>
                <a:spcPts val="0"/>
              </a:spcBef>
              <a:spcAft>
                <a:spcPts val="0"/>
              </a:spcAft>
              <a:buClr>
                <a:schemeClr val="bg1"/>
              </a:buClr>
              <a:buSzPct val="100000"/>
              <a:buFont typeface="Arial" panose="020B0604020202020204" pitchFamily="34" charset="0"/>
              <a:buChar char="•"/>
            </a:pPr>
            <a:r>
              <a:rPr lang="en-US" sz="1600" b="0" dirty="0"/>
              <a:t>Coaching program*</a:t>
            </a:r>
          </a:p>
          <a:p>
            <a:pPr marL="274320" indent="-274320">
              <a:spcBef>
                <a:spcPts val="0"/>
              </a:spcBef>
              <a:spcAft>
                <a:spcPts val="0"/>
              </a:spcAft>
              <a:buClr>
                <a:schemeClr val="bg1"/>
              </a:buClr>
              <a:buSzPct val="100000"/>
              <a:buFont typeface="Arial" panose="020B0604020202020204" pitchFamily="34" charset="0"/>
              <a:buChar char="•"/>
            </a:pPr>
            <a:r>
              <a:rPr lang="en-US" sz="1600" b="0" dirty="0"/>
              <a:t>Interactive symptom checker</a:t>
            </a:r>
          </a:p>
          <a:p>
            <a:pPr marL="274320" indent="-274320">
              <a:spcBef>
                <a:spcPts val="0"/>
              </a:spcBef>
              <a:spcAft>
                <a:spcPts val="0"/>
              </a:spcAft>
              <a:buClr>
                <a:schemeClr val="bg1"/>
              </a:buClr>
              <a:buSzPct val="100000"/>
              <a:buFont typeface="Arial" panose="020B0604020202020204" pitchFamily="34" charset="0"/>
              <a:buChar char="•"/>
            </a:pPr>
            <a:r>
              <a:rPr lang="en-US" sz="1600" b="0" dirty="0"/>
              <a:t>Health and wellness content</a:t>
            </a:r>
          </a:p>
          <a:p>
            <a:pPr marL="274320" indent="-274320">
              <a:spcBef>
                <a:spcPts val="0"/>
              </a:spcBef>
              <a:spcAft>
                <a:spcPts val="0"/>
              </a:spcAft>
              <a:buClr>
                <a:schemeClr val="bg1"/>
              </a:buClr>
              <a:buSzPct val="100000"/>
              <a:buFont typeface="Arial" panose="020B0604020202020204" pitchFamily="34" charset="0"/>
              <a:buChar char="•"/>
            </a:pPr>
            <a:r>
              <a:rPr lang="en-US" sz="1600" b="0" dirty="0"/>
              <a:t>Secured messaging</a:t>
            </a:r>
          </a:p>
          <a:p>
            <a:pPr marL="274320" indent="-274320">
              <a:spcBef>
                <a:spcPts val="0"/>
              </a:spcBef>
              <a:spcAft>
                <a:spcPts val="0"/>
              </a:spcAft>
              <a:buClr>
                <a:schemeClr val="bg1"/>
              </a:buClr>
              <a:buSzPct val="100000"/>
              <a:buFont typeface="Arial" panose="020B0604020202020204" pitchFamily="34" charset="0"/>
              <a:buChar char="•"/>
            </a:pPr>
            <a:r>
              <a:rPr lang="en-US" sz="1600" b="0" dirty="0"/>
              <a:t>Blue Points</a:t>
            </a:r>
            <a:r>
              <a:rPr lang="en-US" sz="1000" b="0" baseline="100000" dirty="0"/>
              <a:t>SM</a:t>
            </a:r>
            <a:r>
              <a:rPr lang="en-US" b="0" dirty="0"/>
              <a:t> </a:t>
            </a:r>
            <a:r>
              <a:rPr lang="en-US" sz="1600" b="0" dirty="0"/>
              <a:t>rewards*</a:t>
            </a:r>
          </a:p>
          <a:p>
            <a:pPr marL="274320" indent="-274320">
              <a:spcBef>
                <a:spcPts val="0"/>
              </a:spcBef>
              <a:spcAft>
                <a:spcPts val="0"/>
              </a:spcAft>
              <a:buClr>
                <a:schemeClr val="bg1"/>
              </a:buClr>
              <a:buSzPct val="100000"/>
              <a:buFont typeface="Arial" panose="020B0604020202020204" pitchFamily="34" charset="0"/>
              <a:buChar char="•"/>
            </a:pPr>
            <a:r>
              <a:rPr lang="en-US" sz="1600" b="0" dirty="0"/>
              <a:t>Fitness Program</a:t>
            </a:r>
          </a:p>
          <a:p>
            <a:pPr marL="274320" indent="-274320">
              <a:spcBef>
                <a:spcPts val="0"/>
              </a:spcBef>
              <a:spcAft>
                <a:spcPts val="0"/>
              </a:spcAft>
              <a:buClr>
                <a:schemeClr val="bg1"/>
              </a:buClr>
              <a:buSzPct val="100000"/>
              <a:buFont typeface="Arial" panose="020B0604020202020204" pitchFamily="34" charset="0"/>
              <a:buChar char="•"/>
            </a:pPr>
            <a:r>
              <a:rPr lang="en-US" sz="1600" b="0" dirty="0"/>
              <a:t>Tracking for fitness, nutrition and </a:t>
            </a:r>
            <a:br>
              <a:rPr lang="en-US" sz="1600" b="0" dirty="0"/>
            </a:br>
            <a:r>
              <a:rPr lang="en-US" sz="1600" b="0" dirty="0"/>
              <a:t>device integration</a:t>
            </a:r>
          </a:p>
          <a:p>
            <a:pPr marL="274320" indent="-274320">
              <a:spcBef>
                <a:spcPts val="0"/>
              </a:spcBef>
              <a:spcAft>
                <a:spcPts val="0"/>
              </a:spcAft>
              <a:buClr>
                <a:schemeClr val="bg1"/>
              </a:buClr>
              <a:buSzPct val="100000"/>
              <a:buFont typeface="Arial" panose="020B0604020202020204" pitchFamily="34" charset="0"/>
              <a:buChar char="•"/>
            </a:pPr>
            <a:r>
              <a:rPr lang="en-US" sz="1600" b="0" dirty="0"/>
              <a:t>Personal wellness challenges</a:t>
            </a:r>
          </a:p>
          <a:p>
            <a:pPr marL="274320" indent="-274320">
              <a:spcBef>
                <a:spcPts val="0"/>
              </a:spcBef>
              <a:spcAft>
                <a:spcPts val="0"/>
              </a:spcAft>
              <a:buClr>
                <a:schemeClr val="bg1"/>
              </a:buClr>
              <a:buSzPct val="100000"/>
              <a:buFont typeface="Arial" panose="020B0604020202020204" pitchFamily="34" charset="0"/>
              <a:buChar char="•"/>
            </a:pPr>
            <a:r>
              <a:rPr lang="en-US" sz="1600" b="0" dirty="0"/>
              <a:t>Mobile app (AlwaysOn)</a:t>
            </a:r>
          </a:p>
          <a:p>
            <a:pPr marL="274320" indent="-274320">
              <a:spcBef>
                <a:spcPts val="0"/>
              </a:spcBef>
              <a:spcAft>
                <a:spcPts val="0"/>
              </a:spcAft>
              <a:buClr>
                <a:schemeClr val="bg1"/>
              </a:buClr>
              <a:buSzPct val="100000"/>
              <a:buFont typeface="Arial" panose="020B0604020202020204" pitchFamily="34" charset="0"/>
              <a:buChar char="•"/>
            </a:pPr>
            <a:r>
              <a:rPr lang="en-US" sz="1600" b="0" dirty="0"/>
              <a:t>Health and Wellness content</a:t>
            </a:r>
            <a:endParaRPr lang="en-US" sz="1600" dirty="0"/>
          </a:p>
        </p:txBody>
      </p:sp>
      <p:sp>
        <p:nvSpPr>
          <p:cNvPr id="3" name="Title 2">
            <a:extLst>
              <a:ext uri="{FF2B5EF4-FFF2-40B4-BE49-F238E27FC236}">
                <a16:creationId xmlns:a16="http://schemas.microsoft.com/office/drawing/2014/main" id="{B9A4EC06-1CCF-4721-8D02-753204CE8FA8}"/>
              </a:ext>
            </a:extLst>
          </p:cNvPr>
          <p:cNvSpPr>
            <a:spLocks noGrp="1"/>
          </p:cNvSpPr>
          <p:nvPr>
            <p:ph type="title"/>
          </p:nvPr>
        </p:nvSpPr>
        <p:spPr/>
        <p:txBody>
          <a:bodyPr/>
          <a:lstStyle/>
          <a:p>
            <a:r>
              <a:rPr lang="en-US" dirty="0"/>
              <a:t>Member Wellness Portal</a:t>
            </a:r>
          </a:p>
        </p:txBody>
      </p:sp>
      <p:sp>
        <p:nvSpPr>
          <p:cNvPr id="14" name="Content Placeholder 11">
            <a:extLst>
              <a:ext uri="{FF2B5EF4-FFF2-40B4-BE49-F238E27FC236}">
                <a16:creationId xmlns:a16="http://schemas.microsoft.com/office/drawing/2014/main" id="{EA3DDBB6-D212-4B1E-A549-20AF1C4A61C7}"/>
              </a:ext>
            </a:extLst>
          </p:cNvPr>
          <p:cNvSpPr txBox="1">
            <a:spLocks/>
          </p:cNvSpPr>
          <p:nvPr/>
        </p:nvSpPr>
        <p:spPr>
          <a:xfrm>
            <a:off x="457201" y="5323428"/>
            <a:ext cx="5638799" cy="538984"/>
          </a:xfrm>
          <a:prstGeom prst="rect">
            <a:avLst/>
          </a:prstGeom>
        </p:spPr>
        <p:txBody>
          <a:bodyPr lIns="0" tIns="0" rIns="0" bIns="0" anchor="t"/>
          <a:lstStyle>
            <a:lvl1pPr marL="228600" indent="-228600" algn="l" defTabSz="685800" rtl="0" eaLnBrk="1" latinLnBrk="0" hangingPunct="1">
              <a:lnSpc>
                <a:spcPct val="100000"/>
              </a:lnSpc>
              <a:spcBef>
                <a:spcPts val="600"/>
              </a:spcBef>
              <a:spcAft>
                <a:spcPts val="600"/>
              </a:spcAft>
              <a:buClr>
                <a:schemeClr val="tx2"/>
              </a:buClr>
              <a:buFont typeface="Arial" panose="020B0604020202020204" pitchFamily="34" charset="0"/>
              <a:buChar char="•"/>
              <a:defRPr sz="2000" kern="600" baseline="0">
                <a:solidFill>
                  <a:schemeClr val="tx1"/>
                </a:solidFill>
                <a:latin typeface="+mn-lt"/>
                <a:ea typeface="+mn-ea"/>
                <a:cs typeface="+mn-cs"/>
              </a:defRPr>
            </a:lvl1pPr>
            <a:lvl2pPr marL="429768" indent="-182880" algn="l" defTabSz="685800" rtl="0" eaLnBrk="1" latinLnBrk="0" hangingPunct="1">
              <a:lnSpc>
                <a:spcPct val="100000"/>
              </a:lnSpc>
              <a:spcBef>
                <a:spcPts val="0"/>
              </a:spcBef>
              <a:spcAft>
                <a:spcPts val="600"/>
              </a:spcAft>
              <a:buClr>
                <a:schemeClr val="tx1"/>
              </a:buClr>
              <a:buFont typeface="Arial" panose="020B0604020202020204" pitchFamily="34" charset="0"/>
              <a:buChar char="–"/>
              <a:defRPr sz="1600" kern="600" baseline="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600"/>
              </a:spcBef>
              <a:spcAft>
                <a:spcPts val="600"/>
              </a:spcAft>
              <a:buClr>
                <a:srgbClr val="0080C7"/>
              </a:buClr>
              <a:buSzTx/>
              <a:buFont typeface="Arial" panose="020B0604020202020204" pitchFamily="34" charset="0"/>
              <a:buNone/>
              <a:tabLst/>
              <a:defRPr/>
            </a:pPr>
            <a:r>
              <a:rPr kumimoji="0" lang="en-US" sz="1800" b="1" i="0" u="none" strike="noStrike" kern="600" cap="none" spc="0" normalizeH="0" baseline="0" noProof="0" dirty="0">
                <a:ln>
                  <a:noFill/>
                </a:ln>
                <a:solidFill>
                  <a:srgbClr val="005587"/>
                </a:solidFill>
                <a:effectLst/>
                <a:uLnTx/>
                <a:uFillTx/>
                <a:latin typeface="Arial" panose="020B0604020202020204"/>
                <a:ea typeface="+mn-ea"/>
                <a:cs typeface="+mn-cs"/>
              </a:rPr>
              <a:t>The portal includes recommended activities </a:t>
            </a:r>
            <a:br>
              <a:rPr kumimoji="0" lang="en-US" sz="1800" b="1" i="0" u="none" strike="noStrike" kern="600" cap="none" spc="0" normalizeH="0" baseline="0" noProof="0" dirty="0">
                <a:ln>
                  <a:noFill/>
                </a:ln>
                <a:solidFill>
                  <a:srgbClr val="005587"/>
                </a:solidFill>
                <a:effectLst/>
                <a:uLnTx/>
                <a:uFillTx/>
                <a:latin typeface="Arial" panose="020B0604020202020204"/>
                <a:ea typeface="+mn-ea"/>
                <a:cs typeface="+mn-cs"/>
              </a:rPr>
            </a:br>
            <a:r>
              <a:rPr kumimoji="0" lang="en-US" sz="1800" b="1" i="0" u="none" strike="noStrike" kern="600" cap="none" spc="0" normalizeH="0" baseline="0" noProof="0" dirty="0">
                <a:ln>
                  <a:noFill/>
                </a:ln>
                <a:solidFill>
                  <a:srgbClr val="005587"/>
                </a:solidFill>
                <a:effectLst/>
                <a:uLnTx/>
                <a:uFillTx/>
                <a:latin typeface="Arial" panose="020B0604020202020204"/>
                <a:ea typeface="+mn-ea"/>
                <a:cs typeface="+mn-cs"/>
              </a:rPr>
              <a:t>that make up your Personal Member Journey.</a:t>
            </a:r>
          </a:p>
        </p:txBody>
      </p:sp>
      <p:sp>
        <p:nvSpPr>
          <p:cNvPr id="25" name="Text Placeholder 2">
            <a:extLst>
              <a:ext uri="{FF2B5EF4-FFF2-40B4-BE49-F238E27FC236}">
                <a16:creationId xmlns:a16="http://schemas.microsoft.com/office/drawing/2014/main" id="{58B00A69-5733-42D6-97AF-EEE38B29019A}"/>
              </a:ext>
            </a:extLst>
          </p:cNvPr>
          <p:cNvSpPr txBox="1">
            <a:spLocks/>
          </p:cNvSpPr>
          <p:nvPr/>
        </p:nvSpPr>
        <p:spPr>
          <a:xfrm>
            <a:off x="7511989" y="6553200"/>
            <a:ext cx="4333959" cy="185625"/>
          </a:xfrm>
          <a:prstGeom prst="rect">
            <a:avLst/>
          </a:prstGeom>
        </p:spPr>
        <p:txBody>
          <a:bodyPr vert="horz" wrap="square" lIns="0" tIns="0" rIns="0" bIns="0" rtlCol="0" anchor="b" anchorCtr="0">
            <a:noAutofit/>
          </a:bodyPr>
          <a:lstStyle>
            <a:lvl1pPr marL="0" indent="0" algn="l" defTabSz="685800" rtl="0" eaLnBrk="1" latinLnBrk="0" hangingPunct="1">
              <a:lnSpc>
                <a:spcPct val="100000"/>
              </a:lnSpc>
              <a:spcBef>
                <a:spcPts val="0"/>
              </a:spcBef>
              <a:spcAft>
                <a:spcPts val="200"/>
              </a:spcAft>
              <a:buClr>
                <a:schemeClr val="tx2"/>
              </a:buClr>
              <a:buFontTx/>
              <a:buNone/>
              <a:defRPr lang="en-US" sz="600" kern="600" baseline="0" smtClean="0">
                <a:solidFill>
                  <a:schemeClr val="bg1"/>
                </a:solidFill>
                <a:latin typeface="+mn-lt"/>
                <a:ea typeface="+mn-ea"/>
                <a:cs typeface="+mn-cs"/>
              </a:defRPr>
            </a:lvl1pPr>
            <a:lvl2pPr marL="429768" indent="-182880" algn="l" defTabSz="685800" rtl="0" eaLnBrk="1" latinLnBrk="0" hangingPunct="1">
              <a:lnSpc>
                <a:spcPct val="100000"/>
              </a:lnSpc>
              <a:spcBef>
                <a:spcPts val="0"/>
              </a:spcBef>
              <a:spcAft>
                <a:spcPts val="600"/>
              </a:spcAft>
              <a:buClr>
                <a:schemeClr val="tx1"/>
              </a:buClr>
              <a:buFont typeface="Arial" panose="020B0604020202020204" pitchFamily="34" charset="0"/>
              <a:buChar char="–"/>
              <a:defRPr sz="1600" kern="600" baseline="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200"/>
              </a:spcAft>
              <a:buClr>
                <a:srgbClr val="0080C7"/>
              </a:buClr>
              <a:buSzTx/>
              <a:buFontTx/>
              <a:buNone/>
              <a:tabLst/>
              <a:defRPr/>
            </a:pPr>
            <a:r>
              <a:rPr kumimoji="0" lang="en-US" sz="600" b="0" i="0" u="none" strike="noStrike" kern="600" cap="none" spc="0" normalizeH="0" baseline="0" noProof="0" dirty="0">
                <a:ln>
                  <a:noFill/>
                </a:ln>
                <a:solidFill>
                  <a:srgbClr val="FFFFFF"/>
                </a:solidFill>
                <a:effectLst/>
                <a:uLnTx/>
                <a:uFillTx/>
                <a:latin typeface="Arial" panose="020B0604020202020204"/>
                <a:ea typeface="+mn-ea"/>
                <a:cs typeface="+mn-cs"/>
              </a:rPr>
              <a:t>*Blue Points program rules are subject to change without prior notice. Member agrees to comply with all applicable federal, </a:t>
            </a:r>
            <a:br>
              <a:rPr kumimoji="0" lang="en-US" sz="600" b="0" i="0" u="none" strike="noStrike" kern="600" cap="none" spc="0" normalizeH="0" baseline="0" noProof="0" dirty="0">
                <a:ln>
                  <a:noFill/>
                </a:ln>
                <a:solidFill>
                  <a:srgbClr val="FFFFFF"/>
                </a:solidFill>
                <a:effectLst/>
                <a:uLnTx/>
                <a:uFillTx/>
                <a:latin typeface="Arial" panose="020B0604020202020204"/>
                <a:ea typeface="+mn-ea"/>
                <a:cs typeface="+mn-cs"/>
              </a:rPr>
            </a:br>
            <a:r>
              <a:rPr kumimoji="0" lang="en-US" sz="600" b="0" i="0" u="none" strike="noStrike" kern="600" cap="none" spc="0" normalizeH="0" baseline="0" noProof="0" dirty="0">
                <a:ln>
                  <a:noFill/>
                </a:ln>
                <a:solidFill>
                  <a:srgbClr val="FFFFFF"/>
                </a:solidFill>
                <a:effectLst/>
                <a:uLnTx/>
                <a:uFillTx/>
                <a:latin typeface="Arial" panose="020B0604020202020204"/>
                <a:ea typeface="+mn-ea"/>
                <a:cs typeface="+mn-cs"/>
              </a:rPr>
              <a:t>state and local laws, including making all disclosures and paying all taxes with respect to their receipt of any reward.</a:t>
            </a:r>
            <a:br>
              <a:rPr kumimoji="0" lang="en-US" sz="600" b="0" i="0" u="none" strike="noStrike" kern="600" cap="none" spc="0" normalizeH="0" baseline="0" noProof="0" dirty="0">
                <a:ln>
                  <a:noFill/>
                </a:ln>
                <a:solidFill>
                  <a:srgbClr val="FFFFFF"/>
                </a:solidFill>
                <a:effectLst/>
                <a:uLnTx/>
                <a:uFillTx/>
                <a:latin typeface="Arial" panose="020B0604020202020204"/>
                <a:ea typeface="+mn-ea"/>
                <a:cs typeface="+mn-cs"/>
              </a:rPr>
            </a:br>
            <a:r>
              <a:rPr kumimoji="0" lang="en-US" sz="600" b="0" i="0" u="none" strike="noStrike" kern="600" cap="none" spc="0" normalizeH="0" baseline="0" noProof="0" dirty="0">
                <a:ln>
                  <a:noFill/>
                </a:ln>
                <a:solidFill>
                  <a:srgbClr val="FFFFFF"/>
                </a:solidFill>
                <a:effectLst/>
                <a:uLnTx/>
                <a:uFillTx/>
                <a:latin typeface="Arial" panose="020B0604020202020204"/>
                <a:ea typeface="+mn-ea"/>
                <a:cs typeface="+mn-cs"/>
              </a:rPr>
              <a:t>AlwaysOn is owned and operated by Onlife Health Inc. an independent company that has contracted with </a:t>
            </a:r>
            <a:br>
              <a:rPr kumimoji="0" lang="en-US" sz="600" b="0" i="0" u="none" strike="noStrike" kern="600" cap="none" spc="0" normalizeH="0" baseline="0" noProof="0" dirty="0">
                <a:ln>
                  <a:noFill/>
                </a:ln>
                <a:solidFill>
                  <a:srgbClr val="FFFFFF"/>
                </a:solidFill>
                <a:effectLst/>
                <a:uLnTx/>
                <a:uFillTx/>
                <a:latin typeface="Arial" panose="020B0604020202020204"/>
                <a:ea typeface="+mn-ea"/>
                <a:cs typeface="+mn-cs"/>
              </a:rPr>
            </a:br>
            <a:r>
              <a:rPr kumimoji="0" lang="en-US" sz="600" b="0" i="0" u="none" strike="noStrike" kern="600" cap="none" spc="0" normalizeH="0" baseline="0" noProof="0" dirty="0">
                <a:ln>
                  <a:noFill/>
                </a:ln>
                <a:solidFill>
                  <a:srgbClr val="FFFFFF"/>
                </a:solidFill>
                <a:effectLst/>
                <a:uLnTx/>
                <a:uFillTx/>
                <a:latin typeface="Arial" panose="020B0604020202020204"/>
                <a:ea typeface="+mn-ea"/>
                <a:cs typeface="+mn-cs"/>
              </a:rPr>
              <a:t>Blue Cross and Blue Shield of New Mexico to provide digital health management for members with coverage through BCBSNM. </a:t>
            </a:r>
            <a:br>
              <a:rPr kumimoji="0" lang="en-US" sz="600" b="1" i="0" u="none" strike="noStrike" kern="600" cap="none" spc="0" normalizeH="0" baseline="0" noProof="0" dirty="0">
                <a:ln>
                  <a:noFill/>
                </a:ln>
                <a:solidFill>
                  <a:srgbClr val="FFFFFF"/>
                </a:solidFill>
                <a:effectLst/>
                <a:uLnTx/>
                <a:uFillTx/>
                <a:latin typeface="Arial" panose="020B0604020202020204"/>
                <a:ea typeface="+mn-ea"/>
                <a:cs typeface="+mn-cs"/>
              </a:rPr>
            </a:br>
            <a:r>
              <a:rPr kumimoji="0" lang="en-US" sz="600" b="0" i="0" u="none" strike="noStrike" kern="600" cap="none" spc="0" normalizeH="0" baseline="0" noProof="0" dirty="0">
                <a:ln>
                  <a:noFill/>
                </a:ln>
                <a:solidFill>
                  <a:srgbClr val="FFFFFF"/>
                </a:solidFill>
                <a:effectLst/>
                <a:uLnTx/>
                <a:uFillTx/>
                <a:latin typeface="Arial" panose="020B0604020202020204"/>
                <a:ea typeface="+mn-ea"/>
                <a:cs typeface="+mn-cs"/>
              </a:rPr>
              <a:t>BCBSNM makes no endorsement, representations or warranties regarding third-party vendors and the products and services offered by them.</a:t>
            </a:r>
          </a:p>
        </p:txBody>
      </p:sp>
      <p:sp>
        <p:nvSpPr>
          <p:cNvPr id="11" name="TextBox 10" hidden="1">
            <a:extLst>
              <a:ext uri="{FF2B5EF4-FFF2-40B4-BE49-F238E27FC236}">
                <a16:creationId xmlns:a16="http://schemas.microsoft.com/office/drawing/2014/main" id="{789BD29E-2CCE-496A-95F9-D52C6EBB100B}"/>
              </a:ext>
            </a:extLst>
          </p:cNvPr>
          <p:cNvSpPr txBox="1"/>
          <p:nvPr/>
        </p:nvSpPr>
        <p:spPr>
          <a:xfrm>
            <a:off x="10986542" y="827158"/>
            <a:ext cx="1205458" cy="553998"/>
          </a:xfrm>
          <a:prstGeom prst="rect">
            <a:avLst/>
          </a:prstGeom>
          <a:solidFill>
            <a:srgbClr val="FFFF00"/>
          </a:solidFill>
        </p:spPr>
        <p:txBody>
          <a:bodyPr wrap="none" lIns="0" tIns="0" rIns="0" bIns="0" rtlCol="0">
            <a:spAutoFit/>
          </a:body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sz="1800" b="1" i="0" u="none" strike="noStrike" kern="1200" cap="none" spc="0" normalizeH="0" baseline="0" noProof="0" dirty="0">
                <a:ln>
                  <a:noFill/>
                </a:ln>
                <a:solidFill>
                  <a:srgbClr val="FF0066"/>
                </a:solidFill>
                <a:effectLst/>
                <a:uLnTx/>
                <a:uFillTx/>
                <a:latin typeface="Arial" charset="0"/>
                <a:ea typeface="+mn-ea"/>
                <a:cs typeface="+mn-cs"/>
              </a:rPr>
              <a:t>JESSICA</a:t>
            </a:r>
            <a:br>
              <a:rPr kumimoji="0" lang="en-US" sz="1800" b="1" i="0" u="none" strike="noStrike" kern="1200" cap="none" spc="0" normalizeH="0" baseline="0" noProof="0" dirty="0">
                <a:ln>
                  <a:noFill/>
                </a:ln>
                <a:solidFill>
                  <a:srgbClr val="FF0066"/>
                </a:solidFill>
                <a:effectLst/>
                <a:uLnTx/>
                <a:uFillTx/>
                <a:latin typeface="Arial" charset="0"/>
                <a:ea typeface="+mn-ea"/>
                <a:cs typeface="+mn-cs"/>
              </a:rPr>
            </a:br>
            <a:r>
              <a:rPr kumimoji="0" lang="en-US" sz="1800" b="1" i="0" u="none" strike="noStrike" kern="1200" cap="none" spc="0" normalizeH="0" baseline="0" noProof="0" dirty="0">
                <a:ln>
                  <a:noFill/>
                </a:ln>
                <a:solidFill>
                  <a:srgbClr val="FF0066"/>
                </a:solidFill>
                <a:effectLst/>
                <a:uLnTx/>
                <a:uFillTx/>
                <a:latin typeface="Arial" charset="0"/>
                <a:ea typeface="+mn-ea"/>
                <a:cs typeface="+mn-cs"/>
              </a:rPr>
              <a:t>ANGELICA</a:t>
            </a:r>
          </a:p>
        </p:txBody>
      </p:sp>
      <p:pic>
        <p:nvPicPr>
          <p:cNvPr id="5" name="Picture 4" descr="Graphical user interface, application&#10;&#10;Description automatically generated">
            <a:extLst>
              <a:ext uri="{FF2B5EF4-FFF2-40B4-BE49-F238E27FC236}">
                <a16:creationId xmlns:a16="http://schemas.microsoft.com/office/drawing/2014/main" id="{28440E68-7FAF-00E2-695D-0FF3EB51179C}"/>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83578" y="1064030"/>
            <a:ext cx="3910529" cy="4066771"/>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530560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1816A7D-54EB-44EB-840F-67E8C814C7FC}"/>
              </a:ext>
            </a:extLst>
          </p:cNvPr>
          <p:cNvSpPr>
            <a:spLocks noGrp="1"/>
          </p:cNvSpPr>
          <p:nvPr>
            <p:ph type="sldNum" sz="quarter" idx="12"/>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2D55A223-BDE3-4662-BD05-6BDBDD27824A}" type="slidenum">
              <a:rPr kumimoji="0" lang="en-US" sz="800" b="0" i="0" u="none" strike="noStrike" kern="1200" cap="none" spc="0" normalizeH="0" baseline="0" noProof="0" smtClean="0">
                <a:ln>
                  <a:noFill/>
                </a:ln>
                <a:solidFill>
                  <a:srgbClr val="FFFFFF">
                    <a:lumMod val="85000"/>
                  </a:srgbClr>
                </a:solidFill>
                <a:effectLst/>
                <a:uLnTx/>
                <a:uFillTx/>
                <a:latin typeface="Arial"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26</a:t>
            </a:fld>
            <a:endParaRPr kumimoji="0" lang="en-US" sz="800" b="0" i="0" u="none" strike="noStrike" kern="1200" cap="none" spc="0" normalizeH="0" baseline="0" noProof="0" dirty="0">
              <a:ln>
                <a:noFill/>
              </a:ln>
              <a:solidFill>
                <a:srgbClr val="FFFFFF">
                  <a:lumMod val="85000"/>
                </a:srgbClr>
              </a:solidFill>
              <a:effectLst/>
              <a:uLnTx/>
              <a:uFillTx/>
              <a:latin typeface="Arial" charset="0"/>
              <a:ea typeface="+mn-ea"/>
              <a:cs typeface="+mn-cs"/>
            </a:endParaRPr>
          </a:p>
        </p:txBody>
      </p:sp>
      <p:sp>
        <p:nvSpPr>
          <p:cNvPr id="10" name="Text Placeholder 9">
            <a:extLst>
              <a:ext uri="{FF2B5EF4-FFF2-40B4-BE49-F238E27FC236}">
                <a16:creationId xmlns:a16="http://schemas.microsoft.com/office/drawing/2014/main" id="{01AFB1A2-1690-4951-A4B2-22C9DC94BA6B}"/>
              </a:ext>
            </a:extLst>
          </p:cNvPr>
          <p:cNvSpPr>
            <a:spLocks noGrp="1"/>
          </p:cNvSpPr>
          <p:nvPr>
            <p:ph type="body" sz="quarter" idx="14"/>
          </p:nvPr>
        </p:nvSpPr>
        <p:spPr/>
        <p:txBody>
          <a:bodyPr/>
          <a:lstStyle/>
          <a:p>
            <a:r>
              <a:rPr lang="en-US" dirty="0"/>
              <a:t>Screen images are for illustrative purposes only.</a:t>
            </a:r>
          </a:p>
        </p:txBody>
      </p:sp>
      <p:sp>
        <p:nvSpPr>
          <p:cNvPr id="8" name="Content Placeholder 7">
            <a:extLst>
              <a:ext uri="{FF2B5EF4-FFF2-40B4-BE49-F238E27FC236}">
                <a16:creationId xmlns:a16="http://schemas.microsoft.com/office/drawing/2014/main" id="{075CFC8D-8EB7-4CBF-96B5-8DDFCE3FE23F}"/>
              </a:ext>
            </a:extLst>
          </p:cNvPr>
          <p:cNvSpPr>
            <a:spLocks noGrp="1"/>
          </p:cNvSpPr>
          <p:nvPr>
            <p:ph idx="1"/>
          </p:nvPr>
        </p:nvSpPr>
        <p:spPr>
          <a:xfrm>
            <a:off x="5594412" y="1451320"/>
            <a:ext cx="6140387" cy="677487"/>
          </a:xfrm>
        </p:spPr>
        <p:txBody>
          <a:bodyPr/>
          <a:lstStyle/>
          <a:p>
            <a:pPr marL="0" lvl="0" indent="0">
              <a:buClr>
                <a:srgbClr val="0080C7"/>
              </a:buClr>
              <a:buNone/>
            </a:pPr>
            <a:r>
              <a:rPr lang="en-US" b="1" dirty="0">
                <a:solidFill>
                  <a:srgbClr val="005587"/>
                </a:solidFill>
              </a:rPr>
              <a:t>Digital self-management programs </a:t>
            </a:r>
            <a:br>
              <a:rPr lang="en-US" b="1" dirty="0">
                <a:solidFill>
                  <a:srgbClr val="005587"/>
                </a:solidFill>
              </a:rPr>
            </a:br>
            <a:r>
              <a:rPr lang="en-US" b="1" dirty="0">
                <a:solidFill>
                  <a:srgbClr val="005587"/>
                </a:solidFill>
              </a:rPr>
              <a:t>on a range of wellbeing topics</a:t>
            </a:r>
          </a:p>
        </p:txBody>
      </p:sp>
      <p:sp>
        <p:nvSpPr>
          <p:cNvPr id="7" name="Title 6">
            <a:extLst>
              <a:ext uri="{FF2B5EF4-FFF2-40B4-BE49-F238E27FC236}">
                <a16:creationId xmlns:a16="http://schemas.microsoft.com/office/drawing/2014/main" id="{29260D86-E1EA-42F7-B16A-237641A67495}"/>
              </a:ext>
            </a:extLst>
          </p:cNvPr>
          <p:cNvSpPr>
            <a:spLocks noGrp="1"/>
          </p:cNvSpPr>
          <p:nvPr>
            <p:ph type="title"/>
          </p:nvPr>
        </p:nvSpPr>
        <p:spPr/>
        <p:txBody>
          <a:bodyPr/>
          <a:lstStyle/>
          <a:p>
            <a:r>
              <a:rPr lang="en-US" dirty="0"/>
              <a:t>Wellness Information, </a:t>
            </a:r>
            <a:br>
              <a:rPr lang="en-US" dirty="0"/>
            </a:br>
            <a:r>
              <a:rPr lang="en-US" dirty="0"/>
              <a:t>Right at Your Fingertips</a:t>
            </a:r>
          </a:p>
        </p:txBody>
      </p:sp>
      <p:sp>
        <p:nvSpPr>
          <p:cNvPr id="13" name="Content Placeholder 6">
            <a:extLst>
              <a:ext uri="{FF2B5EF4-FFF2-40B4-BE49-F238E27FC236}">
                <a16:creationId xmlns:a16="http://schemas.microsoft.com/office/drawing/2014/main" id="{BBD3CEF6-9F35-46DF-AE85-F38DA49A12DA}"/>
              </a:ext>
            </a:extLst>
          </p:cNvPr>
          <p:cNvSpPr txBox="1">
            <a:spLocks/>
          </p:cNvSpPr>
          <p:nvPr/>
        </p:nvSpPr>
        <p:spPr>
          <a:xfrm>
            <a:off x="5594411" y="2267338"/>
            <a:ext cx="6140387" cy="3870333"/>
          </a:xfrm>
          <a:prstGeom prst="rect">
            <a:avLst/>
          </a:prstGeom>
        </p:spPr>
        <p:txBody>
          <a:bodyPr vert="horz" wrap="square" lIns="0" tIns="0" rIns="0" bIns="0" numCol="2" rtlCol="0">
            <a:noAutofit/>
          </a:bodyPr>
          <a:lstStyle>
            <a:lvl1pPr marL="228600" indent="-228600" algn="l" defTabSz="685800" rtl="0" eaLnBrk="1" latinLnBrk="0" hangingPunct="1">
              <a:lnSpc>
                <a:spcPct val="100000"/>
              </a:lnSpc>
              <a:spcBef>
                <a:spcPts val="600"/>
              </a:spcBef>
              <a:spcAft>
                <a:spcPts val="600"/>
              </a:spcAft>
              <a:buClr>
                <a:schemeClr val="tx2"/>
              </a:buClr>
              <a:buFont typeface="Arial" panose="020B0604020202020204" pitchFamily="34" charset="0"/>
              <a:buChar char="•"/>
              <a:defRPr sz="2000" kern="600" baseline="0">
                <a:solidFill>
                  <a:schemeClr val="tx1"/>
                </a:solidFill>
                <a:latin typeface="+mn-lt"/>
                <a:ea typeface="+mn-ea"/>
                <a:cs typeface="+mn-cs"/>
              </a:defRPr>
            </a:lvl1pPr>
            <a:lvl2pPr marL="429768" indent="-182880" algn="l" defTabSz="685800" rtl="0" eaLnBrk="1" latinLnBrk="0" hangingPunct="1">
              <a:lnSpc>
                <a:spcPct val="100000"/>
              </a:lnSpc>
              <a:spcBef>
                <a:spcPts val="0"/>
              </a:spcBef>
              <a:spcAft>
                <a:spcPts val="600"/>
              </a:spcAft>
              <a:buClr>
                <a:schemeClr val="tx1"/>
              </a:buClr>
              <a:buFont typeface="Arial" panose="020B0604020202020204" pitchFamily="34" charset="0"/>
              <a:buChar char="–"/>
              <a:defRPr sz="1600" kern="600" baseline="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400"/>
              </a:spcAft>
              <a:buClr>
                <a:srgbClr val="0080C7"/>
              </a:buClr>
              <a:buSzTx/>
              <a:buFont typeface="Arial" panose="020B0604020202020204" pitchFamily="34" charset="0"/>
              <a:buNone/>
              <a:tabLst/>
              <a:defRPr/>
            </a:pPr>
            <a:r>
              <a:rPr kumimoji="0" lang="en-US" sz="1600" b="1" i="0" u="none" strike="noStrike" kern="600" cap="none" spc="0" normalizeH="0" baseline="0" noProof="0" dirty="0">
                <a:ln>
                  <a:noFill/>
                </a:ln>
                <a:solidFill>
                  <a:srgbClr val="0080C7"/>
                </a:solidFill>
                <a:effectLst/>
                <a:uLnTx/>
                <a:uFillTx/>
                <a:latin typeface="Arial" panose="020B0604020202020204"/>
                <a:ea typeface="+mn-ea"/>
                <a:cs typeface="+mn-cs"/>
              </a:rPr>
              <a:t>Interactive</a:t>
            </a:r>
          </a:p>
          <a:p>
            <a:pPr marL="174625" marR="0" lvl="0" indent="-174625" algn="l" defTabSz="685800" rtl="0" eaLnBrk="1" fontAlgn="base" latinLnBrk="0" hangingPunct="1">
              <a:lnSpc>
                <a:spcPct val="100000"/>
              </a:lnSpc>
              <a:spcBef>
                <a:spcPts val="0"/>
              </a:spcBef>
              <a:spcAft>
                <a:spcPts val="600"/>
              </a:spcAft>
              <a:buClr>
                <a:srgbClr val="0080C7"/>
              </a:buClr>
              <a:buSzTx/>
              <a:buFont typeface="Arial" panose="020B0604020202020204" pitchFamily="34" charset="0"/>
              <a:buChar char="•"/>
              <a:tabLst/>
              <a:defRPr/>
            </a:pPr>
            <a:r>
              <a:rPr kumimoji="0" lang="en-US" sz="1400" b="0" i="0" u="none" strike="noStrike" kern="600" cap="none" spc="0" normalizeH="0" baseline="0" noProof="0" dirty="0">
                <a:ln>
                  <a:noFill/>
                </a:ln>
                <a:solidFill>
                  <a:srgbClr val="1E1E1E"/>
                </a:solidFill>
                <a:effectLst/>
                <a:uLnTx/>
                <a:uFillTx/>
                <a:latin typeface="Arial" panose="020B0604020202020204"/>
                <a:ea typeface="+mn-ea"/>
                <a:cs typeface="+mn-cs"/>
              </a:rPr>
              <a:t>Enhancing your Physical Activity</a:t>
            </a:r>
          </a:p>
          <a:p>
            <a:pPr marL="174625" marR="0" lvl="0" indent="-174625" algn="l" defTabSz="685800" rtl="0" eaLnBrk="1" fontAlgn="base" latinLnBrk="0" hangingPunct="1">
              <a:lnSpc>
                <a:spcPct val="100000"/>
              </a:lnSpc>
              <a:spcBef>
                <a:spcPts val="0"/>
              </a:spcBef>
              <a:spcAft>
                <a:spcPts val="600"/>
              </a:spcAft>
              <a:buClr>
                <a:srgbClr val="0080C7"/>
              </a:buClr>
              <a:buSzTx/>
              <a:buFont typeface="Arial" panose="020B0604020202020204" pitchFamily="34" charset="0"/>
              <a:buChar char="•"/>
              <a:tabLst/>
              <a:defRPr/>
            </a:pPr>
            <a:r>
              <a:rPr kumimoji="0" lang="en-US" sz="1400" b="0" i="0" u="none" strike="noStrike" kern="600" cap="none" spc="0" normalizeH="0" baseline="0" noProof="0" dirty="0">
                <a:ln>
                  <a:noFill/>
                </a:ln>
                <a:solidFill>
                  <a:srgbClr val="1E1E1E"/>
                </a:solidFill>
                <a:effectLst/>
                <a:uLnTx/>
                <a:uFillTx/>
                <a:latin typeface="Arial" panose="020B0604020202020204"/>
                <a:ea typeface="+mn-ea"/>
                <a:cs typeface="+mn-cs"/>
              </a:rPr>
              <a:t>Managing Your Stress</a:t>
            </a:r>
          </a:p>
          <a:p>
            <a:pPr marL="174625" marR="0" lvl="0" indent="-174625" algn="l" defTabSz="685800" rtl="0" eaLnBrk="1" fontAlgn="base" latinLnBrk="0" hangingPunct="1">
              <a:lnSpc>
                <a:spcPct val="100000"/>
              </a:lnSpc>
              <a:spcBef>
                <a:spcPts val="0"/>
              </a:spcBef>
              <a:spcAft>
                <a:spcPts val="600"/>
              </a:spcAft>
              <a:buClr>
                <a:srgbClr val="0080C7"/>
              </a:buClr>
              <a:buSzTx/>
              <a:buFont typeface="Arial" panose="020B0604020202020204" pitchFamily="34" charset="0"/>
              <a:buChar char="•"/>
              <a:tabLst/>
              <a:defRPr/>
            </a:pPr>
            <a:r>
              <a:rPr kumimoji="0" lang="en-US" sz="1400" b="0" i="0" u="none" strike="noStrike" kern="600" cap="none" spc="0" normalizeH="0" baseline="0" noProof="0" dirty="0">
                <a:ln>
                  <a:noFill/>
                </a:ln>
                <a:solidFill>
                  <a:srgbClr val="1E1E1E"/>
                </a:solidFill>
                <a:effectLst/>
                <a:uLnTx/>
                <a:uFillTx/>
                <a:latin typeface="Arial" panose="020B0604020202020204"/>
                <a:ea typeface="+mn-ea"/>
                <a:cs typeface="+mn-cs"/>
              </a:rPr>
              <a:t>Improving Your Sleep</a:t>
            </a:r>
          </a:p>
          <a:p>
            <a:pPr marL="174625" marR="0" lvl="0" indent="-174625" algn="l" defTabSz="685800" rtl="0" eaLnBrk="1" fontAlgn="base" latinLnBrk="0" hangingPunct="1">
              <a:lnSpc>
                <a:spcPct val="100000"/>
              </a:lnSpc>
              <a:spcBef>
                <a:spcPts val="0"/>
              </a:spcBef>
              <a:spcAft>
                <a:spcPts val="600"/>
              </a:spcAft>
              <a:buClr>
                <a:srgbClr val="0080C7"/>
              </a:buClr>
              <a:buSzTx/>
              <a:buFont typeface="Arial" panose="020B0604020202020204" pitchFamily="34" charset="0"/>
              <a:buChar char="•"/>
              <a:tabLst/>
              <a:defRPr/>
            </a:pPr>
            <a:r>
              <a:rPr kumimoji="0" lang="en-US" sz="1400" b="0" i="0" u="none" strike="noStrike" kern="600" cap="none" spc="0" normalizeH="0" baseline="0" noProof="0" dirty="0">
                <a:ln>
                  <a:noFill/>
                </a:ln>
                <a:solidFill>
                  <a:srgbClr val="1E1E1E"/>
                </a:solidFill>
                <a:effectLst/>
                <a:uLnTx/>
                <a:uFillTx/>
                <a:latin typeface="Arial" panose="020B0604020202020204"/>
                <a:ea typeface="+mn-ea"/>
                <a:cs typeface="+mn-cs"/>
              </a:rPr>
              <a:t>Living with Diabetes</a:t>
            </a:r>
          </a:p>
          <a:p>
            <a:pPr marL="174625" marR="0" lvl="0" indent="-174625" algn="l" defTabSz="685800" rtl="0" eaLnBrk="1" fontAlgn="base" latinLnBrk="0" hangingPunct="1">
              <a:lnSpc>
                <a:spcPct val="100000"/>
              </a:lnSpc>
              <a:spcBef>
                <a:spcPts val="0"/>
              </a:spcBef>
              <a:spcAft>
                <a:spcPts val="600"/>
              </a:spcAft>
              <a:buClr>
                <a:srgbClr val="0080C7"/>
              </a:buClr>
              <a:buSzTx/>
              <a:buFont typeface="Arial" panose="020B0604020202020204" pitchFamily="34" charset="0"/>
              <a:buChar char="•"/>
              <a:tabLst/>
              <a:defRPr/>
            </a:pPr>
            <a:r>
              <a:rPr kumimoji="0" lang="en-US" sz="1400" b="0" i="0" u="none" strike="noStrike" kern="600" cap="none" spc="0" normalizeH="0" baseline="0" noProof="0" dirty="0">
                <a:ln>
                  <a:noFill/>
                </a:ln>
                <a:solidFill>
                  <a:srgbClr val="1E1E1E"/>
                </a:solidFill>
                <a:effectLst/>
                <a:uLnTx/>
                <a:uFillTx/>
                <a:latin typeface="Arial" panose="020B0604020202020204"/>
                <a:ea typeface="+mn-ea"/>
                <a:cs typeface="+mn-cs"/>
              </a:rPr>
              <a:t>Quitting Tobacco</a:t>
            </a:r>
          </a:p>
          <a:p>
            <a:pPr marL="174625" marR="0" lvl="0" indent="-174625" algn="l" defTabSz="685800" rtl="0" eaLnBrk="1" fontAlgn="base" latinLnBrk="0" hangingPunct="1">
              <a:lnSpc>
                <a:spcPct val="100000"/>
              </a:lnSpc>
              <a:spcBef>
                <a:spcPts val="0"/>
              </a:spcBef>
              <a:spcAft>
                <a:spcPts val="600"/>
              </a:spcAft>
              <a:buClr>
                <a:srgbClr val="0080C7"/>
              </a:buClr>
              <a:buSzTx/>
              <a:buFont typeface="Arial" panose="020B0604020202020204" pitchFamily="34" charset="0"/>
              <a:buChar char="•"/>
              <a:tabLst/>
              <a:defRPr/>
            </a:pPr>
            <a:r>
              <a:rPr kumimoji="0" lang="en-US" sz="1400" b="0" i="0" u="none" strike="noStrike" kern="600" cap="none" spc="0" normalizeH="0" baseline="0" noProof="0" dirty="0">
                <a:ln>
                  <a:noFill/>
                </a:ln>
                <a:solidFill>
                  <a:srgbClr val="1E1E1E"/>
                </a:solidFill>
                <a:effectLst/>
                <a:uLnTx/>
                <a:uFillTx/>
                <a:latin typeface="Arial" panose="020B0604020202020204"/>
                <a:ea typeface="+mn-ea"/>
                <a:cs typeface="+mn-cs"/>
              </a:rPr>
              <a:t>Staying Tobacco-Free</a:t>
            </a:r>
          </a:p>
          <a:p>
            <a:pPr marL="174625" marR="0" lvl="0" indent="-174625" algn="l" defTabSz="685800" rtl="0" eaLnBrk="1" fontAlgn="base" latinLnBrk="0" hangingPunct="1">
              <a:lnSpc>
                <a:spcPct val="100000"/>
              </a:lnSpc>
              <a:spcBef>
                <a:spcPts val="0"/>
              </a:spcBef>
              <a:spcAft>
                <a:spcPts val="600"/>
              </a:spcAft>
              <a:buClr>
                <a:srgbClr val="0080C7"/>
              </a:buClr>
              <a:buSzTx/>
              <a:buFont typeface="Arial" panose="020B0604020202020204" pitchFamily="34" charset="0"/>
              <a:buChar char="•"/>
              <a:tabLst/>
              <a:defRPr/>
            </a:pPr>
            <a:r>
              <a:rPr kumimoji="0" lang="en-US" sz="1400" b="0" i="0" u="none" strike="noStrike" kern="600" cap="none" spc="0" normalizeH="0" baseline="0" noProof="0" dirty="0">
                <a:ln>
                  <a:noFill/>
                </a:ln>
                <a:solidFill>
                  <a:srgbClr val="1E1E1E"/>
                </a:solidFill>
                <a:effectLst/>
                <a:uLnTx/>
                <a:uFillTx/>
                <a:latin typeface="Arial" panose="020B0604020202020204"/>
                <a:ea typeface="+mn-ea"/>
                <a:cs typeface="+mn-cs"/>
              </a:rPr>
              <a:t>Achieving Your Healthy Weight</a:t>
            </a:r>
          </a:p>
          <a:p>
            <a:pPr marL="174625" marR="0" lvl="0" indent="-174625" algn="l" defTabSz="685800" rtl="0" eaLnBrk="1" fontAlgn="base" latinLnBrk="0" hangingPunct="1">
              <a:lnSpc>
                <a:spcPct val="100000"/>
              </a:lnSpc>
              <a:spcBef>
                <a:spcPts val="0"/>
              </a:spcBef>
              <a:spcAft>
                <a:spcPts val="600"/>
              </a:spcAft>
              <a:buClr>
                <a:srgbClr val="0080C7"/>
              </a:buClr>
              <a:buSzTx/>
              <a:buFont typeface="Arial" panose="020B0604020202020204" pitchFamily="34" charset="0"/>
              <a:buChar char="•"/>
              <a:tabLst/>
              <a:defRPr/>
            </a:pPr>
            <a:r>
              <a:rPr kumimoji="0" lang="en-US" sz="1400" b="0" i="0" u="none" strike="noStrike" kern="600" cap="none" spc="0" normalizeH="0" baseline="0" noProof="0" dirty="0">
                <a:ln>
                  <a:noFill/>
                </a:ln>
                <a:solidFill>
                  <a:srgbClr val="1E1E1E"/>
                </a:solidFill>
                <a:effectLst/>
                <a:uLnTx/>
                <a:uFillTx/>
                <a:latin typeface="Arial" panose="020B0604020202020204"/>
                <a:ea typeface="+mn-ea"/>
                <a:cs typeface="+mn-cs"/>
              </a:rPr>
              <a:t>Maintaining Your Healthy Weight</a:t>
            </a:r>
          </a:p>
          <a:p>
            <a:pPr marL="174625" marR="0" lvl="0" indent="-174625" algn="l" defTabSz="685800" rtl="0" eaLnBrk="1" fontAlgn="base" latinLnBrk="0" hangingPunct="1">
              <a:lnSpc>
                <a:spcPct val="100000"/>
              </a:lnSpc>
              <a:spcBef>
                <a:spcPts val="0"/>
              </a:spcBef>
              <a:spcAft>
                <a:spcPts val="600"/>
              </a:spcAft>
              <a:buClr>
                <a:srgbClr val="0080C7"/>
              </a:buClr>
              <a:buSzTx/>
              <a:buFont typeface="Arial" panose="020B0604020202020204" pitchFamily="34" charset="0"/>
              <a:buChar char="•"/>
              <a:tabLst/>
              <a:defRPr/>
            </a:pPr>
            <a:r>
              <a:rPr kumimoji="0" lang="en-US" sz="1400" b="0" i="0" u="none" strike="noStrike" kern="600" cap="none" spc="0" normalizeH="0" baseline="0" noProof="0" dirty="0">
                <a:ln>
                  <a:noFill/>
                </a:ln>
                <a:solidFill>
                  <a:srgbClr val="1E1E1E"/>
                </a:solidFill>
                <a:effectLst/>
                <a:uLnTx/>
                <a:uFillTx/>
                <a:latin typeface="Arial" panose="020B0604020202020204"/>
                <a:ea typeface="+mn-ea"/>
                <a:cs typeface="+mn-cs"/>
              </a:rPr>
              <a:t>Nutrition for Better Health</a:t>
            </a:r>
          </a:p>
          <a:p>
            <a:pPr marL="174625" marR="0" lvl="0" indent="-174625" algn="l" defTabSz="685800" rtl="0" eaLnBrk="1" fontAlgn="base" latinLnBrk="0" hangingPunct="1">
              <a:lnSpc>
                <a:spcPct val="100000"/>
              </a:lnSpc>
              <a:spcBef>
                <a:spcPts val="0"/>
              </a:spcBef>
              <a:spcAft>
                <a:spcPts val="600"/>
              </a:spcAft>
              <a:buClr>
                <a:srgbClr val="0080C7"/>
              </a:buClr>
              <a:buSzTx/>
              <a:buFont typeface="Arial" panose="020B0604020202020204" pitchFamily="34" charset="0"/>
              <a:buChar char="•"/>
              <a:tabLst/>
              <a:defRPr/>
            </a:pPr>
            <a:r>
              <a:rPr kumimoji="0" lang="en-US" sz="1400" b="0" i="0" u="none" strike="noStrike" kern="600" cap="none" spc="0" normalizeH="0" baseline="0" noProof="0" dirty="0">
                <a:ln>
                  <a:noFill/>
                </a:ln>
                <a:solidFill>
                  <a:srgbClr val="1E1E1E"/>
                </a:solidFill>
                <a:effectLst/>
                <a:uLnTx/>
                <a:uFillTx/>
                <a:latin typeface="Arial" panose="020B0604020202020204"/>
                <a:ea typeface="+mn-ea"/>
                <a:cs typeface="+mn-cs"/>
              </a:rPr>
              <a:t>Improving Your Blood Pressure</a:t>
            </a:r>
          </a:p>
          <a:p>
            <a:pPr marL="174625" marR="0" lvl="0" indent="-174625" algn="l" defTabSz="685800" rtl="0" eaLnBrk="1" fontAlgn="base" latinLnBrk="0" hangingPunct="1">
              <a:lnSpc>
                <a:spcPct val="100000"/>
              </a:lnSpc>
              <a:spcBef>
                <a:spcPts val="0"/>
              </a:spcBef>
              <a:spcAft>
                <a:spcPts val="600"/>
              </a:spcAft>
              <a:buClr>
                <a:srgbClr val="0080C7"/>
              </a:buClr>
              <a:buSzTx/>
              <a:buFont typeface="Arial" panose="020B0604020202020204" pitchFamily="34" charset="0"/>
              <a:buChar char="•"/>
              <a:tabLst/>
              <a:defRPr/>
            </a:pPr>
            <a:r>
              <a:rPr kumimoji="0" lang="en-US" sz="1400" b="0" i="0" u="none" strike="noStrike" kern="600" cap="none" spc="0" normalizeH="0" baseline="0" noProof="0" dirty="0">
                <a:ln>
                  <a:noFill/>
                </a:ln>
                <a:solidFill>
                  <a:srgbClr val="1E1E1E"/>
                </a:solidFill>
                <a:effectLst/>
                <a:uLnTx/>
                <a:uFillTx/>
                <a:latin typeface="Arial" panose="020B0604020202020204"/>
                <a:ea typeface="+mn-ea"/>
                <a:cs typeface="+mn-cs"/>
              </a:rPr>
              <a:t>Financially Fit</a:t>
            </a:r>
          </a:p>
          <a:p>
            <a:pPr marL="174625" marR="0" lvl="0" indent="-174625" algn="l" defTabSz="685800" rtl="0" eaLnBrk="1" fontAlgn="base" latinLnBrk="0" hangingPunct="1">
              <a:lnSpc>
                <a:spcPct val="100000"/>
              </a:lnSpc>
              <a:spcBef>
                <a:spcPts val="0"/>
              </a:spcBef>
              <a:spcAft>
                <a:spcPts val="600"/>
              </a:spcAft>
              <a:buClr>
                <a:srgbClr val="0080C7"/>
              </a:buClr>
              <a:buSzTx/>
              <a:buFont typeface="Arial" panose="020B0604020202020204" pitchFamily="34" charset="0"/>
              <a:buChar char="•"/>
              <a:tabLst/>
              <a:defRPr/>
            </a:pPr>
            <a:r>
              <a:rPr kumimoji="0" lang="en-US" sz="1400" b="0" i="0" u="none" strike="noStrike" kern="600" cap="none" spc="0" normalizeH="0" baseline="0" noProof="0" dirty="0">
                <a:ln>
                  <a:noFill/>
                </a:ln>
                <a:solidFill>
                  <a:srgbClr val="1E1E1E"/>
                </a:solidFill>
                <a:effectLst/>
                <a:uLnTx/>
                <a:uFillTx/>
                <a:latin typeface="Arial" panose="020B0604020202020204"/>
                <a:ea typeface="+mn-ea"/>
                <a:cs typeface="+mn-cs"/>
              </a:rPr>
              <a:t>Improving Your Oral Health</a:t>
            </a:r>
          </a:p>
        </p:txBody>
      </p:sp>
      <p:sp>
        <p:nvSpPr>
          <p:cNvPr id="12" name="TextBox 11" hidden="1">
            <a:extLst>
              <a:ext uri="{FF2B5EF4-FFF2-40B4-BE49-F238E27FC236}">
                <a16:creationId xmlns:a16="http://schemas.microsoft.com/office/drawing/2014/main" id="{568EB7E5-00B4-4AB6-BD24-2EAE61974478}"/>
              </a:ext>
            </a:extLst>
          </p:cNvPr>
          <p:cNvSpPr txBox="1"/>
          <p:nvPr/>
        </p:nvSpPr>
        <p:spPr>
          <a:xfrm>
            <a:off x="10986542" y="827158"/>
            <a:ext cx="1205458" cy="553998"/>
          </a:xfrm>
          <a:prstGeom prst="rect">
            <a:avLst/>
          </a:prstGeom>
          <a:solidFill>
            <a:srgbClr val="FFFF00"/>
          </a:solidFill>
        </p:spPr>
        <p:txBody>
          <a:bodyPr wrap="none" lIns="0" tIns="0" rIns="0" bIns="0" rtlCol="0">
            <a:spAutoFit/>
          </a:body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sz="1800" b="1" i="0" u="none" strike="noStrike" kern="1200" cap="none" spc="0" normalizeH="0" baseline="0" noProof="0" dirty="0">
                <a:ln>
                  <a:noFill/>
                </a:ln>
                <a:solidFill>
                  <a:srgbClr val="FF0066"/>
                </a:solidFill>
                <a:effectLst/>
                <a:uLnTx/>
                <a:uFillTx/>
                <a:latin typeface="Arial" charset="0"/>
                <a:ea typeface="+mn-ea"/>
                <a:cs typeface="+mn-cs"/>
              </a:rPr>
              <a:t>JESSICA</a:t>
            </a:r>
            <a:br>
              <a:rPr kumimoji="0" lang="en-US" sz="1800" b="1" i="0" u="none" strike="noStrike" kern="1200" cap="none" spc="0" normalizeH="0" baseline="0" noProof="0" dirty="0">
                <a:ln>
                  <a:noFill/>
                </a:ln>
                <a:solidFill>
                  <a:srgbClr val="FF0066"/>
                </a:solidFill>
                <a:effectLst/>
                <a:uLnTx/>
                <a:uFillTx/>
                <a:latin typeface="Arial" charset="0"/>
                <a:ea typeface="+mn-ea"/>
                <a:cs typeface="+mn-cs"/>
              </a:rPr>
            </a:br>
            <a:r>
              <a:rPr kumimoji="0" lang="en-US" sz="1800" b="1" i="0" u="none" strike="noStrike" kern="1200" cap="none" spc="0" normalizeH="0" baseline="0" noProof="0" dirty="0">
                <a:ln>
                  <a:noFill/>
                </a:ln>
                <a:solidFill>
                  <a:srgbClr val="FF0066"/>
                </a:solidFill>
                <a:effectLst/>
                <a:uLnTx/>
                <a:uFillTx/>
                <a:latin typeface="Arial" charset="0"/>
                <a:ea typeface="+mn-ea"/>
                <a:cs typeface="+mn-cs"/>
              </a:rPr>
              <a:t>ANGELICA</a:t>
            </a:r>
          </a:p>
        </p:txBody>
      </p:sp>
      <p:pic>
        <p:nvPicPr>
          <p:cNvPr id="6" name="Picture 5" descr="A screenshot of a medical program&#10;&#10;Description automatically generated with low confidence">
            <a:extLst>
              <a:ext uri="{FF2B5EF4-FFF2-40B4-BE49-F238E27FC236}">
                <a16:creationId xmlns:a16="http://schemas.microsoft.com/office/drawing/2014/main" id="{0DC3C94D-5206-4752-7A78-895529687DC0}"/>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l="11954" t="909" r="12594" b="2677"/>
          <a:stretch/>
        </p:blipFill>
        <p:spPr>
          <a:xfrm>
            <a:off x="457200" y="1530758"/>
            <a:ext cx="4348132" cy="3990140"/>
          </a:xfrm>
          <a:prstGeom prst="rect">
            <a:avLst/>
          </a:prstGeom>
          <a:effectLst>
            <a:outerShdw blurRad="50800" dist="38100" dir="2700000" algn="tl" rotWithShape="0">
              <a:prstClr val="black">
                <a:alpha val="40000"/>
              </a:prstClr>
            </a:outerShdw>
          </a:effectLst>
        </p:spPr>
      </p:pic>
      <p:sp>
        <p:nvSpPr>
          <p:cNvPr id="9" name="Content Placeholder 6">
            <a:extLst>
              <a:ext uri="{FF2B5EF4-FFF2-40B4-BE49-F238E27FC236}">
                <a16:creationId xmlns:a16="http://schemas.microsoft.com/office/drawing/2014/main" id="{0CC1346F-308B-31CD-CD9B-91A3CF1F6F1B}"/>
              </a:ext>
            </a:extLst>
          </p:cNvPr>
          <p:cNvSpPr txBox="1">
            <a:spLocks/>
          </p:cNvSpPr>
          <p:nvPr/>
        </p:nvSpPr>
        <p:spPr>
          <a:xfrm>
            <a:off x="8664604" y="2274586"/>
            <a:ext cx="5352794" cy="4909228"/>
          </a:xfrm>
          <a:prstGeom prst="rect">
            <a:avLst/>
          </a:prstGeom>
        </p:spPr>
        <p:txBody>
          <a:bodyPr vert="horz" wrap="square" lIns="0" tIns="0" rIns="0" bIns="0" numCol="2" rtlCol="0">
            <a:noAutofit/>
          </a:bodyPr>
          <a:lstStyle>
            <a:lvl1pPr marL="228600" indent="-228600" algn="l" defTabSz="685800" rtl="0" eaLnBrk="1" latinLnBrk="0" hangingPunct="1">
              <a:lnSpc>
                <a:spcPct val="100000"/>
              </a:lnSpc>
              <a:spcBef>
                <a:spcPts val="600"/>
              </a:spcBef>
              <a:spcAft>
                <a:spcPts val="600"/>
              </a:spcAft>
              <a:buClr>
                <a:schemeClr val="tx2"/>
              </a:buClr>
              <a:buFont typeface="Arial" panose="020B0604020202020204" pitchFamily="34" charset="0"/>
              <a:buChar char="•"/>
              <a:defRPr sz="2000" kern="600" baseline="0">
                <a:solidFill>
                  <a:schemeClr val="tx1"/>
                </a:solidFill>
                <a:latin typeface="+mn-lt"/>
                <a:ea typeface="+mn-ea"/>
                <a:cs typeface="+mn-cs"/>
              </a:defRPr>
            </a:lvl1pPr>
            <a:lvl2pPr marL="429768" indent="-182880" algn="l" defTabSz="685800" rtl="0" eaLnBrk="1" latinLnBrk="0" hangingPunct="1">
              <a:lnSpc>
                <a:spcPct val="100000"/>
              </a:lnSpc>
              <a:spcBef>
                <a:spcPts val="0"/>
              </a:spcBef>
              <a:spcAft>
                <a:spcPts val="600"/>
              </a:spcAft>
              <a:buClr>
                <a:schemeClr val="tx1"/>
              </a:buClr>
              <a:buFont typeface="Arial" panose="020B0604020202020204" pitchFamily="34" charset="0"/>
              <a:buChar char="–"/>
              <a:defRPr sz="1600" kern="600" baseline="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400"/>
              </a:spcAft>
              <a:buClr>
                <a:srgbClr val="0080C7"/>
              </a:buClr>
              <a:buSzTx/>
              <a:buFont typeface="Arial" panose="020B0604020202020204" pitchFamily="34" charset="0"/>
              <a:buNone/>
              <a:tabLst/>
              <a:defRPr/>
            </a:pPr>
            <a:r>
              <a:rPr kumimoji="0" lang="en-US" sz="1600" b="1" i="0" u="none" strike="noStrike" kern="600" cap="none" spc="0" normalizeH="0" baseline="0" noProof="0" dirty="0">
                <a:ln>
                  <a:noFill/>
                </a:ln>
                <a:solidFill>
                  <a:srgbClr val="0080C7"/>
                </a:solidFill>
                <a:effectLst/>
                <a:uLnTx/>
                <a:uFillTx/>
                <a:latin typeface="Arial" panose="020B0604020202020204"/>
                <a:ea typeface="+mn-ea"/>
                <a:cs typeface="+mn-cs"/>
              </a:rPr>
              <a:t>Educational</a:t>
            </a:r>
          </a:p>
          <a:p>
            <a:pPr marL="173736" marR="0" lvl="0" indent="-174625" algn="l" defTabSz="685800" rtl="0" eaLnBrk="1" fontAlgn="base" latinLnBrk="0" hangingPunct="1">
              <a:lnSpc>
                <a:spcPct val="100000"/>
              </a:lnSpc>
              <a:spcBef>
                <a:spcPts val="0"/>
              </a:spcBef>
              <a:spcAft>
                <a:spcPts val="600"/>
              </a:spcAft>
              <a:buClr>
                <a:srgbClr val="0080C7"/>
              </a:buClr>
              <a:buSzTx/>
              <a:buFont typeface="Arial" panose="020B0604020202020204" pitchFamily="34" charset="0"/>
              <a:buChar char="•"/>
              <a:tabLst/>
              <a:defRPr/>
            </a:pPr>
            <a:r>
              <a:rPr kumimoji="0" lang="en-US" sz="1400" b="0" i="0" u="none" strike="noStrike" kern="600" cap="none" spc="0" normalizeH="0" baseline="0" noProof="0" dirty="0">
                <a:ln>
                  <a:noFill/>
                </a:ln>
                <a:solidFill>
                  <a:srgbClr val="1E1E1E"/>
                </a:solidFill>
                <a:effectLst/>
                <a:uLnTx/>
                <a:uFillTx/>
                <a:latin typeface="Arial" panose="020B0604020202020204"/>
                <a:ea typeface="+mn-ea"/>
                <a:cs typeface="+mn-cs"/>
              </a:rPr>
              <a:t>Managing Your Metabolic Syndrome</a:t>
            </a:r>
          </a:p>
          <a:p>
            <a:pPr marL="173736" marR="0" lvl="0" indent="-174625" algn="l" defTabSz="685800" rtl="0" eaLnBrk="1" fontAlgn="base" latinLnBrk="0" hangingPunct="1">
              <a:lnSpc>
                <a:spcPct val="100000"/>
              </a:lnSpc>
              <a:spcBef>
                <a:spcPts val="0"/>
              </a:spcBef>
              <a:spcAft>
                <a:spcPts val="600"/>
              </a:spcAft>
              <a:buClr>
                <a:srgbClr val="0080C7"/>
              </a:buClr>
              <a:buSzTx/>
              <a:buFont typeface="Arial" panose="020B0604020202020204" pitchFamily="34" charset="0"/>
              <a:buChar char="•"/>
              <a:tabLst/>
              <a:defRPr/>
            </a:pPr>
            <a:r>
              <a:rPr kumimoji="0" lang="en-US" sz="1400" b="0" i="0" u="none" strike="noStrike" kern="600" cap="none" spc="0" normalizeH="0" baseline="0" noProof="0" dirty="0">
                <a:ln>
                  <a:noFill/>
                </a:ln>
                <a:solidFill>
                  <a:srgbClr val="1E1E1E"/>
                </a:solidFill>
                <a:effectLst/>
                <a:uLnTx/>
                <a:uFillTx/>
                <a:latin typeface="Arial" panose="020B0604020202020204"/>
                <a:ea typeface="+mn-ea"/>
                <a:cs typeface="+mn-cs"/>
              </a:rPr>
              <a:t>Preventing Diabetes</a:t>
            </a:r>
          </a:p>
          <a:p>
            <a:pPr marL="173736" marR="0" lvl="0" indent="-174625" algn="l" defTabSz="685800" rtl="0" eaLnBrk="1" fontAlgn="base" latinLnBrk="0" hangingPunct="1">
              <a:lnSpc>
                <a:spcPct val="100000"/>
              </a:lnSpc>
              <a:spcBef>
                <a:spcPts val="0"/>
              </a:spcBef>
              <a:spcAft>
                <a:spcPts val="600"/>
              </a:spcAft>
              <a:buClr>
                <a:srgbClr val="0080C7"/>
              </a:buClr>
              <a:buSzTx/>
              <a:buFont typeface="Arial" panose="020B0604020202020204" pitchFamily="34" charset="0"/>
              <a:buChar char="•"/>
              <a:tabLst/>
              <a:defRPr/>
            </a:pPr>
            <a:r>
              <a:rPr kumimoji="0" lang="en-US" sz="1400" b="0" i="0" u="none" strike="noStrike" kern="600" cap="none" spc="0" normalizeH="0" baseline="0" noProof="0" dirty="0">
                <a:ln>
                  <a:noFill/>
                </a:ln>
                <a:solidFill>
                  <a:srgbClr val="1E1E1E"/>
                </a:solidFill>
                <a:effectLst/>
                <a:uLnTx/>
                <a:uFillTx/>
                <a:latin typeface="Arial" panose="020B0604020202020204"/>
                <a:ea typeface="+mn-ea"/>
                <a:cs typeface="+mn-cs"/>
              </a:rPr>
              <a:t>Healthy Bones and Joints</a:t>
            </a:r>
          </a:p>
          <a:p>
            <a:pPr marL="173736" marR="0" lvl="0" indent="-174625" algn="l" defTabSz="685800" rtl="0" eaLnBrk="1" fontAlgn="base" latinLnBrk="0" hangingPunct="1">
              <a:lnSpc>
                <a:spcPct val="100000"/>
              </a:lnSpc>
              <a:spcBef>
                <a:spcPts val="0"/>
              </a:spcBef>
              <a:spcAft>
                <a:spcPts val="600"/>
              </a:spcAft>
              <a:buClr>
                <a:srgbClr val="0080C7"/>
              </a:buClr>
              <a:buSzTx/>
              <a:buFont typeface="Arial" panose="020B0604020202020204" pitchFamily="34" charset="0"/>
              <a:buChar char="•"/>
              <a:tabLst/>
              <a:defRPr/>
            </a:pPr>
            <a:r>
              <a:rPr kumimoji="0" lang="en-US" sz="1400" b="0" i="0" u="none" strike="noStrike" kern="600" cap="none" spc="0" normalizeH="0" baseline="0" noProof="0" dirty="0">
                <a:ln>
                  <a:noFill/>
                </a:ln>
                <a:solidFill>
                  <a:srgbClr val="1E1E1E"/>
                </a:solidFill>
                <a:effectLst/>
                <a:uLnTx/>
                <a:uFillTx/>
                <a:latin typeface="Arial" panose="020B0604020202020204"/>
                <a:ea typeface="+mn-ea"/>
                <a:cs typeface="+mn-cs"/>
              </a:rPr>
              <a:t>Living With Asthma</a:t>
            </a:r>
          </a:p>
          <a:p>
            <a:pPr marL="173736" marR="0" lvl="0" indent="-174625" algn="l" defTabSz="685800" rtl="0" eaLnBrk="1" fontAlgn="base" latinLnBrk="0" hangingPunct="1">
              <a:lnSpc>
                <a:spcPct val="100000"/>
              </a:lnSpc>
              <a:spcBef>
                <a:spcPts val="0"/>
              </a:spcBef>
              <a:spcAft>
                <a:spcPts val="600"/>
              </a:spcAft>
              <a:buClr>
                <a:srgbClr val="0080C7"/>
              </a:buClr>
              <a:buSzTx/>
              <a:buFont typeface="Arial" panose="020B0604020202020204" pitchFamily="34" charset="0"/>
              <a:buChar char="•"/>
              <a:tabLst/>
              <a:defRPr/>
            </a:pPr>
            <a:r>
              <a:rPr kumimoji="0" lang="en-US" sz="1400" b="0" i="0" u="none" strike="noStrike" kern="600" cap="none" spc="-30" normalizeH="0" baseline="0" noProof="0" dirty="0">
                <a:ln>
                  <a:noFill/>
                </a:ln>
                <a:solidFill>
                  <a:srgbClr val="1E1E1E"/>
                </a:solidFill>
                <a:effectLst/>
                <a:uLnTx/>
                <a:uFillTx/>
                <a:latin typeface="Arial" panose="020B0604020202020204"/>
                <a:ea typeface="+mn-ea"/>
                <a:cs typeface="+mn-cs"/>
              </a:rPr>
              <a:t>Living With Chronic Obstructive Pulmonary Disease (COPD)</a:t>
            </a:r>
          </a:p>
          <a:p>
            <a:pPr marL="173736" marR="0" lvl="0" indent="-174625" algn="l" defTabSz="685800" rtl="0" eaLnBrk="1" fontAlgn="base" latinLnBrk="0" hangingPunct="1">
              <a:lnSpc>
                <a:spcPct val="100000"/>
              </a:lnSpc>
              <a:spcBef>
                <a:spcPts val="0"/>
              </a:spcBef>
              <a:spcAft>
                <a:spcPts val="600"/>
              </a:spcAft>
              <a:buClr>
                <a:srgbClr val="0080C7"/>
              </a:buClr>
              <a:buSzTx/>
              <a:buFont typeface="Arial" panose="020B0604020202020204" pitchFamily="34" charset="0"/>
              <a:buChar char="•"/>
              <a:tabLst/>
              <a:defRPr/>
            </a:pPr>
            <a:r>
              <a:rPr kumimoji="0" lang="en-US" sz="1400" b="0" i="0" u="none" strike="noStrike" kern="600" cap="none" spc="0" normalizeH="0" baseline="0" noProof="0" dirty="0">
                <a:ln>
                  <a:noFill/>
                </a:ln>
                <a:solidFill>
                  <a:srgbClr val="1E1E1E"/>
                </a:solidFill>
                <a:effectLst/>
                <a:uLnTx/>
                <a:uFillTx/>
                <a:latin typeface="Arial" panose="020B0604020202020204"/>
                <a:ea typeface="+mn-ea"/>
                <a:cs typeface="+mn-cs"/>
              </a:rPr>
              <a:t>Living With Congestive Heart Failure (CHF)</a:t>
            </a:r>
          </a:p>
          <a:p>
            <a:pPr marL="173736" marR="0" lvl="0" indent="-174625" algn="l" defTabSz="685800" rtl="0" eaLnBrk="1" fontAlgn="base" latinLnBrk="0" hangingPunct="1">
              <a:lnSpc>
                <a:spcPct val="100000"/>
              </a:lnSpc>
              <a:spcBef>
                <a:spcPts val="0"/>
              </a:spcBef>
              <a:spcAft>
                <a:spcPts val="600"/>
              </a:spcAft>
              <a:buClr>
                <a:srgbClr val="0080C7"/>
              </a:buClr>
              <a:buSzTx/>
              <a:buFont typeface="Arial" panose="020B0604020202020204" pitchFamily="34" charset="0"/>
              <a:buChar char="•"/>
              <a:tabLst/>
              <a:defRPr/>
            </a:pPr>
            <a:r>
              <a:rPr kumimoji="0" lang="en-US" sz="1400" b="0" i="0" u="none" strike="noStrike" kern="600" cap="none" spc="0" normalizeH="0" baseline="0" noProof="0" dirty="0">
                <a:ln>
                  <a:noFill/>
                </a:ln>
                <a:solidFill>
                  <a:srgbClr val="1E1E1E"/>
                </a:solidFill>
                <a:effectLst/>
                <a:uLnTx/>
                <a:uFillTx/>
                <a:latin typeface="Arial" panose="020B0604020202020204"/>
                <a:ea typeface="+mn-ea"/>
                <a:cs typeface="+mn-cs"/>
              </a:rPr>
              <a:t>Living With Coronary Artery Disease (CAD)</a:t>
            </a:r>
          </a:p>
          <a:p>
            <a:pPr marL="173736" marR="0" lvl="0" indent="-174625" algn="l" defTabSz="685800" rtl="0" eaLnBrk="1" fontAlgn="base" latinLnBrk="0" hangingPunct="1">
              <a:lnSpc>
                <a:spcPct val="100000"/>
              </a:lnSpc>
              <a:spcBef>
                <a:spcPts val="0"/>
              </a:spcBef>
              <a:spcAft>
                <a:spcPts val="600"/>
              </a:spcAft>
              <a:buClr>
                <a:srgbClr val="0080C7"/>
              </a:buClr>
              <a:buSzTx/>
              <a:buFont typeface="Arial" panose="020B0604020202020204" pitchFamily="34" charset="0"/>
              <a:buChar char="•"/>
              <a:tabLst/>
              <a:defRPr/>
            </a:pPr>
            <a:r>
              <a:rPr kumimoji="0" lang="en-US" sz="1400" b="0" i="0" u="none" strike="noStrike" kern="600" cap="none" spc="0" normalizeH="0" baseline="0" noProof="0" dirty="0">
                <a:ln>
                  <a:noFill/>
                </a:ln>
                <a:solidFill>
                  <a:srgbClr val="1E1E1E"/>
                </a:solidFill>
                <a:effectLst/>
                <a:uLnTx/>
                <a:uFillTx/>
                <a:latin typeface="Arial" panose="020B0604020202020204"/>
                <a:ea typeface="+mn-ea"/>
                <a:cs typeface="+mn-cs"/>
              </a:rPr>
              <a:t>Improving Your Cholesterol</a:t>
            </a:r>
          </a:p>
          <a:p>
            <a:pPr marL="173736" marR="0" lvl="0" indent="-174625" algn="l" defTabSz="685800" rtl="0" eaLnBrk="1" fontAlgn="base" latinLnBrk="0" hangingPunct="1">
              <a:lnSpc>
                <a:spcPct val="100000"/>
              </a:lnSpc>
              <a:spcBef>
                <a:spcPts val="0"/>
              </a:spcBef>
              <a:spcAft>
                <a:spcPts val="600"/>
              </a:spcAft>
              <a:buClr>
                <a:srgbClr val="0080C7"/>
              </a:buClr>
              <a:buSzTx/>
              <a:buFont typeface="Arial" panose="020B0604020202020204" pitchFamily="34" charset="0"/>
              <a:buChar char="•"/>
              <a:tabLst/>
              <a:defRPr/>
            </a:pPr>
            <a:r>
              <a:rPr kumimoji="0" lang="en-US" sz="1400" b="0" i="0" u="none" strike="noStrike" kern="600" cap="none" spc="0" normalizeH="0" baseline="0" noProof="0" dirty="0">
                <a:ln>
                  <a:noFill/>
                </a:ln>
                <a:solidFill>
                  <a:srgbClr val="1E1E1E"/>
                </a:solidFill>
                <a:effectLst/>
                <a:uLnTx/>
                <a:uFillTx/>
                <a:latin typeface="Arial" panose="020B0604020202020204"/>
                <a:ea typeface="+mn-ea"/>
                <a:cs typeface="+mn-cs"/>
              </a:rPr>
              <a:t>Healthy Pregnancy</a:t>
            </a:r>
          </a:p>
          <a:p>
            <a:pPr marL="173736" marR="0" lvl="0" indent="-174625" algn="l" defTabSz="685800" rtl="0" eaLnBrk="1" fontAlgn="base" latinLnBrk="0" hangingPunct="1">
              <a:lnSpc>
                <a:spcPct val="100000"/>
              </a:lnSpc>
              <a:spcBef>
                <a:spcPts val="0"/>
              </a:spcBef>
              <a:spcAft>
                <a:spcPts val="600"/>
              </a:spcAft>
              <a:buClr>
                <a:srgbClr val="0080C7"/>
              </a:buClr>
              <a:buSzTx/>
              <a:buFont typeface="Arial" panose="020B0604020202020204" pitchFamily="34" charset="0"/>
              <a:buChar char="•"/>
              <a:tabLst/>
              <a:defRPr/>
            </a:pPr>
            <a:r>
              <a:rPr kumimoji="0" lang="en-US" sz="1400" b="0" i="0" u="none" strike="noStrike" kern="600" cap="none" spc="0" normalizeH="0" baseline="0" noProof="0" dirty="0">
                <a:ln>
                  <a:noFill/>
                </a:ln>
                <a:solidFill>
                  <a:srgbClr val="1E1E1E"/>
                </a:solidFill>
                <a:effectLst/>
                <a:uLnTx/>
                <a:uFillTx/>
                <a:latin typeface="Arial" panose="020B0604020202020204"/>
                <a:ea typeface="+mn-ea"/>
                <a:cs typeface="+mn-cs"/>
              </a:rPr>
              <a:t>Preventive Health: Reducing Your Risks</a:t>
            </a:r>
          </a:p>
        </p:txBody>
      </p:sp>
    </p:spTree>
    <p:extLst>
      <p:ext uri="{BB962C8B-B14F-4D97-AF65-F5344CB8AC3E}">
        <p14:creationId xmlns:p14="http://schemas.microsoft.com/office/powerpoint/2010/main" val="29094984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16"/>
          <p:cNvSpPr>
            <a:spLocks noGrp="1"/>
          </p:cNvSpPr>
          <p:nvPr>
            <p:ph idx="1"/>
          </p:nvPr>
        </p:nvSpPr>
        <p:spPr/>
        <p:txBody>
          <a:bodyPr vert="horz" wrap="square" lIns="0" tIns="0" rIns="0" bIns="0" rtlCol="0" anchor="t">
            <a:noAutofit/>
          </a:bodyPr>
          <a:lstStyle/>
          <a:p>
            <a:pPr marL="0" indent="0">
              <a:buNone/>
            </a:pPr>
            <a:r>
              <a:rPr lang="en-US" sz="2000" b="1" dirty="0"/>
              <a:t>Offerings that earn points:</a:t>
            </a:r>
          </a:p>
          <a:p>
            <a:pPr>
              <a:buClrTx/>
            </a:pPr>
            <a:r>
              <a:rPr lang="en-US" sz="1800" dirty="0"/>
              <a:t>Use of online trackers</a:t>
            </a:r>
            <a:endParaRPr lang="en-US" sz="1800" dirty="0">
              <a:cs typeface="Arial"/>
            </a:endParaRPr>
          </a:p>
          <a:p>
            <a:pPr>
              <a:spcBef>
                <a:spcPts val="225"/>
              </a:spcBef>
              <a:buClrTx/>
            </a:pPr>
            <a:r>
              <a:rPr lang="en-US" sz="1800" dirty="0"/>
              <a:t>Connecting and syncing a</a:t>
            </a:r>
            <a:br>
              <a:rPr lang="en-US" sz="1800" dirty="0"/>
            </a:br>
            <a:r>
              <a:rPr lang="en-US" sz="1800" dirty="0"/>
              <a:t>fitness device or app</a:t>
            </a:r>
            <a:endParaRPr lang="en-US" sz="1800" dirty="0">
              <a:cs typeface="Arial"/>
            </a:endParaRPr>
          </a:p>
          <a:p>
            <a:pPr>
              <a:spcBef>
                <a:spcPts val="225"/>
              </a:spcBef>
              <a:buClrTx/>
            </a:pPr>
            <a:r>
              <a:rPr lang="en-US" sz="1800" dirty="0"/>
              <a:t>Health Assessment completion</a:t>
            </a:r>
            <a:endParaRPr lang="en-US" sz="1800" dirty="0">
              <a:cs typeface="Arial"/>
            </a:endParaRPr>
          </a:p>
          <a:p>
            <a:pPr>
              <a:spcBef>
                <a:spcPts val="225"/>
              </a:spcBef>
              <a:buClrTx/>
            </a:pPr>
            <a:r>
              <a:rPr lang="en-US" sz="1800" dirty="0"/>
              <a:t>Digital Self-management </a:t>
            </a:r>
            <a:br>
              <a:rPr lang="en-US" sz="1800" dirty="0"/>
            </a:br>
            <a:r>
              <a:rPr lang="en-US" sz="1800" dirty="0"/>
              <a:t>Program completion</a:t>
            </a:r>
            <a:endParaRPr lang="en-US" sz="1800" dirty="0">
              <a:cs typeface="Arial"/>
            </a:endParaRPr>
          </a:p>
          <a:p>
            <a:pPr>
              <a:spcBef>
                <a:spcPts val="225"/>
              </a:spcBef>
              <a:buClrTx/>
            </a:pPr>
            <a:r>
              <a:rPr lang="en-US" sz="1800" dirty="0"/>
              <a:t>Fitness program visits</a:t>
            </a:r>
            <a:endParaRPr lang="en-US" sz="1800" dirty="0">
              <a:cs typeface="Arial"/>
            </a:endParaRPr>
          </a:p>
          <a:p>
            <a:endParaRPr lang="en-US" dirty="0"/>
          </a:p>
          <a:p>
            <a:pPr indent="0">
              <a:spcBef>
                <a:spcPts val="113"/>
              </a:spcBef>
              <a:buNone/>
            </a:pPr>
            <a:r>
              <a:rPr lang="en-US" sz="1013" b="1" dirty="0"/>
              <a:t>Redeem points in the online Shopping Mall with over a million products!</a:t>
            </a:r>
            <a:endParaRPr lang="en-US" sz="1013" b="1" dirty="0">
              <a:cs typeface="Arial"/>
            </a:endParaRPr>
          </a:p>
        </p:txBody>
      </p:sp>
      <p:sp>
        <p:nvSpPr>
          <p:cNvPr id="13" name="Title 12"/>
          <p:cNvSpPr>
            <a:spLocks noGrp="1"/>
          </p:cNvSpPr>
          <p:nvPr>
            <p:ph type="title"/>
          </p:nvPr>
        </p:nvSpPr>
        <p:spPr/>
        <p:txBody>
          <a:bodyPr/>
          <a:lstStyle/>
          <a:p>
            <a:r>
              <a:rPr lang="en-US" sz="2000" dirty="0">
                <a:latin typeface="Arial Black" panose="020B0A04020102020204" pitchFamily="34" charset="0"/>
              </a:rPr>
              <a:t>BUILT-IN INCENTIVES</a:t>
            </a:r>
            <a:br>
              <a:rPr lang="en-US" sz="2000" dirty="0">
                <a:solidFill>
                  <a:schemeClr val="tx2">
                    <a:lumMod val="40000"/>
                    <a:lumOff val="60000"/>
                  </a:schemeClr>
                </a:solidFill>
                <a:latin typeface="Arial Black" panose="020B0A04020102020204" pitchFamily="34" charset="0"/>
              </a:rPr>
            </a:br>
            <a:r>
              <a:rPr lang="en-US" sz="2000" dirty="0">
                <a:solidFill>
                  <a:schemeClr val="tx2">
                    <a:lumMod val="40000"/>
                    <a:lumOff val="60000"/>
                  </a:schemeClr>
                </a:solidFill>
                <a:latin typeface="Arial Black" panose="020B0A04020102020204" pitchFamily="34" charset="0"/>
              </a:rPr>
              <a:t>Blue </a:t>
            </a:r>
            <a:r>
              <a:rPr lang="en-US" sz="2000" dirty="0" err="1">
                <a:solidFill>
                  <a:schemeClr val="tx2">
                    <a:lumMod val="40000"/>
                    <a:lumOff val="60000"/>
                  </a:schemeClr>
                </a:solidFill>
                <a:latin typeface="Arial Black" panose="020B0A04020102020204" pitchFamily="34" charset="0"/>
              </a:rPr>
              <a:t>Points</a:t>
            </a:r>
            <a:r>
              <a:rPr lang="en-US" sz="731" baseline="100000" dirty="0" err="1">
                <a:solidFill>
                  <a:schemeClr val="tx2">
                    <a:lumMod val="40000"/>
                    <a:lumOff val="60000"/>
                  </a:schemeClr>
                </a:solidFill>
                <a:latin typeface="+mn-lt"/>
              </a:rPr>
              <a:t>SM</a:t>
            </a:r>
            <a:endParaRPr lang="en-US" sz="731" baseline="100000" dirty="0">
              <a:solidFill>
                <a:schemeClr val="tx2">
                  <a:lumMod val="40000"/>
                  <a:lumOff val="60000"/>
                </a:schemeClr>
              </a:solidFill>
              <a:latin typeface="+mn-lt"/>
            </a:endParaRPr>
          </a:p>
        </p:txBody>
      </p:sp>
      <p:sp>
        <p:nvSpPr>
          <p:cNvPr id="3" name="Text Placeholder 2">
            <a:extLst>
              <a:ext uri="{FF2B5EF4-FFF2-40B4-BE49-F238E27FC236}">
                <a16:creationId xmlns:a16="http://schemas.microsoft.com/office/drawing/2014/main" id="{4F67313E-AB7C-41B1-A768-B49AE5A6A67F}"/>
              </a:ext>
            </a:extLst>
          </p:cNvPr>
          <p:cNvSpPr>
            <a:spLocks noGrp="1"/>
          </p:cNvSpPr>
          <p:nvPr>
            <p:ph type="body" sz="quarter" idx="13"/>
          </p:nvPr>
        </p:nvSpPr>
        <p:spPr>
          <a:xfrm>
            <a:off x="6949440" y="6124173"/>
            <a:ext cx="4510248" cy="393594"/>
          </a:xfrm>
        </p:spPr>
        <p:txBody>
          <a:bodyPr/>
          <a:lstStyle/>
          <a:p>
            <a:r>
              <a:rPr lang="en-US" sz="394" dirty="0"/>
              <a:t>Blue Points Program Rules are subject to change without prior notice.</a:t>
            </a:r>
            <a:br>
              <a:rPr lang="en-US" sz="394" dirty="0"/>
            </a:br>
            <a:r>
              <a:rPr lang="en-US" sz="394" dirty="0"/>
              <a:t>See the Program Rules on the Well onTarget Member Wellness Portal at wellontarget.com for further information.</a:t>
            </a:r>
          </a:p>
        </p:txBody>
      </p:sp>
      <p:sp>
        <p:nvSpPr>
          <p:cNvPr id="20" name="Rectangle 19"/>
          <p:cNvSpPr/>
          <p:nvPr/>
        </p:nvSpPr>
        <p:spPr>
          <a:xfrm>
            <a:off x="6592012" y="4398725"/>
            <a:ext cx="2590090" cy="49291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tIns="51435" bIns="51435" rtlCol="0" anchor="ctr"/>
          <a:lstStyle/>
          <a:p>
            <a:pPr algn="ctr" defTabSz="514350" eaLnBrk="0" hangingPunct="0">
              <a:defRPr/>
            </a:pPr>
            <a:endParaRPr lang="en-US" sz="1500" dirty="0">
              <a:solidFill>
                <a:srgbClr val="FFFFFF"/>
              </a:solidFill>
              <a:latin typeface="Arial" panose="020B0604020202020204"/>
            </a:endParaRPr>
          </a:p>
        </p:txBody>
      </p:sp>
      <p:sp>
        <p:nvSpPr>
          <p:cNvPr id="4" name="Slide Number Placeholder 1">
            <a:extLst>
              <a:ext uri="{FF2B5EF4-FFF2-40B4-BE49-F238E27FC236}">
                <a16:creationId xmlns:a16="http://schemas.microsoft.com/office/drawing/2014/main" id="{35478EF9-148E-DE7D-A189-D9A2B26E687C}"/>
              </a:ext>
            </a:extLst>
          </p:cNvPr>
          <p:cNvSpPr txBox="1">
            <a:spLocks/>
          </p:cNvSpPr>
          <p:nvPr/>
        </p:nvSpPr>
        <p:spPr>
          <a:xfrm>
            <a:off x="11734800" y="6553200"/>
            <a:ext cx="457200" cy="304800"/>
          </a:xfrm>
          <a:prstGeom prst="rect">
            <a:avLst/>
          </a:prstGeom>
        </p:spPr>
        <p:txBody>
          <a:bodyPr vert="horz" wrap="none" lIns="0" tIns="0" rIns="0" bIns="0" rtlCol="0" anchor="ctr"/>
          <a:lstStyle>
            <a:defPPr>
              <a:defRPr lang="en-US"/>
            </a:defPPr>
            <a:lvl1pPr marL="0" algn="ctr" defTabSz="457200" rtl="0" eaLnBrk="1" latinLnBrk="0" hangingPunct="1">
              <a:defRPr sz="800" b="0" kern="1200">
                <a:solidFill>
                  <a:schemeClr val="bg1">
                    <a:lumMod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2D55A223-BDE3-4662-BD05-6BDBDD27824A}" type="slidenum">
              <a:rPr kumimoji="0" lang="en-US" sz="800" b="0" i="0" u="none" strike="noStrike" kern="1200" cap="none" spc="0" normalizeH="0" baseline="0" noProof="0" smtClean="0">
                <a:ln>
                  <a:noFill/>
                </a:ln>
                <a:solidFill>
                  <a:srgbClr val="FFFFFF">
                    <a:lumMod val="85000"/>
                  </a:srgbClr>
                </a:solidFill>
                <a:effectLst/>
                <a:uLnTx/>
                <a:uFillTx/>
                <a:latin typeface="Arial" panose="020B0604020202020204"/>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27</a:t>
            </a:fld>
            <a:endParaRPr kumimoji="0" lang="en-US" sz="800" b="0" i="0" u="none" strike="noStrike" kern="1200" cap="none" spc="0" normalizeH="0" baseline="0" noProof="0" dirty="0">
              <a:ln>
                <a:noFill/>
              </a:ln>
              <a:solidFill>
                <a:srgbClr val="FFFFFF">
                  <a:lumMod val="8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0142743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AB94AC6-84CB-482A-B899-0EC97FB5099C}"/>
              </a:ext>
            </a:extLst>
          </p:cNvPr>
          <p:cNvSpPr>
            <a:spLocks noGrp="1"/>
          </p:cNvSpPr>
          <p:nvPr>
            <p:ph type="sldNum" sz="quarter" idx="12"/>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2D55A223-BDE3-4662-BD05-6BDBDD27824A}" type="slidenum">
              <a:rPr kumimoji="0" lang="en-US" sz="800" b="0" i="0" u="none" strike="noStrike" kern="1200" cap="none" spc="0" normalizeH="0" baseline="0" noProof="0" smtClean="0">
                <a:ln>
                  <a:noFill/>
                </a:ln>
                <a:solidFill>
                  <a:srgbClr val="FFFFFF">
                    <a:lumMod val="85000"/>
                  </a:srgbClr>
                </a:solidFill>
                <a:effectLst/>
                <a:uLnTx/>
                <a:uFillTx/>
                <a:latin typeface="Arial"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28</a:t>
            </a:fld>
            <a:endParaRPr kumimoji="0" lang="en-US" sz="800" b="0" i="0" u="none" strike="noStrike" kern="1200" cap="none" spc="0" normalizeH="0" baseline="0" noProof="0" dirty="0">
              <a:ln>
                <a:noFill/>
              </a:ln>
              <a:solidFill>
                <a:srgbClr val="FFFFFF">
                  <a:lumMod val="85000"/>
                </a:srgbClr>
              </a:solidFill>
              <a:effectLst/>
              <a:uLnTx/>
              <a:uFillTx/>
              <a:latin typeface="Arial" charset="0"/>
              <a:ea typeface="+mn-ea"/>
              <a:cs typeface="+mn-cs"/>
            </a:endParaRPr>
          </a:p>
        </p:txBody>
      </p:sp>
      <p:sp>
        <p:nvSpPr>
          <p:cNvPr id="10" name="Text Placeholder 9">
            <a:extLst>
              <a:ext uri="{FF2B5EF4-FFF2-40B4-BE49-F238E27FC236}">
                <a16:creationId xmlns:a16="http://schemas.microsoft.com/office/drawing/2014/main" id="{A9F68DCF-EDA1-43CE-9E6E-48294C65EEE9}"/>
              </a:ext>
            </a:extLst>
          </p:cNvPr>
          <p:cNvSpPr>
            <a:spLocks noGrp="1"/>
          </p:cNvSpPr>
          <p:nvPr>
            <p:ph type="body" sz="quarter" idx="14"/>
          </p:nvPr>
        </p:nvSpPr>
        <p:spPr/>
        <p:txBody>
          <a:bodyPr/>
          <a:lstStyle/>
          <a:p>
            <a:r>
              <a:rPr lang="en-US" dirty="0"/>
              <a:t>Taxes may apply. Individuals must be at least 18 years old to purchase a membership.</a:t>
            </a:r>
          </a:p>
        </p:txBody>
      </p:sp>
      <p:sp>
        <p:nvSpPr>
          <p:cNvPr id="9" name="Text Placeholder 8">
            <a:extLst>
              <a:ext uri="{FF2B5EF4-FFF2-40B4-BE49-F238E27FC236}">
                <a16:creationId xmlns:a16="http://schemas.microsoft.com/office/drawing/2014/main" id="{F6D762ED-7FDC-4DE9-A102-95640AA53ED5}"/>
              </a:ext>
            </a:extLst>
          </p:cNvPr>
          <p:cNvSpPr>
            <a:spLocks noGrp="1"/>
          </p:cNvSpPr>
          <p:nvPr>
            <p:ph type="body" sz="quarter" idx="13"/>
          </p:nvPr>
        </p:nvSpPr>
        <p:spPr/>
        <p:txBody>
          <a:bodyPr/>
          <a:lstStyle/>
          <a:p>
            <a:r>
              <a:rPr lang="en-US" dirty="0"/>
              <a:t>*Represents possible network locations. Check local listings for exact network options as some locations may not participate. </a:t>
            </a:r>
            <a:br>
              <a:rPr lang="en-US" dirty="0"/>
            </a:br>
            <a:r>
              <a:rPr lang="en-US" dirty="0"/>
              <a:t>Network locations are subject to change without notice.</a:t>
            </a:r>
          </a:p>
        </p:txBody>
      </p:sp>
      <p:sp>
        <p:nvSpPr>
          <p:cNvPr id="11" name="Content Placeholder 10">
            <a:extLst>
              <a:ext uri="{FF2B5EF4-FFF2-40B4-BE49-F238E27FC236}">
                <a16:creationId xmlns:a16="http://schemas.microsoft.com/office/drawing/2014/main" id="{4E368265-F06A-439E-9E24-06F3997E2B08}"/>
              </a:ext>
            </a:extLst>
          </p:cNvPr>
          <p:cNvSpPr>
            <a:spLocks noGrp="1"/>
          </p:cNvSpPr>
          <p:nvPr>
            <p:ph sz="quarter" idx="15"/>
          </p:nvPr>
        </p:nvSpPr>
        <p:spPr/>
        <p:txBody>
          <a:bodyPr/>
          <a:lstStyle/>
          <a:p>
            <a:r>
              <a:rPr lang="en-US" sz="2400" dirty="0"/>
              <a:t>Selecting Options</a:t>
            </a:r>
          </a:p>
          <a:p>
            <a:pPr marL="228600" lvl="0" indent="-228600" defTabSz="914400" fontAlgn="base">
              <a:spcBef>
                <a:spcPct val="0"/>
              </a:spcBef>
              <a:spcAft>
                <a:spcPct val="0"/>
              </a:spcAft>
              <a:buClrTx/>
              <a:buFont typeface="Arial" panose="020B0604020202020204" pitchFamily="34" charset="0"/>
              <a:buChar char="•"/>
            </a:pPr>
            <a:r>
              <a:rPr lang="en-US" b="0" kern="1200" spc="-30" dirty="0">
                <a:solidFill>
                  <a:srgbClr val="FFFFFF"/>
                </a:solidFill>
                <a:latin typeface="Arial" charset="0"/>
              </a:rPr>
              <a:t>You can select an option based </a:t>
            </a:r>
            <a:r>
              <a:rPr lang="en-US" b="0" kern="1200" dirty="0">
                <a:solidFill>
                  <a:srgbClr val="FFFFFF"/>
                </a:solidFill>
                <a:latin typeface="Arial" charset="0"/>
              </a:rPr>
              <a:t>on your preference. Once you pay, you’ll have access to all locations </a:t>
            </a:r>
            <a:r>
              <a:rPr lang="en-US" b="0" kern="1200" spc="-30" dirty="0">
                <a:solidFill>
                  <a:srgbClr val="FFFFFF"/>
                </a:solidFill>
                <a:latin typeface="Arial" charset="0"/>
              </a:rPr>
              <a:t>within the purchased plan and </a:t>
            </a:r>
            <a:r>
              <a:rPr lang="en-US" b="0" kern="1200" dirty="0">
                <a:solidFill>
                  <a:srgbClr val="FFFFFF"/>
                </a:solidFill>
                <a:latin typeface="Arial" charset="0"/>
              </a:rPr>
              <a:t>those at the lower price, too.</a:t>
            </a:r>
          </a:p>
          <a:p>
            <a:pPr marL="228600" lvl="0" indent="-228600" defTabSz="914400" fontAlgn="base">
              <a:spcBef>
                <a:spcPct val="0"/>
              </a:spcBef>
              <a:spcAft>
                <a:spcPct val="0"/>
              </a:spcAft>
              <a:buClrTx/>
              <a:buFont typeface="Arial" panose="020B0604020202020204" pitchFamily="34" charset="0"/>
              <a:buChar char="•"/>
            </a:pPr>
            <a:endParaRPr lang="en-US" b="0" kern="1200" dirty="0">
              <a:solidFill>
                <a:srgbClr val="FFFFFF"/>
              </a:solidFill>
              <a:latin typeface="Arial" charset="0"/>
            </a:endParaRPr>
          </a:p>
          <a:p>
            <a:pPr marL="228600" lvl="0" indent="-228600" defTabSz="914400" fontAlgn="base">
              <a:spcBef>
                <a:spcPct val="0"/>
              </a:spcBef>
              <a:spcAft>
                <a:spcPct val="0"/>
              </a:spcAft>
              <a:buClrTx/>
              <a:buFont typeface="Arial" panose="020B0604020202020204" pitchFamily="34" charset="0"/>
              <a:buChar char="•"/>
            </a:pPr>
            <a:r>
              <a:rPr lang="en-US" b="0" kern="1200" dirty="0">
                <a:solidFill>
                  <a:srgbClr val="FFFFFF"/>
                </a:solidFill>
                <a:latin typeface="Arial" charset="0"/>
              </a:rPr>
              <a:t>The Elite plan has the option to select one home elite gym and access to all other gyms.</a:t>
            </a:r>
          </a:p>
          <a:p>
            <a:pPr lvl="0" defTabSz="914400" fontAlgn="base">
              <a:spcBef>
                <a:spcPct val="0"/>
              </a:spcBef>
              <a:spcAft>
                <a:spcPct val="0"/>
              </a:spcAft>
              <a:buClrTx/>
            </a:pPr>
            <a:endParaRPr lang="en-US" b="0" kern="1200" dirty="0">
              <a:solidFill>
                <a:srgbClr val="FFFFFF"/>
              </a:solidFill>
              <a:latin typeface="Arial" charset="0"/>
            </a:endParaRPr>
          </a:p>
          <a:p>
            <a:pPr marL="228600" lvl="0" indent="-228600" defTabSz="914400" fontAlgn="base">
              <a:spcBef>
                <a:spcPct val="0"/>
              </a:spcBef>
              <a:spcAft>
                <a:spcPct val="0"/>
              </a:spcAft>
              <a:buClrTx/>
              <a:buFont typeface="Arial" panose="020B0604020202020204" pitchFamily="34" charset="0"/>
              <a:buChar char="•"/>
            </a:pPr>
            <a:r>
              <a:rPr lang="en-US" b="0" kern="1200" dirty="0">
                <a:solidFill>
                  <a:srgbClr val="FFFFFF"/>
                </a:solidFill>
                <a:latin typeface="Arial" charset="0"/>
              </a:rPr>
              <a:t>You have the option to change your Elite home gym monthly.</a:t>
            </a:r>
          </a:p>
        </p:txBody>
      </p:sp>
      <p:sp>
        <p:nvSpPr>
          <p:cNvPr id="8" name="Content Placeholder 7">
            <a:extLst>
              <a:ext uri="{FF2B5EF4-FFF2-40B4-BE49-F238E27FC236}">
                <a16:creationId xmlns:a16="http://schemas.microsoft.com/office/drawing/2014/main" id="{22F8BD9C-F9AA-410F-AEA5-2285D2A16FF4}"/>
              </a:ext>
            </a:extLst>
          </p:cNvPr>
          <p:cNvSpPr>
            <a:spLocks noGrp="1"/>
          </p:cNvSpPr>
          <p:nvPr>
            <p:ph idx="1"/>
          </p:nvPr>
        </p:nvSpPr>
        <p:spPr/>
        <p:txBody>
          <a:bodyPr/>
          <a:lstStyle/>
          <a:p>
            <a:pPr marL="0" lvl="0" indent="0" defTabSz="914400">
              <a:spcBef>
                <a:spcPct val="0"/>
              </a:spcBef>
              <a:spcAft>
                <a:spcPts val="1200"/>
              </a:spcAft>
              <a:buClrTx/>
              <a:buNone/>
            </a:pPr>
            <a:r>
              <a:rPr lang="en-US" sz="1800" kern="1200" dirty="0">
                <a:solidFill>
                  <a:srgbClr val="1E1E1E"/>
                </a:solidFill>
                <a:latin typeface="Arial" charset="0"/>
              </a:rPr>
              <a:t>A choice of gym networks to fit budgets and preferences.</a:t>
            </a:r>
            <a:r>
              <a:rPr lang="en-US" sz="1800" kern="1200" baseline="30000" dirty="0">
                <a:solidFill>
                  <a:srgbClr val="1E1E1E"/>
                </a:solidFill>
                <a:latin typeface="Arial" charset="0"/>
              </a:rPr>
              <a:t>*</a:t>
            </a:r>
          </a:p>
          <a:p>
            <a:pPr marL="0" lvl="0" indent="0" defTabSz="914400">
              <a:spcBef>
                <a:spcPct val="0"/>
              </a:spcBef>
              <a:spcAft>
                <a:spcPts val="0"/>
              </a:spcAft>
              <a:buClrTx/>
              <a:buNone/>
            </a:pPr>
            <a:endParaRPr lang="en-US" sz="1600" kern="1200" dirty="0">
              <a:solidFill>
                <a:srgbClr val="1E1E1E"/>
              </a:solidFill>
              <a:latin typeface="Arial" charset="0"/>
            </a:endParaRPr>
          </a:p>
          <a:p>
            <a:pPr marL="0" lvl="0" indent="0" defTabSz="914400">
              <a:spcBef>
                <a:spcPct val="0"/>
              </a:spcBef>
              <a:spcAft>
                <a:spcPts val="0"/>
              </a:spcAft>
              <a:buClrTx/>
              <a:buNone/>
            </a:pPr>
            <a:endParaRPr lang="en-US" sz="1600" kern="1200" dirty="0">
              <a:solidFill>
                <a:srgbClr val="1E1E1E"/>
              </a:solidFill>
              <a:latin typeface="Arial" charset="0"/>
            </a:endParaRPr>
          </a:p>
          <a:p>
            <a:pPr marL="0" lvl="0" indent="0" defTabSz="914400">
              <a:spcBef>
                <a:spcPct val="0"/>
              </a:spcBef>
              <a:spcAft>
                <a:spcPts val="0"/>
              </a:spcAft>
              <a:buClrTx/>
              <a:buNone/>
            </a:pPr>
            <a:endParaRPr lang="en-US" sz="1600" kern="1200" dirty="0">
              <a:solidFill>
                <a:srgbClr val="1E1E1E"/>
              </a:solidFill>
              <a:latin typeface="Arial" charset="0"/>
            </a:endParaRPr>
          </a:p>
          <a:p>
            <a:pPr marL="0" lvl="0" indent="0" defTabSz="914400">
              <a:spcBef>
                <a:spcPct val="0"/>
              </a:spcBef>
              <a:spcAft>
                <a:spcPts val="0"/>
              </a:spcAft>
              <a:buClrTx/>
              <a:buNone/>
            </a:pPr>
            <a:endParaRPr lang="en-US" sz="1600" kern="1200" dirty="0">
              <a:solidFill>
                <a:srgbClr val="1E1E1E"/>
              </a:solidFill>
              <a:latin typeface="Arial" charset="0"/>
            </a:endParaRPr>
          </a:p>
          <a:p>
            <a:pPr marL="0" lvl="0" indent="0" defTabSz="914400">
              <a:spcBef>
                <a:spcPct val="0"/>
              </a:spcBef>
              <a:spcAft>
                <a:spcPts val="0"/>
              </a:spcAft>
              <a:buClrTx/>
              <a:buNone/>
            </a:pPr>
            <a:endParaRPr lang="en-US" sz="1600" kern="1200" dirty="0">
              <a:solidFill>
                <a:srgbClr val="1E1E1E"/>
              </a:solidFill>
              <a:latin typeface="Arial" charset="0"/>
            </a:endParaRPr>
          </a:p>
          <a:p>
            <a:pPr marL="0" lvl="0" indent="0" defTabSz="914400">
              <a:spcBef>
                <a:spcPct val="0"/>
              </a:spcBef>
              <a:spcAft>
                <a:spcPts val="0"/>
              </a:spcAft>
              <a:buClrTx/>
              <a:buNone/>
            </a:pPr>
            <a:endParaRPr lang="en-US" sz="1600" kern="1200" dirty="0">
              <a:solidFill>
                <a:srgbClr val="1E1E1E"/>
              </a:solidFill>
              <a:latin typeface="Arial" charset="0"/>
            </a:endParaRPr>
          </a:p>
          <a:p>
            <a:pPr marL="0" lvl="0" indent="0" defTabSz="914400">
              <a:spcBef>
                <a:spcPct val="0"/>
              </a:spcBef>
              <a:spcAft>
                <a:spcPts val="0"/>
              </a:spcAft>
              <a:buClrTx/>
              <a:buNone/>
            </a:pPr>
            <a:endParaRPr lang="en-US" sz="1600" kern="1200" dirty="0">
              <a:solidFill>
                <a:srgbClr val="1E1E1E"/>
              </a:solidFill>
              <a:latin typeface="Arial" charset="0"/>
            </a:endParaRPr>
          </a:p>
          <a:p>
            <a:pPr>
              <a:spcAft>
                <a:spcPts val="300"/>
              </a:spcAft>
            </a:pPr>
            <a:r>
              <a:rPr lang="en-US" sz="1800" b="1" dirty="0"/>
              <a:t>Studio Class Network: </a:t>
            </a:r>
            <a:r>
              <a:rPr lang="en-US" sz="1800" dirty="0"/>
              <a:t>Boutique-style classes and specialty gyms are pay-as-you-go with 30% off every </a:t>
            </a:r>
            <a:br>
              <a:rPr lang="en-US" sz="1800" dirty="0"/>
            </a:br>
            <a:r>
              <a:rPr lang="en-US" sz="1800" dirty="0"/>
              <a:t>10th class.</a:t>
            </a:r>
          </a:p>
          <a:p>
            <a:pPr>
              <a:spcAft>
                <a:spcPts val="300"/>
              </a:spcAft>
            </a:pPr>
            <a:r>
              <a:rPr lang="en-US" sz="1800" b="1" dirty="0"/>
              <a:t>Family Friendly: </a:t>
            </a:r>
            <a:r>
              <a:rPr lang="en-US" sz="1800" dirty="0"/>
              <a:t>Expands gym network access to your covered dependents at a bundled price discount. Member pays only one enrollment fee per family.</a:t>
            </a:r>
          </a:p>
          <a:p>
            <a:pPr>
              <a:spcAft>
                <a:spcPts val="300"/>
              </a:spcAft>
            </a:pPr>
            <a:r>
              <a:rPr lang="en-US" sz="1800" b="1" dirty="0"/>
              <a:t>Convenient Payment: </a:t>
            </a:r>
            <a:r>
              <a:rPr lang="en-US" sz="1800" dirty="0"/>
              <a:t>Monthly fees are paid via automatic credit card or bank account withdrawals.</a:t>
            </a:r>
          </a:p>
        </p:txBody>
      </p:sp>
      <p:sp>
        <p:nvSpPr>
          <p:cNvPr id="7" name="Title 6">
            <a:extLst>
              <a:ext uri="{FF2B5EF4-FFF2-40B4-BE49-F238E27FC236}">
                <a16:creationId xmlns:a16="http://schemas.microsoft.com/office/drawing/2014/main" id="{F5A66976-CD40-4B28-94A4-BE2BF35B6A70}"/>
              </a:ext>
            </a:extLst>
          </p:cNvPr>
          <p:cNvSpPr>
            <a:spLocks noGrp="1"/>
          </p:cNvSpPr>
          <p:nvPr>
            <p:ph type="title"/>
          </p:nvPr>
        </p:nvSpPr>
        <p:spPr/>
        <p:txBody>
          <a:bodyPr/>
          <a:lstStyle/>
          <a:p>
            <a:r>
              <a:rPr lang="en-US" dirty="0"/>
              <a:t>Flexible Gym Network</a:t>
            </a:r>
          </a:p>
        </p:txBody>
      </p:sp>
      <p:graphicFrame>
        <p:nvGraphicFramePr>
          <p:cNvPr id="12" name="Table 11">
            <a:extLst>
              <a:ext uri="{FF2B5EF4-FFF2-40B4-BE49-F238E27FC236}">
                <a16:creationId xmlns:a16="http://schemas.microsoft.com/office/drawing/2014/main" id="{C88FC06E-FF50-4815-A6EE-74E25D6DE731}"/>
              </a:ext>
            </a:extLst>
          </p:cNvPr>
          <p:cNvGraphicFramePr>
            <a:graphicFrameLocks noGrp="1"/>
          </p:cNvGraphicFramePr>
          <p:nvPr/>
        </p:nvGraphicFramePr>
        <p:xfrm>
          <a:off x="457199" y="1726275"/>
          <a:ext cx="6152824" cy="1630680"/>
        </p:xfrm>
        <a:graphic>
          <a:graphicData uri="http://schemas.openxmlformats.org/drawingml/2006/table">
            <a:tbl>
              <a:tblPr firstRow="1" bandRow="1">
                <a:tableStyleId>{21E4AEA4-8DFA-4A89-87EB-49C32662AFE0}</a:tableStyleId>
              </a:tblPr>
              <a:tblGrid>
                <a:gridCol w="1655806">
                  <a:extLst>
                    <a:ext uri="{9D8B030D-6E8A-4147-A177-3AD203B41FA5}">
                      <a16:colId xmlns:a16="http://schemas.microsoft.com/office/drawing/2014/main" val="2546260177"/>
                    </a:ext>
                  </a:extLst>
                </a:gridCol>
                <a:gridCol w="1177294">
                  <a:extLst>
                    <a:ext uri="{9D8B030D-6E8A-4147-A177-3AD203B41FA5}">
                      <a16:colId xmlns:a16="http://schemas.microsoft.com/office/drawing/2014/main" val="2098548733"/>
                    </a:ext>
                  </a:extLst>
                </a:gridCol>
                <a:gridCol w="829931">
                  <a:extLst>
                    <a:ext uri="{9D8B030D-6E8A-4147-A177-3AD203B41FA5}">
                      <a16:colId xmlns:a16="http://schemas.microsoft.com/office/drawing/2014/main" val="2532337365"/>
                    </a:ext>
                  </a:extLst>
                </a:gridCol>
                <a:gridCol w="829931">
                  <a:extLst>
                    <a:ext uri="{9D8B030D-6E8A-4147-A177-3AD203B41FA5}">
                      <a16:colId xmlns:a16="http://schemas.microsoft.com/office/drawing/2014/main" val="2648329690"/>
                    </a:ext>
                  </a:extLst>
                </a:gridCol>
                <a:gridCol w="829931">
                  <a:extLst>
                    <a:ext uri="{9D8B030D-6E8A-4147-A177-3AD203B41FA5}">
                      <a16:colId xmlns:a16="http://schemas.microsoft.com/office/drawing/2014/main" val="2582213332"/>
                    </a:ext>
                  </a:extLst>
                </a:gridCol>
                <a:gridCol w="829931">
                  <a:extLst>
                    <a:ext uri="{9D8B030D-6E8A-4147-A177-3AD203B41FA5}">
                      <a16:colId xmlns:a16="http://schemas.microsoft.com/office/drawing/2014/main" val="1236405945"/>
                    </a:ext>
                  </a:extLst>
                </a:gridCol>
              </a:tblGrid>
              <a:tr h="370840">
                <a:tc>
                  <a:txBody>
                    <a:bodyPr/>
                    <a:lstStyle/>
                    <a:p>
                      <a:r>
                        <a:rPr lang="en-US" sz="1400" dirty="0"/>
                        <a:t>Plan Options</a:t>
                      </a:r>
                    </a:p>
                  </a:txBody>
                  <a:tcPr/>
                </a:tc>
                <a:tc>
                  <a:txBody>
                    <a:bodyPr/>
                    <a:lstStyle/>
                    <a:p>
                      <a:pPr algn="ctr"/>
                      <a:r>
                        <a:rPr lang="en-US" sz="1400" dirty="0"/>
                        <a:t>Digital Only</a:t>
                      </a:r>
                    </a:p>
                  </a:txBody>
                  <a:tcPr/>
                </a:tc>
                <a:tc>
                  <a:txBody>
                    <a:bodyPr/>
                    <a:lstStyle/>
                    <a:p>
                      <a:pPr algn="ctr"/>
                      <a:r>
                        <a:rPr lang="en-US" sz="1400" dirty="0"/>
                        <a:t>Base</a:t>
                      </a:r>
                    </a:p>
                  </a:txBody>
                  <a:tcPr/>
                </a:tc>
                <a:tc>
                  <a:txBody>
                    <a:bodyPr/>
                    <a:lstStyle/>
                    <a:p>
                      <a:pPr algn="ctr"/>
                      <a:r>
                        <a:rPr lang="en-US" sz="1400" dirty="0"/>
                        <a:t>Core</a:t>
                      </a:r>
                    </a:p>
                  </a:txBody>
                  <a:tcPr/>
                </a:tc>
                <a:tc>
                  <a:txBody>
                    <a:bodyPr/>
                    <a:lstStyle/>
                    <a:p>
                      <a:pPr algn="ctr"/>
                      <a:r>
                        <a:rPr lang="en-US" sz="1400" dirty="0"/>
                        <a:t>Power</a:t>
                      </a:r>
                    </a:p>
                  </a:txBody>
                  <a:tcPr/>
                </a:tc>
                <a:tc>
                  <a:txBody>
                    <a:bodyPr/>
                    <a:lstStyle/>
                    <a:p>
                      <a:pPr algn="ctr"/>
                      <a:r>
                        <a:rPr lang="en-US" sz="1400" dirty="0"/>
                        <a:t>Elite</a:t>
                      </a:r>
                    </a:p>
                  </a:txBody>
                  <a:tcPr/>
                </a:tc>
                <a:extLst>
                  <a:ext uri="{0D108BD9-81ED-4DB2-BD59-A6C34878D82A}">
                    <a16:rowId xmlns:a16="http://schemas.microsoft.com/office/drawing/2014/main" val="1089674983"/>
                  </a:ext>
                </a:extLst>
              </a:tr>
              <a:tr h="370840">
                <a:tc>
                  <a:txBody>
                    <a:bodyPr/>
                    <a:lstStyle/>
                    <a:p>
                      <a:r>
                        <a:rPr lang="en-US" sz="1400" dirty="0"/>
                        <a:t>Monthly fee</a:t>
                      </a:r>
                    </a:p>
                  </a:txBody>
                  <a:tcPr/>
                </a:tc>
                <a:tc>
                  <a:txBody>
                    <a:bodyPr/>
                    <a:lstStyle/>
                    <a:p>
                      <a:pPr algn="ctr"/>
                      <a:r>
                        <a:rPr lang="en-US" sz="1400" dirty="0"/>
                        <a:t>$10</a:t>
                      </a:r>
                    </a:p>
                  </a:txBody>
                  <a:tcPr/>
                </a:tc>
                <a:tc>
                  <a:txBody>
                    <a:bodyPr/>
                    <a:lstStyle/>
                    <a:p>
                      <a:pPr algn="ctr"/>
                      <a:r>
                        <a:rPr lang="en-US" sz="1400" dirty="0"/>
                        <a:t>$19</a:t>
                      </a:r>
                    </a:p>
                  </a:txBody>
                  <a:tcPr/>
                </a:tc>
                <a:tc>
                  <a:txBody>
                    <a:bodyPr/>
                    <a:lstStyle/>
                    <a:p>
                      <a:pPr algn="ctr"/>
                      <a:r>
                        <a:rPr lang="en-US" sz="1400" dirty="0"/>
                        <a:t>$29</a:t>
                      </a:r>
                    </a:p>
                  </a:txBody>
                  <a:tcPr/>
                </a:tc>
                <a:tc>
                  <a:txBody>
                    <a:bodyPr/>
                    <a:lstStyle/>
                    <a:p>
                      <a:pPr algn="ctr"/>
                      <a:r>
                        <a:rPr lang="en-US" sz="1400" dirty="0"/>
                        <a:t>$39</a:t>
                      </a:r>
                    </a:p>
                  </a:txBody>
                  <a:tcPr/>
                </a:tc>
                <a:tc>
                  <a:txBody>
                    <a:bodyPr/>
                    <a:lstStyle/>
                    <a:p>
                      <a:pPr algn="ctr"/>
                      <a:r>
                        <a:rPr lang="en-US" sz="1400" dirty="0"/>
                        <a:t>$99</a:t>
                      </a:r>
                    </a:p>
                  </a:txBody>
                  <a:tcPr/>
                </a:tc>
                <a:extLst>
                  <a:ext uri="{0D108BD9-81ED-4DB2-BD59-A6C34878D82A}">
                    <a16:rowId xmlns:a16="http://schemas.microsoft.com/office/drawing/2014/main" val="703521857"/>
                  </a:ext>
                </a:extLst>
              </a:tr>
              <a:tr h="370840">
                <a:tc>
                  <a:txBody>
                    <a:bodyPr/>
                    <a:lstStyle/>
                    <a:p>
                      <a:r>
                        <a:rPr lang="en-US" sz="1400" dirty="0"/>
                        <a:t>Gym* facility network size</a:t>
                      </a:r>
                    </a:p>
                  </a:txBody>
                  <a:tcPr/>
                </a:tc>
                <a:tc>
                  <a:txBody>
                    <a:bodyPr/>
                    <a:lstStyle/>
                    <a:p>
                      <a:pPr algn="ctr"/>
                      <a:r>
                        <a:rPr lang="en-US" sz="1400" dirty="0"/>
                        <a:t>Digital access only</a:t>
                      </a:r>
                    </a:p>
                  </a:txBody>
                  <a:tcPr/>
                </a:tc>
                <a:tc>
                  <a:txBody>
                    <a:bodyPr/>
                    <a:lstStyle/>
                    <a:p>
                      <a:pPr algn="ctr"/>
                      <a:r>
                        <a:rPr lang="en-US" sz="1400" dirty="0"/>
                        <a:t>3,000</a:t>
                      </a:r>
                    </a:p>
                  </a:txBody>
                  <a:tcPr/>
                </a:tc>
                <a:tc>
                  <a:txBody>
                    <a:bodyPr/>
                    <a:lstStyle/>
                    <a:p>
                      <a:pPr algn="ctr"/>
                      <a:r>
                        <a:rPr lang="en-US" sz="1400" dirty="0"/>
                        <a:t>7,500</a:t>
                      </a:r>
                    </a:p>
                  </a:txBody>
                  <a:tcPr/>
                </a:tc>
                <a:tc>
                  <a:txBody>
                    <a:bodyPr/>
                    <a:lstStyle/>
                    <a:p>
                      <a:pPr algn="ctr"/>
                      <a:r>
                        <a:rPr lang="en-US" sz="1400" dirty="0"/>
                        <a:t>12,000</a:t>
                      </a:r>
                    </a:p>
                  </a:txBody>
                  <a:tcPr/>
                </a:tc>
                <a:tc>
                  <a:txBody>
                    <a:bodyPr/>
                    <a:lstStyle/>
                    <a:p>
                      <a:pPr algn="ctr"/>
                      <a:r>
                        <a:rPr lang="en-US" sz="1400" dirty="0"/>
                        <a:t>12,400</a:t>
                      </a:r>
                    </a:p>
                  </a:txBody>
                  <a:tcPr/>
                </a:tc>
                <a:extLst>
                  <a:ext uri="{0D108BD9-81ED-4DB2-BD59-A6C34878D82A}">
                    <a16:rowId xmlns:a16="http://schemas.microsoft.com/office/drawing/2014/main" val="2962824697"/>
                  </a:ext>
                </a:extLst>
              </a:tr>
              <a:tr h="370840">
                <a:tc gridSpan="6">
                  <a:txBody>
                    <a:bodyPr/>
                    <a:lstStyle/>
                    <a:p>
                      <a:pPr algn="ctr"/>
                      <a:r>
                        <a:rPr lang="en-US" sz="1400" b="1" dirty="0">
                          <a:solidFill>
                            <a:schemeClr val="bg1"/>
                          </a:solidFill>
                        </a:rPr>
                        <a:t>$19 initiation fee</a:t>
                      </a:r>
                      <a:r>
                        <a:rPr lang="en-US" sz="1400" b="0" dirty="0">
                          <a:solidFill>
                            <a:schemeClr val="bg1"/>
                          </a:solidFill>
                        </a:rPr>
                        <a:t> (no initiation fee for digital-only option)</a:t>
                      </a:r>
                    </a:p>
                  </a:txBody>
                  <a:tcPr anchor="ctr">
                    <a:solidFill>
                      <a:schemeClr val="accent2"/>
                    </a:solidFill>
                  </a:tcPr>
                </a:tc>
                <a:tc hMerge="1">
                  <a:txBody>
                    <a:bodyPr/>
                    <a:lstStyle/>
                    <a:p>
                      <a:endParaRPr lang="en-US"/>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539569852"/>
                  </a:ext>
                </a:extLst>
              </a:tr>
            </a:tbl>
          </a:graphicData>
        </a:graphic>
      </p:graphicFrame>
      <p:sp>
        <p:nvSpPr>
          <p:cNvPr id="13" name="TextBox 12" hidden="1">
            <a:extLst>
              <a:ext uri="{FF2B5EF4-FFF2-40B4-BE49-F238E27FC236}">
                <a16:creationId xmlns:a16="http://schemas.microsoft.com/office/drawing/2014/main" id="{0831B0DE-0DB5-4BD1-B152-F2DF77E2FA55}"/>
              </a:ext>
            </a:extLst>
          </p:cNvPr>
          <p:cNvSpPr txBox="1"/>
          <p:nvPr/>
        </p:nvSpPr>
        <p:spPr>
          <a:xfrm>
            <a:off x="11204550" y="696528"/>
            <a:ext cx="987450" cy="553998"/>
          </a:xfrm>
          <a:prstGeom prst="rect">
            <a:avLst/>
          </a:prstGeom>
          <a:solidFill>
            <a:srgbClr val="FFFF00"/>
          </a:solidFill>
        </p:spPr>
        <p:txBody>
          <a:bodyPr wrap="none" lIns="0" tIns="0" rIns="0" bIns="0" rtlCol="0">
            <a:spAutoFit/>
          </a:body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sz="1800" b="1" i="0" u="none" strike="noStrike" kern="1200" cap="none" spc="0" normalizeH="0" baseline="0" noProof="0" dirty="0">
                <a:ln>
                  <a:noFill/>
                </a:ln>
                <a:solidFill>
                  <a:srgbClr val="FF0066"/>
                </a:solidFill>
                <a:effectLst/>
                <a:uLnTx/>
                <a:uFillTx/>
                <a:latin typeface="Arial" charset="0"/>
                <a:ea typeface="+mn-ea"/>
                <a:cs typeface="+mn-cs"/>
              </a:rPr>
              <a:t>JESSICA</a:t>
            </a:r>
            <a:br>
              <a:rPr kumimoji="0" lang="en-US" sz="1800" b="1" i="0" u="none" strike="noStrike" kern="1200" cap="none" spc="0" normalizeH="0" baseline="0" noProof="0" dirty="0">
                <a:ln>
                  <a:noFill/>
                </a:ln>
                <a:solidFill>
                  <a:srgbClr val="FF0066"/>
                </a:solidFill>
                <a:effectLst/>
                <a:uLnTx/>
                <a:uFillTx/>
                <a:latin typeface="Arial" charset="0"/>
                <a:ea typeface="+mn-ea"/>
                <a:cs typeface="+mn-cs"/>
              </a:rPr>
            </a:br>
            <a:r>
              <a:rPr kumimoji="0" lang="en-US" sz="1800" b="1" i="0" u="none" strike="noStrike" kern="1200" cap="none" spc="0" normalizeH="0" baseline="0" noProof="0" dirty="0">
                <a:ln>
                  <a:noFill/>
                </a:ln>
                <a:solidFill>
                  <a:srgbClr val="FF0066"/>
                </a:solidFill>
                <a:effectLst/>
                <a:uLnTx/>
                <a:uFillTx/>
                <a:latin typeface="Arial" charset="0"/>
                <a:ea typeface="+mn-ea"/>
                <a:cs typeface="+mn-cs"/>
              </a:rPr>
              <a:t>ELLEN C</a:t>
            </a:r>
          </a:p>
        </p:txBody>
      </p:sp>
    </p:spTree>
    <p:extLst>
      <p:ext uri="{BB962C8B-B14F-4D97-AF65-F5344CB8AC3E}">
        <p14:creationId xmlns:p14="http://schemas.microsoft.com/office/powerpoint/2010/main" val="28779281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040FCF6-61AD-4CE3-A230-FB741121B1D5}"/>
              </a:ext>
            </a:extLst>
          </p:cNvPr>
          <p:cNvSpPr>
            <a:spLocks noGrp="1"/>
          </p:cNvSpPr>
          <p:nvPr>
            <p:ph type="sldNum" sz="quarter" idx="12"/>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2D55A223-BDE3-4662-BD05-6BDBDD27824A}" type="slidenum">
              <a:rPr kumimoji="0" lang="en-US" sz="800" b="0" i="0" u="none" strike="noStrike" kern="1200" cap="none" spc="0" normalizeH="0" baseline="0" noProof="0" smtClean="0">
                <a:ln>
                  <a:noFill/>
                </a:ln>
                <a:solidFill>
                  <a:srgbClr val="FFFFFF">
                    <a:lumMod val="85000"/>
                  </a:srgbClr>
                </a:solidFill>
                <a:effectLst/>
                <a:uLnTx/>
                <a:uFillTx/>
                <a:latin typeface="Arial"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29</a:t>
            </a:fld>
            <a:endParaRPr kumimoji="0" lang="en-US" sz="800" b="0" i="0" u="none" strike="noStrike" kern="1200" cap="none" spc="0" normalizeH="0" baseline="0" noProof="0" dirty="0">
              <a:ln>
                <a:noFill/>
              </a:ln>
              <a:solidFill>
                <a:srgbClr val="FFFFFF">
                  <a:lumMod val="85000"/>
                </a:srgbClr>
              </a:solidFill>
              <a:effectLst/>
              <a:uLnTx/>
              <a:uFillTx/>
              <a:latin typeface="Arial" charset="0"/>
              <a:ea typeface="+mn-ea"/>
              <a:cs typeface="+mn-cs"/>
            </a:endParaRPr>
          </a:p>
        </p:txBody>
      </p:sp>
      <p:sp>
        <p:nvSpPr>
          <p:cNvPr id="10" name="Text Placeholder 9">
            <a:extLst>
              <a:ext uri="{FF2B5EF4-FFF2-40B4-BE49-F238E27FC236}">
                <a16:creationId xmlns:a16="http://schemas.microsoft.com/office/drawing/2014/main" id="{865CF2F9-82AC-4B02-B0D7-61E6A99F1AB2}"/>
              </a:ext>
            </a:extLst>
          </p:cNvPr>
          <p:cNvSpPr>
            <a:spLocks noGrp="1"/>
          </p:cNvSpPr>
          <p:nvPr>
            <p:ph type="body" sz="quarter" idx="14"/>
          </p:nvPr>
        </p:nvSpPr>
        <p:spPr/>
        <p:txBody>
          <a:bodyPr/>
          <a:lstStyle/>
          <a:p>
            <a:r>
              <a:rPr lang="en-US" dirty="0"/>
              <a:t>Screen images are for illustrative purposes only.</a:t>
            </a:r>
          </a:p>
        </p:txBody>
      </p:sp>
      <p:sp>
        <p:nvSpPr>
          <p:cNvPr id="9" name="Text Placeholder 8">
            <a:extLst>
              <a:ext uri="{FF2B5EF4-FFF2-40B4-BE49-F238E27FC236}">
                <a16:creationId xmlns:a16="http://schemas.microsoft.com/office/drawing/2014/main" id="{5C790629-2E16-4553-A10D-A50E44247D54}"/>
              </a:ext>
            </a:extLst>
          </p:cNvPr>
          <p:cNvSpPr>
            <a:spLocks noGrp="1"/>
          </p:cNvSpPr>
          <p:nvPr>
            <p:ph type="body" sz="quarter" idx="13"/>
          </p:nvPr>
        </p:nvSpPr>
        <p:spPr>
          <a:xfrm>
            <a:off x="5594412" y="5806911"/>
            <a:ext cx="6140388" cy="677709"/>
          </a:xfrm>
        </p:spPr>
        <p:txBody>
          <a:bodyPr/>
          <a:lstStyle/>
          <a:p>
            <a:r>
              <a:rPr lang="en-US" sz="600" b="0" i="0" u="none" strike="noStrike" dirty="0">
                <a:effectLst/>
              </a:rPr>
              <a:t>The relationship between these vendors and Blue Cross and Blue Shield of New Mexico is that of independent contractors. </a:t>
            </a:r>
            <a:br>
              <a:rPr lang="en-US" sz="600" b="0" i="0" u="none" strike="noStrike" dirty="0">
                <a:effectLst/>
              </a:rPr>
            </a:br>
            <a:r>
              <a:rPr lang="en-US" sz="600" dirty="0"/>
              <a:t>Blue365 is a discount program only for BCBSNM members. This is NOT insurance. Some of the services offered through this program may be covered under your health plan. Employees should check their benefit booklet or call the Customer Service number on the back of their ID card for specific benefit facts. Use of Blue365 does not change monthly payments, nor do costs of the services or products count toward any maximums and/or plan deductibles. Discounts are only given through vendors that take part in this program and are subject to change. BCBSNM does not guarantee or make any claims or recommendations about the program’s services or products. Members should consult their doctor before using these services and products. BCBSNM reserves the right to stop or change this program at any time without notice.</a:t>
            </a:r>
            <a:br>
              <a:rPr lang="en-US" sz="600" dirty="0"/>
            </a:br>
            <a:r>
              <a:rPr lang="en-US" sz="600" dirty="0"/>
              <a:t>BCBSNM makes no endorsement, representations or warranties regarding third-party vendors and the products and services offered by them.</a:t>
            </a:r>
          </a:p>
        </p:txBody>
      </p:sp>
      <p:sp>
        <p:nvSpPr>
          <p:cNvPr id="11" name="Content Placeholder 10">
            <a:extLst>
              <a:ext uri="{FF2B5EF4-FFF2-40B4-BE49-F238E27FC236}">
                <a16:creationId xmlns:a16="http://schemas.microsoft.com/office/drawing/2014/main" id="{D004B254-4634-4C0A-BF74-726764B2CFD0}"/>
              </a:ext>
            </a:extLst>
          </p:cNvPr>
          <p:cNvSpPr>
            <a:spLocks noGrp="1"/>
          </p:cNvSpPr>
          <p:nvPr>
            <p:ph sz="quarter" idx="15"/>
          </p:nvPr>
        </p:nvSpPr>
        <p:spPr>
          <a:xfrm>
            <a:off x="457200" y="1600200"/>
            <a:ext cx="4388069" cy="4572000"/>
          </a:xfrm>
        </p:spPr>
        <p:txBody>
          <a:bodyPr/>
          <a:lstStyle/>
          <a:p>
            <a:r>
              <a:rPr lang="en-US" sz="2400" dirty="0"/>
              <a:t>Member discounts simply for being a BCBSNM member</a:t>
            </a:r>
          </a:p>
        </p:txBody>
      </p:sp>
      <p:sp>
        <p:nvSpPr>
          <p:cNvPr id="8" name="Content Placeholder 7">
            <a:extLst>
              <a:ext uri="{FF2B5EF4-FFF2-40B4-BE49-F238E27FC236}">
                <a16:creationId xmlns:a16="http://schemas.microsoft.com/office/drawing/2014/main" id="{DAFE4D15-F23B-4D26-B70E-9E49CF11FE7D}"/>
              </a:ext>
            </a:extLst>
          </p:cNvPr>
          <p:cNvSpPr>
            <a:spLocks noGrp="1"/>
          </p:cNvSpPr>
          <p:nvPr>
            <p:ph idx="1"/>
          </p:nvPr>
        </p:nvSpPr>
        <p:spPr>
          <a:xfrm>
            <a:off x="5594412" y="1600200"/>
            <a:ext cx="6231004" cy="3707091"/>
          </a:xfrm>
        </p:spPr>
        <p:txBody>
          <a:bodyPr/>
          <a:lstStyle/>
          <a:p>
            <a:pPr>
              <a:spcBef>
                <a:spcPts val="1200"/>
              </a:spcBef>
            </a:pPr>
            <a:r>
              <a:rPr lang="en-US" sz="2200" dirty="0">
                <a:solidFill>
                  <a:srgbClr val="000000"/>
                </a:solidFill>
                <a:latin typeface="Arial" panose="020B0604020202020204" pitchFamily="34" charset="0"/>
              </a:rPr>
              <a:t>Exclusive health and wellness deals from national and local retailers</a:t>
            </a:r>
          </a:p>
          <a:p>
            <a:pPr>
              <a:spcBef>
                <a:spcPts val="1200"/>
              </a:spcBef>
            </a:pPr>
            <a:r>
              <a:rPr lang="en-US" sz="2200" dirty="0">
                <a:solidFill>
                  <a:srgbClr val="000000"/>
                </a:solidFill>
                <a:latin typeface="Arial" panose="020B0604020202020204" pitchFamily="34" charset="0"/>
              </a:rPr>
              <a:t>Save money on fitness gear, family activities, gym memberships, healthy eating, dental, vision, hearing aids and more from top national and local retailers </a:t>
            </a:r>
          </a:p>
          <a:p>
            <a:pPr>
              <a:spcBef>
                <a:spcPts val="1200"/>
              </a:spcBef>
            </a:pPr>
            <a:r>
              <a:rPr lang="en-US" sz="2200" dirty="0">
                <a:solidFill>
                  <a:srgbClr val="000000"/>
                </a:solidFill>
                <a:latin typeface="Arial" panose="020B0604020202020204" pitchFamily="34" charset="0"/>
              </a:rPr>
              <a:t>Go to </a:t>
            </a:r>
            <a:r>
              <a:rPr lang="en-US" sz="2200" b="1" dirty="0">
                <a:solidFill>
                  <a:schemeClr val="accent1"/>
                </a:solidFill>
                <a:latin typeface="Arial" panose="020B0604020202020204" pitchFamily="34" charset="0"/>
              </a:rPr>
              <a:t>www.blue365deals.com/BCBSNM </a:t>
            </a:r>
            <a:r>
              <a:rPr lang="en-US" sz="2200" dirty="0">
                <a:solidFill>
                  <a:srgbClr val="000000"/>
                </a:solidFill>
                <a:latin typeface="Arial" panose="020B0604020202020204" pitchFamily="34" charset="0"/>
              </a:rPr>
              <a:t>to register, view your available discounts and </a:t>
            </a:r>
            <a:br>
              <a:rPr lang="en-US" sz="2200" dirty="0">
                <a:solidFill>
                  <a:srgbClr val="000000"/>
                </a:solidFill>
                <a:latin typeface="Arial" panose="020B0604020202020204" pitchFamily="34" charset="0"/>
              </a:rPr>
            </a:br>
            <a:r>
              <a:rPr lang="en-US" sz="2200" dirty="0">
                <a:solidFill>
                  <a:srgbClr val="000000"/>
                </a:solidFill>
                <a:latin typeface="Arial" panose="020B0604020202020204" pitchFamily="34" charset="0"/>
              </a:rPr>
              <a:t>sign up for weekly emails</a:t>
            </a:r>
          </a:p>
        </p:txBody>
      </p:sp>
      <p:sp>
        <p:nvSpPr>
          <p:cNvPr id="7" name="Title 6">
            <a:extLst>
              <a:ext uri="{FF2B5EF4-FFF2-40B4-BE49-F238E27FC236}">
                <a16:creationId xmlns:a16="http://schemas.microsoft.com/office/drawing/2014/main" id="{917275BB-EFC3-48CD-B423-6D1B92F5D5E0}"/>
              </a:ext>
            </a:extLst>
          </p:cNvPr>
          <p:cNvSpPr>
            <a:spLocks noGrp="1"/>
          </p:cNvSpPr>
          <p:nvPr>
            <p:ph type="title"/>
          </p:nvPr>
        </p:nvSpPr>
        <p:spPr/>
        <p:txBody>
          <a:bodyPr/>
          <a:lstStyle/>
          <a:p>
            <a:r>
              <a:rPr lang="en-US" dirty="0"/>
              <a:t>Blue365</a:t>
            </a:r>
            <a:r>
              <a:rPr lang="en-US" sz="1450" baseline="100000" dirty="0"/>
              <a:t>®</a:t>
            </a:r>
            <a:r>
              <a:rPr lang="en-US" dirty="0"/>
              <a:t> </a:t>
            </a:r>
            <a:br>
              <a:rPr lang="en-US" dirty="0"/>
            </a:br>
            <a:r>
              <a:rPr lang="en-US" dirty="0"/>
              <a:t>Member Discount Program</a:t>
            </a:r>
          </a:p>
        </p:txBody>
      </p:sp>
      <p:sp>
        <p:nvSpPr>
          <p:cNvPr id="12" name="TextBox 11" hidden="1">
            <a:extLst>
              <a:ext uri="{FF2B5EF4-FFF2-40B4-BE49-F238E27FC236}">
                <a16:creationId xmlns:a16="http://schemas.microsoft.com/office/drawing/2014/main" id="{6DAF3378-F52B-42D5-A35C-0B276A6CC19A}"/>
              </a:ext>
            </a:extLst>
          </p:cNvPr>
          <p:cNvSpPr txBox="1"/>
          <p:nvPr/>
        </p:nvSpPr>
        <p:spPr>
          <a:xfrm>
            <a:off x="11204550" y="696528"/>
            <a:ext cx="987450" cy="276999"/>
          </a:xfrm>
          <a:prstGeom prst="rect">
            <a:avLst/>
          </a:prstGeom>
          <a:solidFill>
            <a:srgbClr val="FFFF00"/>
          </a:solidFill>
        </p:spPr>
        <p:txBody>
          <a:bodyPr wrap="none" lIns="0" tIns="0" rIns="0" bIns="0" rtlCol="0">
            <a:spAutoFit/>
          </a:body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sz="1800" b="1" i="0" u="none" strike="noStrike" kern="1200" cap="none" spc="0" normalizeH="0" baseline="0" noProof="0" dirty="0">
                <a:ln>
                  <a:noFill/>
                </a:ln>
                <a:solidFill>
                  <a:srgbClr val="FF0066"/>
                </a:solidFill>
                <a:effectLst/>
                <a:uLnTx/>
                <a:uFillTx/>
                <a:latin typeface="Arial" charset="0"/>
                <a:ea typeface="+mn-ea"/>
                <a:cs typeface="+mn-cs"/>
              </a:rPr>
              <a:t>JESSICA</a:t>
            </a:r>
          </a:p>
        </p:txBody>
      </p:sp>
      <p:grpSp>
        <p:nvGrpSpPr>
          <p:cNvPr id="21" name="Group 20">
            <a:extLst>
              <a:ext uri="{FF2B5EF4-FFF2-40B4-BE49-F238E27FC236}">
                <a16:creationId xmlns:a16="http://schemas.microsoft.com/office/drawing/2014/main" id="{265283A8-8164-E721-6AC5-D9F4055DB164}"/>
              </a:ext>
            </a:extLst>
          </p:cNvPr>
          <p:cNvGrpSpPr/>
          <p:nvPr/>
        </p:nvGrpSpPr>
        <p:grpSpPr>
          <a:xfrm>
            <a:off x="457200" y="2599808"/>
            <a:ext cx="3112671" cy="2372205"/>
            <a:chOff x="-7967133" y="-1422400"/>
            <a:chExt cx="7776633" cy="5926667"/>
          </a:xfrm>
          <a:effectLst>
            <a:outerShdw blurRad="50800" dist="38100" dir="2700000" algn="tl" rotWithShape="0">
              <a:prstClr val="black">
                <a:alpha val="40000"/>
              </a:prstClr>
            </a:outerShdw>
          </a:effectLst>
        </p:grpSpPr>
        <p:pic>
          <p:nvPicPr>
            <p:cNvPr id="6" name="Picture 5" descr="A screenshot of a website&#10;&#10;Description automatically generated">
              <a:extLst>
                <a:ext uri="{FF2B5EF4-FFF2-40B4-BE49-F238E27FC236}">
                  <a16:creationId xmlns:a16="http://schemas.microsoft.com/office/drawing/2014/main" id="{95911C43-4790-625D-4A6D-1E80EAF32EB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962900" y="-1422400"/>
              <a:ext cx="7772400" cy="3874064"/>
            </a:xfrm>
            <a:prstGeom prst="rect">
              <a:avLst/>
            </a:prstGeom>
          </p:spPr>
        </p:pic>
        <p:pic>
          <p:nvPicPr>
            <p:cNvPr id="4" name="Picture 3" descr="A person carrying a child&#10;&#10;Description automatically generated">
              <a:extLst>
                <a:ext uri="{FF2B5EF4-FFF2-40B4-BE49-F238E27FC236}">
                  <a16:creationId xmlns:a16="http://schemas.microsoft.com/office/drawing/2014/main" id="{42830A0B-14AD-82CD-FFDE-2FAF8303E89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967133" y="1126070"/>
              <a:ext cx="7772400" cy="3378197"/>
            </a:xfrm>
            <a:prstGeom prst="rect">
              <a:avLst/>
            </a:prstGeom>
          </p:spPr>
        </p:pic>
      </p:grpSp>
      <p:grpSp>
        <p:nvGrpSpPr>
          <p:cNvPr id="13" name="Group 12">
            <a:extLst>
              <a:ext uri="{FF2B5EF4-FFF2-40B4-BE49-F238E27FC236}">
                <a16:creationId xmlns:a16="http://schemas.microsoft.com/office/drawing/2014/main" id="{92E3580B-B9FE-4A29-B7B9-8C5E08318467}"/>
              </a:ext>
            </a:extLst>
          </p:cNvPr>
          <p:cNvGrpSpPr/>
          <p:nvPr/>
        </p:nvGrpSpPr>
        <p:grpSpPr>
          <a:xfrm>
            <a:off x="3070602" y="3869709"/>
            <a:ext cx="1465868" cy="2607291"/>
            <a:chOff x="7220932" y="3587769"/>
            <a:chExt cx="1465868" cy="2607291"/>
          </a:xfrm>
        </p:grpSpPr>
        <p:pic>
          <p:nvPicPr>
            <p:cNvPr id="14" name="Picture 13">
              <a:extLst>
                <a:ext uri="{FF2B5EF4-FFF2-40B4-BE49-F238E27FC236}">
                  <a16:creationId xmlns:a16="http://schemas.microsoft.com/office/drawing/2014/main" id="{DC127DAD-2B03-4256-AADE-580A4290F79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220932" y="3587769"/>
              <a:ext cx="1465868" cy="2607291"/>
            </a:xfrm>
            <a:prstGeom prst="rect">
              <a:avLst/>
            </a:prstGeom>
            <a:ln>
              <a:solidFill>
                <a:schemeClr val="bg2"/>
              </a:solidFill>
            </a:ln>
            <a:effectLst>
              <a:outerShdw blurRad="50800" dist="38100" dir="2700000" algn="tl" rotWithShape="0">
                <a:prstClr val="black">
                  <a:alpha val="40000"/>
                </a:prstClr>
              </a:outerShdw>
            </a:effectLst>
          </p:spPr>
        </p:pic>
        <p:sp>
          <p:nvSpPr>
            <p:cNvPr id="15" name="Rectangle 14">
              <a:extLst>
                <a:ext uri="{FF2B5EF4-FFF2-40B4-BE49-F238E27FC236}">
                  <a16:creationId xmlns:a16="http://schemas.microsoft.com/office/drawing/2014/main" id="{D4C00918-963A-4F2B-9717-EE816526A691}"/>
                </a:ext>
              </a:extLst>
            </p:cNvPr>
            <p:cNvSpPr/>
            <p:nvPr/>
          </p:nvSpPr>
          <p:spPr>
            <a:xfrm>
              <a:off x="7738483" y="4059176"/>
              <a:ext cx="439563" cy="81401"/>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140796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5BA9B3CB-9C6E-4942-8BC8-218EB8EAD1EF}"/>
              </a:ext>
            </a:extLst>
          </p:cNvPr>
          <p:cNvPicPr>
            <a:picLocks noGrp="1" noChangeAspect="1"/>
          </p:cNvPicPr>
          <p:nvPr>
            <p:ph type="pic" sz="quarter" idx="15"/>
          </p:nvPr>
        </p:nvPicPr>
        <p:blipFill rotWithShape="1">
          <a:blip r:embed="rId3" cstate="screen">
            <a:extLst>
              <a:ext uri="{28A0092B-C50C-407E-A947-70E740481C1C}">
                <a14:useLocalDpi xmlns:a14="http://schemas.microsoft.com/office/drawing/2010/main" val="0"/>
              </a:ext>
            </a:extLst>
          </a:blip>
          <a:srcRect l="34813" r="15229"/>
          <a:stretch/>
        </p:blipFill>
        <p:spPr>
          <a:xfrm>
            <a:off x="7054851" y="0"/>
            <a:ext cx="5137149" cy="6858000"/>
          </a:xfrm>
        </p:spPr>
      </p:pic>
      <p:sp>
        <p:nvSpPr>
          <p:cNvPr id="3" name="Title 2">
            <a:extLst>
              <a:ext uri="{FF2B5EF4-FFF2-40B4-BE49-F238E27FC236}">
                <a16:creationId xmlns:a16="http://schemas.microsoft.com/office/drawing/2014/main" id="{FC7ECBE0-52F4-450B-97EE-4DA173EB82D3}"/>
              </a:ext>
            </a:extLst>
          </p:cNvPr>
          <p:cNvSpPr>
            <a:spLocks noGrp="1"/>
          </p:cNvSpPr>
          <p:nvPr>
            <p:ph type="title"/>
          </p:nvPr>
        </p:nvSpPr>
        <p:spPr>
          <a:xfrm>
            <a:off x="854016" y="1386841"/>
            <a:ext cx="5241984" cy="2133600"/>
          </a:xfrm>
        </p:spPr>
        <p:txBody>
          <a:bodyPr/>
          <a:lstStyle/>
          <a:p>
            <a:r>
              <a:rPr lang="en-US" dirty="0"/>
              <a:t>Plan Options</a:t>
            </a:r>
          </a:p>
        </p:txBody>
      </p:sp>
      <p:sp>
        <p:nvSpPr>
          <p:cNvPr id="4" name="Slide Number Placeholder 3">
            <a:extLst>
              <a:ext uri="{FF2B5EF4-FFF2-40B4-BE49-F238E27FC236}">
                <a16:creationId xmlns:a16="http://schemas.microsoft.com/office/drawing/2014/main" id="{C98870FD-74F7-4A90-A14D-7434D6F5E003}"/>
              </a:ext>
            </a:extLst>
          </p:cNvPr>
          <p:cNvSpPr>
            <a:spLocks noGrp="1"/>
          </p:cNvSpPr>
          <p:nvPr>
            <p:ph type="sldNum" sz="quarter" idx="12"/>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1384FA50-8B36-4B06-A05C-1E58CBA999B5}" type="slidenum">
              <a:rPr kumimoji="0" lang="en-US" sz="800" b="0" i="0" u="none" strike="noStrike" kern="1200" cap="none" spc="0" normalizeH="0" baseline="0" noProof="0" smtClean="0">
                <a:ln>
                  <a:noFill/>
                </a:ln>
                <a:solidFill>
                  <a:srgbClr val="FFFFFF">
                    <a:lumMod val="95000"/>
                  </a:srgbClr>
                </a:solidFill>
                <a:effectLst/>
                <a:uLnTx/>
                <a:uFillTx/>
                <a:latin typeface="Arial"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3</a:t>
            </a:fld>
            <a:endParaRPr kumimoji="0" lang="en-US" sz="800" b="0" i="0" u="none" strike="noStrike" kern="1200" cap="none" spc="0" normalizeH="0" baseline="0" noProof="0" dirty="0">
              <a:ln>
                <a:noFill/>
              </a:ln>
              <a:solidFill>
                <a:srgbClr val="FFFFFF">
                  <a:lumMod val="95000"/>
                </a:srgbClr>
              </a:solidFill>
              <a:effectLst/>
              <a:uLnTx/>
              <a:uFillTx/>
              <a:latin typeface="Arial" charset="0"/>
              <a:ea typeface="+mn-ea"/>
              <a:cs typeface="+mn-cs"/>
            </a:endParaRPr>
          </a:p>
        </p:txBody>
      </p:sp>
      <p:sp>
        <p:nvSpPr>
          <p:cNvPr id="6" name="TextBox 5" hidden="1">
            <a:extLst>
              <a:ext uri="{FF2B5EF4-FFF2-40B4-BE49-F238E27FC236}">
                <a16:creationId xmlns:a16="http://schemas.microsoft.com/office/drawing/2014/main" id="{0DDBA1AC-E75D-411C-A7AA-9F6A7872A684}"/>
              </a:ext>
            </a:extLst>
          </p:cNvPr>
          <p:cNvSpPr txBox="1"/>
          <p:nvPr/>
        </p:nvSpPr>
        <p:spPr>
          <a:xfrm>
            <a:off x="11230198" y="696528"/>
            <a:ext cx="961802" cy="276999"/>
          </a:xfrm>
          <a:prstGeom prst="rect">
            <a:avLst/>
          </a:prstGeom>
          <a:solidFill>
            <a:srgbClr val="FFFF00"/>
          </a:solidFill>
        </p:spPr>
        <p:txBody>
          <a:bodyPr wrap="none" lIns="0" tIns="0" rIns="0" bIns="0" rtlCol="0">
            <a:spAutoFit/>
          </a:body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sz="1800" b="1" i="0" u="none" strike="noStrike" kern="1200" cap="none" spc="0" normalizeH="0" baseline="0" noProof="0" dirty="0">
                <a:ln>
                  <a:noFill/>
                </a:ln>
                <a:solidFill>
                  <a:srgbClr val="FF0066"/>
                </a:solidFill>
                <a:effectLst/>
                <a:uLnTx/>
                <a:uFillTx/>
                <a:latin typeface="Arial" charset="0"/>
                <a:ea typeface="+mn-ea"/>
                <a:cs typeface="+mn-cs"/>
              </a:rPr>
              <a:t>LAUREN</a:t>
            </a:r>
          </a:p>
        </p:txBody>
      </p:sp>
    </p:spTree>
    <p:extLst>
      <p:ext uri="{BB962C8B-B14F-4D97-AF65-F5344CB8AC3E}">
        <p14:creationId xmlns:p14="http://schemas.microsoft.com/office/powerpoint/2010/main" val="41803256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Placeholder 20" descr="A picture containing person, indoor, person&#10;&#10;Description automatically generated">
            <a:extLst>
              <a:ext uri="{FF2B5EF4-FFF2-40B4-BE49-F238E27FC236}">
                <a16:creationId xmlns:a16="http://schemas.microsoft.com/office/drawing/2014/main" id="{CBA56ADC-E2EA-4C19-8ED2-F983386CB5EA}"/>
              </a:ext>
            </a:extLst>
          </p:cNvPr>
          <p:cNvPicPr>
            <a:picLocks noGrp="1" noChangeAspect="1"/>
          </p:cNvPicPr>
          <p:nvPr>
            <p:ph type="pic" sz="quarter" idx="15"/>
          </p:nvPr>
        </p:nvPicPr>
        <p:blipFill rotWithShape="1">
          <a:blip r:embed="rId3" cstate="screen">
            <a:extLst>
              <a:ext uri="{28A0092B-C50C-407E-A947-70E740481C1C}">
                <a14:useLocalDpi xmlns:a14="http://schemas.microsoft.com/office/drawing/2010/main" val="0"/>
              </a:ext>
            </a:extLst>
          </a:blip>
          <a:srcRect l="8173" t="13179" b="5006"/>
          <a:stretch/>
        </p:blipFill>
        <p:spPr>
          <a:xfrm>
            <a:off x="7054851" y="0"/>
            <a:ext cx="5137149" cy="6858000"/>
          </a:xfrm>
        </p:spPr>
      </p:pic>
      <p:sp>
        <p:nvSpPr>
          <p:cNvPr id="13" name="Text Placeholder 12">
            <a:extLst>
              <a:ext uri="{FF2B5EF4-FFF2-40B4-BE49-F238E27FC236}">
                <a16:creationId xmlns:a16="http://schemas.microsoft.com/office/drawing/2014/main" id="{8726F2FB-D84B-4BB4-80F0-0D09490DF332}"/>
              </a:ext>
            </a:extLst>
          </p:cNvPr>
          <p:cNvSpPr>
            <a:spLocks noGrp="1"/>
          </p:cNvSpPr>
          <p:nvPr>
            <p:ph type="body" sz="quarter" idx="14"/>
          </p:nvPr>
        </p:nvSpPr>
        <p:spPr/>
        <p:txBody>
          <a:bodyPr/>
          <a:lstStyle/>
          <a:p>
            <a:r>
              <a:rPr lang="en-US" dirty="0">
                <a:latin typeface="+mj-lt"/>
              </a:rPr>
              <a:t>Ovia Health is an independent company that provides maternity and family benefits solutions for Blue Cross and Blue Shield of New Mexico. </a:t>
            </a:r>
            <a:br>
              <a:rPr lang="en-US" dirty="0">
                <a:latin typeface="+mj-lt"/>
              </a:rPr>
            </a:br>
            <a:r>
              <a:rPr lang="en-US" b="0" i="0" dirty="0">
                <a:effectLst/>
                <a:latin typeface="+mj-lt"/>
              </a:rPr>
              <a:t>BCBSNM makes no endorsement, representations or warranties regarding third-party vendors and the products and services offered by them.</a:t>
            </a:r>
            <a:endParaRPr lang="en-US" dirty="0">
              <a:latin typeface="+mj-lt"/>
            </a:endParaRPr>
          </a:p>
        </p:txBody>
      </p:sp>
      <p:sp>
        <p:nvSpPr>
          <p:cNvPr id="7" name="Content Placeholder 6">
            <a:extLst>
              <a:ext uri="{FF2B5EF4-FFF2-40B4-BE49-F238E27FC236}">
                <a16:creationId xmlns:a16="http://schemas.microsoft.com/office/drawing/2014/main" id="{D57D0854-5D1A-43E5-BF23-DA6C63CDF5C8}"/>
              </a:ext>
            </a:extLst>
          </p:cNvPr>
          <p:cNvSpPr>
            <a:spLocks noGrp="1"/>
          </p:cNvSpPr>
          <p:nvPr>
            <p:ph idx="1"/>
          </p:nvPr>
        </p:nvSpPr>
        <p:spPr>
          <a:xfrm>
            <a:off x="457200" y="1600200"/>
            <a:ext cx="6140451" cy="4572000"/>
          </a:xfrm>
        </p:spPr>
        <p:txBody>
          <a:bodyPr/>
          <a:lstStyle/>
          <a:p>
            <a:pPr marL="0" indent="0">
              <a:buNone/>
            </a:pPr>
            <a:r>
              <a:rPr lang="en-US" b="0" i="0" u="none" strike="noStrike" dirty="0">
                <a:effectLst/>
              </a:rPr>
              <a:t>No matter what stage you are at in life’s journey</a:t>
            </a:r>
            <a:r>
              <a:rPr lang="en-US" sz="2000" dirty="0"/>
              <a:t>, you should prepare as much as you can. We have tools to help — at no extra cost to you.</a:t>
            </a:r>
          </a:p>
          <a:p>
            <a:pPr lvl="0"/>
            <a:r>
              <a:rPr lang="en-US" sz="2000" b="1" dirty="0"/>
              <a:t>Ovia Health</a:t>
            </a:r>
            <a:r>
              <a:rPr lang="en-US" sz="2000" baseline="30000" dirty="0"/>
              <a:t>™</a:t>
            </a:r>
            <a:r>
              <a:rPr lang="en-US" sz="2000" b="1" dirty="0"/>
              <a:t> apps </a:t>
            </a:r>
            <a:r>
              <a:rPr lang="en-US" b="0" i="0" u="none" strike="noStrike" dirty="0">
                <a:effectLst/>
              </a:rPr>
              <a:t>are your companion for the journey ahead: from cycle and fertility tracking to pregnancy, parenthood and menopause</a:t>
            </a:r>
            <a:r>
              <a:rPr lang="en-US" sz="2000" dirty="0"/>
              <a:t>. </a:t>
            </a:r>
          </a:p>
          <a:p>
            <a:pPr lvl="0"/>
            <a:r>
              <a:rPr lang="en-US" sz="2000" b="1" dirty="0"/>
              <a:t>Well onTarget</a:t>
            </a:r>
            <a:r>
              <a:rPr lang="en-US" sz="1000" baseline="100000" dirty="0"/>
              <a:t>®</a:t>
            </a:r>
            <a:r>
              <a:rPr lang="en-US" sz="2000" dirty="0"/>
              <a:t> offers self-guided courses that </a:t>
            </a:r>
            <a:br>
              <a:rPr lang="en-US" sz="2000" dirty="0"/>
            </a:br>
            <a:r>
              <a:rPr lang="en-US" sz="2000" dirty="0"/>
              <a:t>help you plan for a healthy pregnancy and baby.</a:t>
            </a:r>
          </a:p>
          <a:p>
            <a:r>
              <a:rPr lang="en-US" sz="2000" dirty="0"/>
              <a:t>Plus, if your pregnancy is high-risk, BCBSNM will provide support from </a:t>
            </a:r>
            <a:r>
              <a:rPr lang="en-US" sz="2000" b="1" dirty="0"/>
              <a:t>maternity specialists </a:t>
            </a:r>
            <a:r>
              <a:rPr lang="en-US" sz="2000" dirty="0"/>
              <a:t>to </a:t>
            </a:r>
            <a:br>
              <a:rPr lang="en-US" sz="2000" dirty="0"/>
            </a:br>
            <a:r>
              <a:rPr lang="en-US" sz="2000" dirty="0"/>
              <a:t>help you care for yourself and your baby.</a:t>
            </a:r>
          </a:p>
          <a:p>
            <a:pPr marL="0" indent="0">
              <a:spcBef>
                <a:spcPts val="1800"/>
              </a:spcBef>
              <a:buNone/>
            </a:pPr>
            <a:r>
              <a:rPr lang="en-US" b="1" dirty="0">
                <a:solidFill>
                  <a:schemeClr val="accent1"/>
                </a:solidFill>
              </a:rPr>
              <a:t>Prepare for your life-changing journey.</a:t>
            </a:r>
            <a:endParaRPr lang="en-US" sz="3200" b="1" dirty="0">
              <a:solidFill>
                <a:schemeClr val="accent1"/>
              </a:solidFill>
            </a:endParaRPr>
          </a:p>
        </p:txBody>
      </p:sp>
      <p:sp>
        <p:nvSpPr>
          <p:cNvPr id="6" name="Title 5">
            <a:extLst>
              <a:ext uri="{FF2B5EF4-FFF2-40B4-BE49-F238E27FC236}">
                <a16:creationId xmlns:a16="http://schemas.microsoft.com/office/drawing/2014/main" id="{281283FF-6CDA-4A76-AAB2-CF489E2CE298}"/>
              </a:ext>
            </a:extLst>
          </p:cNvPr>
          <p:cNvSpPr>
            <a:spLocks noGrp="1"/>
          </p:cNvSpPr>
          <p:nvPr>
            <p:ph type="title"/>
          </p:nvPr>
        </p:nvSpPr>
        <p:spPr/>
        <p:txBody>
          <a:bodyPr/>
          <a:lstStyle/>
          <a:p>
            <a:r>
              <a:rPr lang="en-US" dirty="0"/>
              <a:t>Women’s and Family Health </a:t>
            </a:r>
          </a:p>
        </p:txBody>
      </p:sp>
      <p:sp>
        <p:nvSpPr>
          <p:cNvPr id="2" name="Slide Number Placeholder 1">
            <a:extLst>
              <a:ext uri="{FF2B5EF4-FFF2-40B4-BE49-F238E27FC236}">
                <a16:creationId xmlns:a16="http://schemas.microsoft.com/office/drawing/2014/main" id="{75B156DF-F8D2-44DD-BA2C-68B6D1A8E93B}"/>
              </a:ext>
            </a:extLst>
          </p:cNvPr>
          <p:cNvSpPr>
            <a:spLocks noGrp="1"/>
          </p:cNvSpPr>
          <p:nvPr>
            <p:ph type="sldNum" sz="quarter" idx="12"/>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2D55A223-BDE3-4662-BD05-6BDBDD27824A}" type="slidenum">
              <a:rPr kumimoji="0" lang="en-US" sz="800" b="0" i="0" u="none" strike="noStrike" kern="1200" cap="none" spc="0" normalizeH="0" baseline="0" noProof="0" smtClean="0">
                <a:ln>
                  <a:noFill/>
                </a:ln>
                <a:solidFill>
                  <a:srgbClr val="FFFFFF">
                    <a:lumMod val="85000"/>
                  </a:srgbClr>
                </a:solidFill>
                <a:effectLst/>
                <a:uLnTx/>
                <a:uFillTx/>
                <a:latin typeface="Arial"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30</a:t>
            </a:fld>
            <a:endParaRPr kumimoji="0" lang="en-US" sz="800" b="0" i="0" u="none" strike="noStrike" kern="1200" cap="none" spc="0" normalizeH="0" baseline="0" noProof="0" dirty="0">
              <a:ln>
                <a:noFill/>
              </a:ln>
              <a:solidFill>
                <a:srgbClr val="FFFFFF">
                  <a:lumMod val="85000"/>
                </a:srgbClr>
              </a:solidFill>
              <a:effectLst/>
              <a:uLnTx/>
              <a:uFillTx/>
              <a:latin typeface="Arial" charset="0"/>
              <a:ea typeface="+mn-ea"/>
              <a:cs typeface="+mn-cs"/>
            </a:endParaRPr>
          </a:p>
        </p:txBody>
      </p:sp>
      <p:sp>
        <p:nvSpPr>
          <p:cNvPr id="9" name="TextBox 8" hidden="1">
            <a:extLst>
              <a:ext uri="{FF2B5EF4-FFF2-40B4-BE49-F238E27FC236}">
                <a16:creationId xmlns:a16="http://schemas.microsoft.com/office/drawing/2014/main" id="{E3A39414-80E3-4488-9096-935451D67442}"/>
              </a:ext>
            </a:extLst>
          </p:cNvPr>
          <p:cNvSpPr txBox="1"/>
          <p:nvPr/>
        </p:nvSpPr>
        <p:spPr>
          <a:xfrm>
            <a:off x="11384087" y="827901"/>
            <a:ext cx="799578" cy="276999"/>
          </a:xfrm>
          <a:prstGeom prst="rect">
            <a:avLst/>
          </a:prstGeom>
          <a:solidFill>
            <a:srgbClr val="FFFF00"/>
          </a:solidFill>
        </p:spPr>
        <p:txBody>
          <a:bodyPr wrap="none" lIns="0" tIns="0" rIns="0" bIns="0" rtlCol="0">
            <a:spAutoFit/>
          </a:body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sz="1800" b="1" i="0" u="none" strike="noStrike" kern="1200" cap="none" spc="0" normalizeH="0" baseline="0" noProof="0" dirty="0">
                <a:ln>
                  <a:noFill/>
                </a:ln>
                <a:solidFill>
                  <a:srgbClr val="FF0066"/>
                </a:solidFill>
                <a:effectLst/>
                <a:uLnTx/>
                <a:uFillTx/>
                <a:latin typeface="Arial" charset="0"/>
                <a:ea typeface="+mn-ea"/>
                <a:cs typeface="+mn-cs"/>
              </a:rPr>
              <a:t>SONYA</a:t>
            </a:r>
          </a:p>
        </p:txBody>
      </p:sp>
    </p:spTree>
    <p:extLst>
      <p:ext uri="{BB962C8B-B14F-4D97-AF65-F5344CB8AC3E}">
        <p14:creationId xmlns:p14="http://schemas.microsoft.com/office/powerpoint/2010/main" val="20306617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pic>
        <p:nvPicPr>
          <p:cNvPr id="12" name="Picture 11">
            <a:extLst>
              <a:ext uri="{FF2B5EF4-FFF2-40B4-BE49-F238E27FC236}">
                <a16:creationId xmlns:a16="http://schemas.microsoft.com/office/drawing/2014/main" id="{26DA17B1-5430-DB42-A514-1446CF7EDB2F}"/>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17" name="Rectangle 16">
            <a:extLst>
              <a:ext uri="{FF2B5EF4-FFF2-40B4-BE49-F238E27FC236}">
                <a16:creationId xmlns:a16="http://schemas.microsoft.com/office/drawing/2014/main" id="{2FE2760E-B0CE-4249-8A9D-680FC562C67A}"/>
              </a:ext>
            </a:extLst>
          </p:cNvPr>
          <p:cNvSpPr/>
          <p:nvPr/>
        </p:nvSpPr>
        <p:spPr>
          <a:xfrm>
            <a:off x="8026400" y="4897311"/>
            <a:ext cx="4165600" cy="875899"/>
          </a:xfrm>
          <a:prstGeom prst="rect">
            <a:avLst/>
          </a:prstGeom>
          <a:solidFill>
            <a:srgbClr val="009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US" dirty="0">
              <a:solidFill>
                <a:prstClr val="white"/>
              </a:solidFill>
              <a:latin typeface="Calibri" panose="020F0502020204030204"/>
            </a:endParaRPr>
          </a:p>
        </p:txBody>
      </p:sp>
      <p:sp>
        <p:nvSpPr>
          <p:cNvPr id="18" name="TextBox 17">
            <a:extLst>
              <a:ext uri="{FF2B5EF4-FFF2-40B4-BE49-F238E27FC236}">
                <a16:creationId xmlns:a16="http://schemas.microsoft.com/office/drawing/2014/main" id="{C32F49CD-5394-4BA5-BA1F-3A7054F4C37A}"/>
              </a:ext>
            </a:extLst>
          </p:cNvPr>
          <p:cNvSpPr txBox="1"/>
          <p:nvPr/>
        </p:nvSpPr>
        <p:spPr>
          <a:xfrm>
            <a:off x="8368315" y="5023066"/>
            <a:ext cx="3558784" cy="646331"/>
          </a:xfrm>
          <a:prstGeom prst="rect">
            <a:avLst/>
          </a:prstGeom>
          <a:noFill/>
        </p:spPr>
        <p:txBody>
          <a:bodyPr wrap="square">
            <a:spAutoFit/>
          </a:bodyPr>
          <a:lstStyle/>
          <a:p>
            <a:pPr defTabSz="609570"/>
            <a:r>
              <a:rPr lang="en-US" spc="31" dirty="0">
                <a:solidFill>
                  <a:prstClr val="white"/>
                </a:solidFill>
                <a:latin typeface="Open Sans" panose="020B0606030504020204" pitchFamily="34" charset="0"/>
                <a:ea typeface="Open Sans" panose="020B0606030504020204" pitchFamily="34" charset="0"/>
                <a:cs typeface="Open Sans" panose="020B0606030504020204" pitchFamily="34" charset="0"/>
              </a:rPr>
              <a:t>Getting a Health Checkup</a:t>
            </a:r>
          </a:p>
          <a:p>
            <a:pPr defTabSz="609570"/>
            <a:r>
              <a:rPr lang="en-US" spc="31" dirty="0">
                <a:solidFill>
                  <a:prstClr val="white"/>
                </a:solidFill>
                <a:latin typeface="Open Sans" panose="020B0606030504020204" pitchFamily="34" charset="0"/>
                <a:ea typeface="Open Sans" panose="020B0606030504020204" pitchFamily="34" charset="0"/>
                <a:cs typeface="Open Sans" panose="020B0606030504020204" pitchFamily="34" charset="0"/>
              </a:rPr>
              <a:t>Has </a:t>
            </a:r>
            <a:r>
              <a:rPr lang="en-US" b="1" spc="31" dirty="0">
                <a:solidFill>
                  <a:prstClr val="white"/>
                </a:solidFill>
                <a:latin typeface="Open Sans Semibold" panose="020B0606030504020204" pitchFamily="34" charset="0"/>
                <a:ea typeface="Open Sans Semibold" panose="020B0606030504020204" pitchFamily="34" charset="0"/>
                <a:cs typeface="Open Sans Semibold" panose="020B0606030504020204" pitchFamily="34" charset="0"/>
              </a:rPr>
              <a:t>Never Been Easier</a:t>
            </a:r>
            <a:r>
              <a:rPr lang="en-US" spc="31" dirty="0">
                <a:solidFill>
                  <a:prstClr val="white"/>
                </a:solidFill>
                <a:latin typeface="Open Sans" panose="020B0606030504020204" pitchFamily="34" charset="0"/>
                <a:ea typeface="Open Sans" panose="020B0606030504020204" pitchFamily="34" charset="0"/>
                <a:cs typeface="Open Sans" panose="020B0606030504020204" pitchFamily="34" charset="0"/>
              </a:rPr>
              <a:t>.</a:t>
            </a:r>
            <a:endParaRPr lang="en-ID" spc="31"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7" descr="A picture containing logo&#10;&#10;Description automatically generated">
            <a:extLst>
              <a:ext uri="{FF2B5EF4-FFF2-40B4-BE49-F238E27FC236}">
                <a16:creationId xmlns:a16="http://schemas.microsoft.com/office/drawing/2014/main" id="{13242276-48FA-DF4E-A7FB-571056EB9E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4901" y="809695"/>
            <a:ext cx="6038177" cy="1155632"/>
          </a:xfrm>
          <a:prstGeom prst="rect">
            <a:avLst/>
          </a:prstGeom>
        </p:spPr>
      </p:pic>
    </p:spTree>
    <p:extLst>
      <p:ext uri="{BB962C8B-B14F-4D97-AF65-F5344CB8AC3E}">
        <p14:creationId xmlns:p14="http://schemas.microsoft.com/office/powerpoint/2010/main" val="4834891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Rounded Corners 46">
            <a:extLst>
              <a:ext uri="{FF2B5EF4-FFF2-40B4-BE49-F238E27FC236}">
                <a16:creationId xmlns:a16="http://schemas.microsoft.com/office/drawing/2014/main" id="{FF28C56B-5FC9-4F2C-205D-59081334F80B}"/>
              </a:ext>
            </a:extLst>
          </p:cNvPr>
          <p:cNvSpPr/>
          <p:nvPr/>
        </p:nvSpPr>
        <p:spPr>
          <a:xfrm>
            <a:off x="4683330" y="1205711"/>
            <a:ext cx="5996932" cy="5193535"/>
          </a:xfrm>
          <a:prstGeom prst="roundRect">
            <a:avLst/>
          </a:prstGeom>
          <a:solidFill>
            <a:srgbClr val="C3E0F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34" name="Google Shape;233;p1">
            <a:extLst>
              <a:ext uri="{FF2B5EF4-FFF2-40B4-BE49-F238E27FC236}">
                <a16:creationId xmlns:a16="http://schemas.microsoft.com/office/drawing/2014/main" id="{23EA9CC7-8D1C-6A4A-83E5-9C793CF6BA24}"/>
              </a:ext>
            </a:extLst>
          </p:cNvPr>
          <p:cNvPicPr preferRelativeResize="0"/>
          <p:nvPr/>
        </p:nvPicPr>
        <p:blipFill rotWithShape="1">
          <a:blip r:embed="rId3" cstate="print">
            <a:alphaModFix/>
            <a:extLst>
              <a:ext uri="{28A0092B-C50C-407E-A947-70E740481C1C}">
                <a14:useLocalDpi xmlns:a14="http://schemas.microsoft.com/office/drawing/2010/main"/>
              </a:ext>
            </a:extLst>
          </a:blip>
          <a:srcRect l="-366"/>
          <a:stretch/>
        </p:blipFill>
        <p:spPr>
          <a:xfrm>
            <a:off x="1477386" y="4558843"/>
            <a:ext cx="2086257" cy="1376000"/>
          </a:xfrm>
          <a:prstGeom prst="rect">
            <a:avLst/>
          </a:prstGeom>
          <a:noFill/>
          <a:ln w="6350">
            <a:solidFill>
              <a:schemeClr val="bg1"/>
            </a:solidFill>
          </a:ln>
          <a:effectLst>
            <a:outerShdw blurRad="50800" dist="38100" dir="2700000" algn="tl" rotWithShape="0">
              <a:schemeClr val="tx1">
                <a:lumMod val="50000"/>
                <a:lumOff val="50000"/>
                <a:alpha val="59000"/>
              </a:schemeClr>
            </a:outerShdw>
          </a:effectLst>
        </p:spPr>
      </p:pic>
      <p:sp>
        <p:nvSpPr>
          <p:cNvPr id="38" name="TextBox 37">
            <a:extLst>
              <a:ext uri="{FF2B5EF4-FFF2-40B4-BE49-F238E27FC236}">
                <a16:creationId xmlns:a16="http://schemas.microsoft.com/office/drawing/2014/main" id="{0B4616C9-5289-C74F-8AAF-4FDB00F22FDE}"/>
              </a:ext>
            </a:extLst>
          </p:cNvPr>
          <p:cNvSpPr txBox="1"/>
          <p:nvPr/>
        </p:nvSpPr>
        <p:spPr>
          <a:xfrm>
            <a:off x="714487" y="1818135"/>
            <a:ext cx="3612055" cy="395558"/>
          </a:xfrm>
          <a:prstGeom prst="rect">
            <a:avLst/>
          </a:prstGeom>
          <a:noFill/>
        </p:spPr>
        <p:txBody>
          <a:bodyPr wrap="square" rtlCol="0">
            <a:spAutoFit/>
          </a:bodyPr>
          <a:lstStyle/>
          <a:p>
            <a:pPr>
              <a:lnSpc>
                <a:spcPct val="112000"/>
              </a:lnSpc>
              <a:buClr>
                <a:srgbClr val="0099CB"/>
              </a:buClr>
            </a:pPr>
            <a:r>
              <a:rPr lang="en-US" sz="1733" b="1" dirty="0">
                <a:solidFill>
                  <a:srgbClr val="1A355C"/>
                </a:solidFill>
                <a:latin typeface="Open Sans" panose="020B0606030504020204" pitchFamily="34" charset="0"/>
                <a:ea typeface="Open Sans" panose="020B0606030504020204" pitchFamily="34" charset="0"/>
                <a:cs typeface="Open Sans" panose="020B0606030504020204" pitchFamily="34" charset="0"/>
              </a:rPr>
              <a:t>VirtualCheckup</a:t>
            </a:r>
            <a:r>
              <a:rPr lang="en-US" sz="1867" b="1" dirty="0">
                <a:solidFill>
                  <a:srgbClr val="1A355C"/>
                </a:solidFill>
                <a:latin typeface="Open Sans" panose="020B0606030504020204" pitchFamily="34" charset="0"/>
                <a:ea typeface="Open Sans" panose="020B0606030504020204" pitchFamily="34" charset="0"/>
                <a:cs typeface="Open Sans" panose="020B0606030504020204" pitchFamily="34" charset="0"/>
              </a:rPr>
              <a:t>®</a:t>
            </a:r>
            <a:r>
              <a:rPr lang="en-US" sz="1733" b="1" dirty="0">
                <a:solidFill>
                  <a:srgbClr val="1A355C"/>
                </a:solidFill>
                <a:latin typeface="Open Sans" panose="020B0606030504020204" pitchFamily="34" charset="0"/>
                <a:ea typeface="Open Sans" panose="020B0606030504020204" pitchFamily="34" charset="0"/>
                <a:cs typeface="Open Sans" panose="020B0606030504020204" pitchFamily="34" charset="0"/>
              </a:rPr>
              <a:t> By Request</a:t>
            </a:r>
          </a:p>
        </p:txBody>
      </p:sp>
      <p:sp>
        <p:nvSpPr>
          <p:cNvPr id="12" name="Slide Number Placeholder 11">
            <a:extLst>
              <a:ext uri="{FF2B5EF4-FFF2-40B4-BE49-F238E27FC236}">
                <a16:creationId xmlns:a16="http://schemas.microsoft.com/office/drawing/2014/main" id="{C655EF5A-7986-2B94-BCC5-7A5F28081680}"/>
              </a:ext>
            </a:extLst>
          </p:cNvPr>
          <p:cNvSpPr>
            <a:spLocks noGrp="1"/>
          </p:cNvSpPr>
          <p:nvPr>
            <p:ph type="sldNum" sz="quarter" idx="12"/>
          </p:nvPr>
        </p:nvSpPr>
        <p:spPr/>
        <p:txBody>
          <a:bodyPr/>
          <a:lstStyle/>
          <a:p>
            <a:fld id="{48F63A3B-78C7-47BE-AE5E-E10140E04643}" type="slidenum">
              <a:rPr lang="en-US" smtClean="0">
                <a:solidFill>
                  <a:schemeClr val="tx2"/>
                </a:solidFill>
              </a:rPr>
              <a:t>32</a:t>
            </a:fld>
            <a:endParaRPr lang="en-US" dirty="0">
              <a:solidFill>
                <a:schemeClr val="tx2"/>
              </a:solidFill>
            </a:endParaRPr>
          </a:p>
        </p:txBody>
      </p:sp>
      <p:sp>
        <p:nvSpPr>
          <p:cNvPr id="2" name="Title 1">
            <a:extLst>
              <a:ext uri="{FF2B5EF4-FFF2-40B4-BE49-F238E27FC236}">
                <a16:creationId xmlns:a16="http://schemas.microsoft.com/office/drawing/2014/main" id="{4364F6CB-99CB-E546-B74C-6D0801639322}"/>
              </a:ext>
            </a:extLst>
          </p:cNvPr>
          <p:cNvSpPr>
            <a:spLocks noGrp="1"/>
          </p:cNvSpPr>
          <p:nvPr>
            <p:ph type="title" idx="4294967295"/>
          </p:nvPr>
        </p:nvSpPr>
        <p:spPr>
          <a:xfrm>
            <a:off x="549969" y="432427"/>
            <a:ext cx="7351713" cy="441325"/>
          </a:xfrm>
        </p:spPr>
        <p:txBody>
          <a:bodyPr>
            <a:noAutofit/>
          </a:bodyPr>
          <a:lstStyle/>
          <a:p>
            <a:r>
              <a:rPr lang="en-US" sz="3200" dirty="0">
                <a:solidFill>
                  <a:srgbClr val="1A355C"/>
                </a:solidFill>
              </a:rPr>
              <a:t>What’s in it for participants?</a:t>
            </a:r>
          </a:p>
        </p:txBody>
      </p:sp>
      <p:pic>
        <p:nvPicPr>
          <p:cNvPr id="7" name="Picture 6" descr="Shape&#10;&#10;Description automatically generated with low confidence">
            <a:extLst>
              <a:ext uri="{FF2B5EF4-FFF2-40B4-BE49-F238E27FC236}">
                <a16:creationId xmlns:a16="http://schemas.microsoft.com/office/drawing/2014/main" id="{6B0A0A17-C9C7-3D9F-08DF-B8B1F4013A2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494185" y="2327585"/>
            <a:ext cx="2052656" cy="1378691"/>
          </a:xfrm>
          <a:prstGeom prst="rect">
            <a:avLst/>
          </a:prstGeom>
          <a:ln w="6350">
            <a:solidFill>
              <a:schemeClr val="bg1"/>
            </a:solidFill>
          </a:ln>
          <a:effectLst>
            <a:outerShdw blurRad="50800" dist="38100" dir="2700000" algn="ctr" rotWithShape="0">
              <a:schemeClr val="tx1">
                <a:lumMod val="50000"/>
                <a:lumOff val="50000"/>
                <a:alpha val="60000"/>
              </a:schemeClr>
            </a:outerShdw>
          </a:effectLst>
        </p:spPr>
      </p:pic>
      <p:sp>
        <p:nvSpPr>
          <p:cNvPr id="5" name="TextBox 4">
            <a:extLst>
              <a:ext uri="{FF2B5EF4-FFF2-40B4-BE49-F238E27FC236}">
                <a16:creationId xmlns:a16="http://schemas.microsoft.com/office/drawing/2014/main" id="{DC733025-5B1F-F623-BE9B-758FA093E6AF}"/>
              </a:ext>
            </a:extLst>
          </p:cNvPr>
          <p:cNvSpPr txBox="1"/>
          <p:nvPr/>
        </p:nvSpPr>
        <p:spPr>
          <a:xfrm>
            <a:off x="922260" y="932363"/>
            <a:ext cx="2309113" cy="616836"/>
          </a:xfrm>
          <a:prstGeom prst="rect">
            <a:avLst/>
          </a:prstGeom>
          <a:noFill/>
        </p:spPr>
        <p:txBody>
          <a:bodyPr wrap="square" rtlCol="0">
            <a:spAutoFit/>
          </a:bodyPr>
          <a:lstStyle/>
          <a:p>
            <a:pPr>
              <a:lnSpc>
                <a:spcPct val="150000"/>
              </a:lnSpc>
            </a:pPr>
            <a:r>
              <a:rPr lang="en-US" sz="1200" b="1" dirty="0">
                <a:solidFill>
                  <a:srgbClr val="595959"/>
                </a:solidFill>
                <a:latin typeface="Open Sans Semibold" panose="020B0606030504020204" pitchFamily="34" charset="0"/>
                <a:ea typeface="Open Sans Semibold" panose="020B0606030504020204" pitchFamily="34" charset="0"/>
                <a:cs typeface="Open Sans Semibold" panose="020B0606030504020204" pitchFamily="34" charset="0"/>
              </a:rPr>
              <a:t>ACCESSIBLE</a:t>
            </a:r>
          </a:p>
          <a:p>
            <a:pPr>
              <a:lnSpc>
                <a:spcPct val="150000"/>
              </a:lnSpc>
            </a:pPr>
            <a:r>
              <a:rPr lang="en-US" sz="1200" b="1" dirty="0">
                <a:solidFill>
                  <a:srgbClr val="595959"/>
                </a:solidFill>
                <a:latin typeface="Open Sans Semibold" panose="020B0606030504020204" pitchFamily="34" charset="0"/>
                <a:ea typeface="Open Sans Semibold" panose="020B0606030504020204" pitchFamily="34" charset="0"/>
                <a:cs typeface="Open Sans Semibold" panose="020B0606030504020204" pitchFamily="34" charset="0"/>
              </a:rPr>
              <a:t>CONVENIENT</a:t>
            </a:r>
          </a:p>
        </p:txBody>
      </p:sp>
      <p:pic>
        <p:nvPicPr>
          <p:cNvPr id="6" name="Graphic 5" descr="Checkmark with solid fill">
            <a:extLst>
              <a:ext uri="{FF2B5EF4-FFF2-40B4-BE49-F238E27FC236}">
                <a16:creationId xmlns:a16="http://schemas.microsoft.com/office/drawing/2014/main" id="{704EC9CB-D356-1803-B03E-F6B91B3D380D}"/>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29580" y="1049328"/>
            <a:ext cx="195072" cy="195072"/>
          </a:xfrm>
          <a:prstGeom prst="rect">
            <a:avLst/>
          </a:prstGeom>
        </p:spPr>
      </p:pic>
      <p:pic>
        <p:nvPicPr>
          <p:cNvPr id="8" name="Graphic 7" descr="Checkmark with solid fill">
            <a:extLst>
              <a:ext uri="{FF2B5EF4-FFF2-40B4-BE49-F238E27FC236}">
                <a16:creationId xmlns:a16="http://schemas.microsoft.com/office/drawing/2014/main" id="{116D4342-E194-1EAD-4846-4E52661C768C}"/>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49591" y="1326287"/>
            <a:ext cx="192676" cy="192676"/>
          </a:xfrm>
          <a:prstGeom prst="rect">
            <a:avLst/>
          </a:prstGeom>
        </p:spPr>
      </p:pic>
      <p:pic>
        <p:nvPicPr>
          <p:cNvPr id="9" name="Graphic 8" descr="Checkmark with solid fill">
            <a:extLst>
              <a:ext uri="{FF2B5EF4-FFF2-40B4-BE49-F238E27FC236}">
                <a16:creationId xmlns:a16="http://schemas.microsoft.com/office/drawing/2014/main" id="{1D056A90-B36E-A170-1646-EBC31BC33EF2}"/>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503939" y="1048571"/>
            <a:ext cx="192676" cy="192676"/>
          </a:xfrm>
          <a:prstGeom prst="rect">
            <a:avLst/>
          </a:prstGeom>
        </p:spPr>
      </p:pic>
      <p:pic>
        <p:nvPicPr>
          <p:cNvPr id="10" name="Graphic 9" descr="Checkmark with solid fill">
            <a:extLst>
              <a:ext uri="{FF2B5EF4-FFF2-40B4-BE49-F238E27FC236}">
                <a16:creationId xmlns:a16="http://schemas.microsoft.com/office/drawing/2014/main" id="{04FA3AAA-9623-6255-C2C5-9DE2CA8062FD}"/>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505183" y="1324719"/>
            <a:ext cx="192676" cy="192676"/>
          </a:xfrm>
          <a:prstGeom prst="rect">
            <a:avLst/>
          </a:prstGeom>
        </p:spPr>
      </p:pic>
      <p:sp>
        <p:nvSpPr>
          <p:cNvPr id="11" name="TextBox 10">
            <a:extLst>
              <a:ext uri="{FF2B5EF4-FFF2-40B4-BE49-F238E27FC236}">
                <a16:creationId xmlns:a16="http://schemas.microsoft.com/office/drawing/2014/main" id="{6D22E840-E8F1-B874-01E2-4F4BF8F1001E}"/>
              </a:ext>
            </a:extLst>
          </p:cNvPr>
          <p:cNvSpPr txBox="1"/>
          <p:nvPr/>
        </p:nvSpPr>
        <p:spPr>
          <a:xfrm>
            <a:off x="2685806" y="923157"/>
            <a:ext cx="2748265" cy="616836"/>
          </a:xfrm>
          <a:prstGeom prst="rect">
            <a:avLst/>
          </a:prstGeom>
          <a:noFill/>
        </p:spPr>
        <p:txBody>
          <a:bodyPr wrap="square" rtlCol="0">
            <a:spAutoFit/>
          </a:bodyPr>
          <a:lstStyle/>
          <a:p>
            <a:pPr>
              <a:lnSpc>
                <a:spcPct val="150000"/>
              </a:lnSpc>
            </a:pPr>
            <a:r>
              <a:rPr lang="en-US" sz="1200" b="1" dirty="0">
                <a:solidFill>
                  <a:srgbClr val="595959"/>
                </a:solidFill>
                <a:latin typeface="Open Sans Semibold" panose="020B0606030504020204" pitchFamily="34" charset="0"/>
                <a:ea typeface="Open Sans Semibold" panose="020B0606030504020204" pitchFamily="34" charset="0"/>
                <a:cs typeface="Open Sans Semibold" panose="020B0606030504020204" pitchFamily="34" charset="0"/>
              </a:rPr>
              <a:t>SAFE</a:t>
            </a:r>
          </a:p>
          <a:p>
            <a:pPr>
              <a:lnSpc>
                <a:spcPct val="150000"/>
              </a:lnSpc>
            </a:pPr>
            <a:r>
              <a:rPr lang="en-US" sz="1200" b="1" dirty="0">
                <a:solidFill>
                  <a:srgbClr val="595959"/>
                </a:solidFill>
                <a:latin typeface="Open Sans Semibold" panose="020B0606030504020204" pitchFamily="34" charset="0"/>
                <a:ea typeface="Open Sans Semibold" panose="020B0606030504020204" pitchFamily="34" charset="0"/>
                <a:cs typeface="Open Sans Semibold" panose="020B0606030504020204" pitchFamily="34" charset="0"/>
              </a:rPr>
              <a:t>EMPOWERING</a:t>
            </a:r>
            <a:endParaRPr lang="en-US" sz="1400" b="1" dirty="0">
              <a:solidFill>
                <a:srgbClr val="595959"/>
              </a:solidFill>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18" name="TextBox 17">
            <a:extLst>
              <a:ext uri="{FF2B5EF4-FFF2-40B4-BE49-F238E27FC236}">
                <a16:creationId xmlns:a16="http://schemas.microsoft.com/office/drawing/2014/main" id="{239BC98B-1759-22EA-1EA4-0E7998631760}"/>
              </a:ext>
            </a:extLst>
          </p:cNvPr>
          <p:cNvSpPr txBox="1"/>
          <p:nvPr/>
        </p:nvSpPr>
        <p:spPr>
          <a:xfrm>
            <a:off x="5052146" y="5401550"/>
            <a:ext cx="5270415" cy="318100"/>
          </a:xfrm>
          <a:prstGeom prst="rect">
            <a:avLst/>
          </a:prstGeom>
          <a:noFill/>
        </p:spPr>
        <p:txBody>
          <a:bodyPr wrap="square" rtlCol="0">
            <a:spAutoFit/>
          </a:bodyPr>
          <a:lstStyle/>
          <a:p>
            <a:r>
              <a:rPr lang="en-US" sz="1467" dirty="0">
                <a:solidFill>
                  <a:srgbClr val="1A355C"/>
                </a:solidFill>
                <a:latin typeface="Open Sans" panose="020B0606030504020204" pitchFamily="34" charset="0"/>
                <a:ea typeface="Open Sans" panose="020B0606030504020204" pitchFamily="34" charset="0"/>
                <a:cs typeface="Open Sans" panose="020B0606030504020204" pitchFamily="34" charset="0"/>
              </a:rPr>
              <a:t>Follow-up touch points with high-risk participants</a:t>
            </a:r>
          </a:p>
        </p:txBody>
      </p:sp>
      <p:sp>
        <p:nvSpPr>
          <p:cNvPr id="19" name="TextBox 18">
            <a:extLst>
              <a:ext uri="{FF2B5EF4-FFF2-40B4-BE49-F238E27FC236}">
                <a16:creationId xmlns:a16="http://schemas.microsoft.com/office/drawing/2014/main" id="{902819D8-2391-FE17-4179-83F4EA343D44}"/>
              </a:ext>
            </a:extLst>
          </p:cNvPr>
          <p:cNvSpPr txBox="1"/>
          <p:nvPr/>
        </p:nvSpPr>
        <p:spPr>
          <a:xfrm>
            <a:off x="5052147" y="3649696"/>
            <a:ext cx="3045879" cy="543867"/>
          </a:xfrm>
          <a:prstGeom prst="rect">
            <a:avLst/>
          </a:prstGeom>
          <a:noFill/>
        </p:spPr>
        <p:txBody>
          <a:bodyPr wrap="square">
            <a:spAutoFit/>
          </a:bodyPr>
          <a:lstStyle/>
          <a:p>
            <a:r>
              <a:rPr lang="en-US" sz="1467" dirty="0">
                <a:solidFill>
                  <a:srgbClr val="1A355C"/>
                </a:solidFill>
                <a:latin typeface="Open Sans" panose="020B0606030504020204" pitchFamily="34" charset="0"/>
                <a:ea typeface="Open Sans" panose="020B0606030504020204" pitchFamily="34" charset="0"/>
                <a:cs typeface="Open Sans" panose="020B0606030504020204" pitchFamily="34" charset="0"/>
              </a:rPr>
              <a:t>Referral into optimal health improvement programs</a:t>
            </a:r>
          </a:p>
        </p:txBody>
      </p:sp>
      <p:cxnSp>
        <p:nvCxnSpPr>
          <p:cNvPr id="20" name="Straight Connector 19">
            <a:extLst>
              <a:ext uri="{FF2B5EF4-FFF2-40B4-BE49-F238E27FC236}">
                <a16:creationId xmlns:a16="http://schemas.microsoft.com/office/drawing/2014/main" id="{017009DB-0065-99FE-1EEA-A44F29D5F5AC}"/>
              </a:ext>
            </a:extLst>
          </p:cNvPr>
          <p:cNvCxnSpPr>
            <a:cxnSpLocks/>
          </p:cNvCxnSpPr>
          <p:nvPr/>
        </p:nvCxnSpPr>
        <p:spPr>
          <a:xfrm>
            <a:off x="5173435" y="3495660"/>
            <a:ext cx="302054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6C87FD0D-2F87-5591-F130-025B8811ED07}"/>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8609864" y="1405336"/>
            <a:ext cx="3017957" cy="4029861"/>
          </a:xfrm>
          <a:prstGeom prst="rect">
            <a:avLst/>
          </a:prstGeom>
          <a:effectLst>
            <a:outerShdw blurRad="50800" dist="38100" dir="2700000" algn="tl" rotWithShape="0">
              <a:prstClr val="black">
                <a:alpha val="40000"/>
              </a:prstClr>
            </a:outerShdw>
          </a:effectLst>
        </p:spPr>
      </p:pic>
      <p:sp>
        <p:nvSpPr>
          <p:cNvPr id="22" name="TextBox 21">
            <a:extLst>
              <a:ext uri="{FF2B5EF4-FFF2-40B4-BE49-F238E27FC236}">
                <a16:creationId xmlns:a16="http://schemas.microsoft.com/office/drawing/2014/main" id="{FAF5A4AB-A70C-4100-08E0-40FBD2E7B355}"/>
              </a:ext>
            </a:extLst>
          </p:cNvPr>
          <p:cNvSpPr txBox="1"/>
          <p:nvPr/>
        </p:nvSpPr>
        <p:spPr>
          <a:xfrm>
            <a:off x="5077483" y="2786280"/>
            <a:ext cx="3020543" cy="543867"/>
          </a:xfrm>
          <a:prstGeom prst="rect">
            <a:avLst/>
          </a:prstGeom>
          <a:noFill/>
        </p:spPr>
        <p:txBody>
          <a:bodyPr wrap="square">
            <a:spAutoFit/>
          </a:bodyPr>
          <a:lstStyle/>
          <a:p>
            <a:r>
              <a:rPr lang="en-US" sz="1467" dirty="0">
                <a:solidFill>
                  <a:srgbClr val="1A355C"/>
                </a:solidFill>
                <a:latin typeface="Open Sans" panose="020B0606030504020204" pitchFamily="34" charset="0"/>
                <a:ea typeface="Open Sans" panose="020B0606030504020204" pitchFamily="34" charset="0"/>
                <a:cs typeface="Open Sans" panose="020B0606030504020204" pitchFamily="34" charset="0"/>
              </a:rPr>
              <a:t>Testing results discussed &amp; Personal Action Plan created</a:t>
            </a:r>
          </a:p>
        </p:txBody>
      </p:sp>
      <p:sp>
        <p:nvSpPr>
          <p:cNvPr id="23" name="TextBox 22">
            <a:extLst>
              <a:ext uri="{FF2B5EF4-FFF2-40B4-BE49-F238E27FC236}">
                <a16:creationId xmlns:a16="http://schemas.microsoft.com/office/drawing/2014/main" id="{22607CDE-5ECB-4CC7-62EF-7D7A4442A8A8}"/>
              </a:ext>
            </a:extLst>
          </p:cNvPr>
          <p:cNvSpPr txBox="1"/>
          <p:nvPr/>
        </p:nvSpPr>
        <p:spPr>
          <a:xfrm>
            <a:off x="5053493" y="1513565"/>
            <a:ext cx="5636995" cy="1077026"/>
          </a:xfrm>
          <a:prstGeom prst="rect">
            <a:avLst/>
          </a:prstGeom>
          <a:noFill/>
        </p:spPr>
        <p:txBody>
          <a:bodyPr wrap="square" rtlCol="0">
            <a:spAutoFit/>
          </a:bodyPr>
          <a:lstStyle/>
          <a:p>
            <a:r>
              <a:rPr lang="en-US" sz="2133" b="1" dirty="0">
                <a:solidFill>
                  <a:srgbClr val="1A355C"/>
                </a:solidFill>
                <a:latin typeface="Open Sans" panose="020B0606030504020204" pitchFamily="34" charset="0"/>
                <a:ea typeface="Open Sans" panose="020B0606030504020204" pitchFamily="34" charset="0"/>
                <a:cs typeface="Open Sans" panose="020B0606030504020204" pitchFamily="34" charset="0"/>
              </a:rPr>
              <a:t>Virtual Video Consult </a:t>
            </a:r>
          </a:p>
          <a:p>
            <a:r>
              <a:rPr lang="en-US" sz="2133" b="1" dirty="0">
                <a:solidFill>
                  <a:srgbClr val="1A355C"/>
                </a:solidFill>
                <a:latin typeface="Open Sans" panose="020B0606030504020204" pitchFamily="34" charset="0"/>
                <a:ea typeface="Open Sans" panose="020B0606030504020204" pitchFamily="34" charset="0"/>
                <a:cs typeface="Open Sans" panose="020B0606030504020204" pitchFamily="34" charset="0"/>
              </a:rPr>
              <a:t>with a Board-Certified </a:t>
            </a:r>
          </a:p>
          <a:p>
            <a:r>
              <a:rPr lang="en-US" sz="2133" b="1" dirty="0">
                <a:solidFill>
                  <a:srgbClr val="1A355C"/>
                </a:solidFill>
                <a:latin typeface="Open Sans" panose="020B0606030504020204" pitchFamily="34" charset="0"/>
                <a:ea typeface="Open Sans" panose="020B0606030504020204" pitchFamily="34" charset="0"/>
                <a:cs typeface="Open Sans" panose="020B0606030504020204" pitchFamily="34" charset="0"/>
              </a:rPr>
              <a:t>Nurse Practitioner</a:t>
            </a:r>
          </a:p>
        </p:txBody>
      </p:sp>
      <p:sp>
        <p:nvSpPr>
          <p:cNvPr id="24" name="TextBox 23">
            <a:extLst>
              <a:ext uri="{FF2B5EF4-FFF2-40B4-BE49-F238E27FC236}">
                <a16:creationId xmlns:a16="http://schemas.microsoft.com/office/drawing/2014/main" id="{113E2351-FEB4-6B92-AEBD-5FAC5E0D739C}"/>
              </a:ext>
            </a:extLst>
          </p:cNvPr>
          <p:cNvSpPr txBox="1"/>
          <p:nvPr/>
        </p:nvSpPr>
        <p:spPr>
          <a:xfrm>
            <a:off x="5040363" y="4463090"/>
            <a:ext cx="3474215" cy="583493"/>
          </a:xfrm>
          <a:prstGeom prst="rect">
            <a:avLst/>
          </a:prstGeom>
          <a:noFill/>
        </p:spPr>
        <p:txBody>
          <a:bodyPr wrap="square" rtlCol="0">
            <a:spAutoFit/>
          </a:bodyPr>
          <a:lstStyle/>
          <a:p>
            <a:pPr>
              <a:lnSpc>
                <a:spcPct val="112000"/>
              </a:lnSpc>
              <a:spcBef>
                <a:spcPts val="1867"/>
              </a:spcBef>
              <a:buClr>
                <a:schemeClr val="bg1"/>
              </a:buClr>
            </a:pPr>
            <a:r>
              <a:rPr lang="en-US" sz="1467" dirty="0">
                <a:solidFill>
                  <a:srgbClr val="1A355C"/>
                </a:solidFill>
                <a:latin typeface="Open Sans" panose="020B0606030504020204" pitchFamily="34" charset="0"/>
                <a:ea typeface="Open Sans" panose="020B0606030504020204" pitchFamily="34" charset="0"/>
                <a:cs typeface="Open Sans" panose="020B0606030504020204" pitchFamily="34" charset="0"/>
              </a:rPr>
              <a:t>Results transmitted to participant’s  PCP, same day and at no charge</a:t>
            </a:r>
          </a:p>
        </p:txBody>
      </p:sp>
      <p:cxnSp>
        <p:nvCxnSpPr>
          <p:cNvPr id="26" name="Straight Connector 25">
            <a:extLst>
              <a:ext uri="{FF2B5EF4-FFF2-40B4-BE49-F238E27FC236}">
                <a16:creationId xmlns:a16="http://schemas.microsoft.com/office/drawing/2014/main" id="{98333AC4-BCE0-F849-414A-65C2ABDC93A1}"/>
              </a:ext>
            </a:extLst>
          </p:cNvPr>
          <p:cNvCxnSpPr>
            <a:cxnSpLocks/>
          </p:cNvCxnSpPr>
          <p:nvPr/>
        </p:nvCxnSpPr>
        <p:spPr>
          <a:xfrm>
            <a:off x="5173434" y="4359812"/>
            <a:ext cx="302054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830B9FE-6358-A1EF-3E46-2EC604808D87}"/>
              </a:ext>
            </a:extLst>
          </p:cNvPr>
          <p:cNvCxnSpPr>
            <a:cxnSpLocks/>
          </p:cNvCxnSpPr>
          <p:nvPr/>
        </p:nvCxnSpPr>
        <p:spPr>
          <a:xfrm>
            <a:off x="5173434" y="5222008"/>
            <a:ext cx="302054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D9CA57FF-D68B-8538-FD9F-7864241E3342}"/>
              </a:ext>
            </a:extLst>
          </p:cNvPr>
          <p:cNvSpPr txBox="1"/>
          <p:nvPr/>
        </p:nvSpPr>
        <p:spPr>
          <a:xfrm>
            <a:off x="884787" y="4058535"/>
            <a:ext cx="3271455" cy="373692"/>
          </a:xfrm>
          <a:prstGeom prst="rect">
            <a:avLst/>
          </a:prstGeom>
          <a:noFill/>
        </p:spPr>
        <p:txBody>
          <a:bodyPr wrap="square" rtlCol="0">
            <a:spAutoFit/>
          </a:bodyPr>
          <a:lstStyle/>
          <a:p>
            <a:pPr>
              <a:lnSpc>
                <a:spcPct val="112000"/>
              </a:lnSpc>
              <a:buClr>
                <a:srgbClr val="0099CB"/>
              </a:buClr>
            </a:pPr>
            <a:r>
              <a:rPr lang="en-US" sz="1733" b="1" dirty="0">
                <a:solidFill>
                  <a:srgbClr val="1A355C"/>
                </a:solidFill>
                <a:latin typeface="Open Sans" panose="020B0606030504020204" pitchFamily="34" charset="0"/>
                <a:ea typeface="Open Sans" panose="020B0606030504020204" pitchFamily="34" charset="0"/>
                <a:cs typeface="Open Sans" panose="020B0606030504020204" pitchFamily="34" charset="0"/>
              </a:rPr>
              <a:t>VirtualCheckup® Onsite</a:t>
            </a:r>
          </a:p>
        </p:txBody>
      </p:sp>
    </p:spTree>
    <p:extLst>
      <p:ext uri="{BB962C8B-B14F-4D97-AF65-F5344CB8AC3E}">
        <p14:creationId xmlns:p14="http://schemas.microsoft.com/office/powerpoint/2010/main" val="22020139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Oval 84">
            <a:extLst>
              <a:ext uri="{FF2B5EF4-FFF2-40B4-BE49-F238E27FC236}">
                <a16:creationId xmlns:a16="http://schemas.microsoft.com/office/drawing/2014/main" id="{2A9CFFBD-8A94-6D46-A2BB-D45963B0492C}"/>
              </a:ext>
            </a:extLst>
          </p:cNvPr>
          <p:cNvSpPr/>
          <p:nvPr/>
        </p:nvSpPr>
        <p:spPr>
          <a:xfrm>
            <a:off x="9459357" y="1618785"/>
            <a:ext cx="1914643" cy="1914643"/>
          </a:xfrm>
          <a:prstGeom prst="ellipse">
            <a:avLst/>
          </a:prstGeom>
          <a:solidFill>
            <a:srgbClr val="009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55"/>
            <a:endParaRPr lang="en-US" sz="2400" dirty="0">
              <a:solidFill>
                <a:prstClr val="white"/>
              </a:solidFill>
              <a:latin typeface="Calibri" panose="020F0502020204030204"/>
            </a:endParaRPr>
          </a:p>
        </p:txBody>
      </p:sp>
      <p:sp>
        <p:nvSpPr>
          <p:cNvPr id="8" name="Oval 7">
            <a:extLst>
              <a:ext uri="{FF2B5EF4-FFF2-40B4-BE49-F238E27FC236}">
                <a16:creationId xmlns:a16="http://schemas.microsoft.com/office/drawing/2014/main" id="{9C1270E8-912F-AD44-82FE-5A336C784170}"/>
              </a:ext>
            </a:extLst>
          </p:cNvPr>
          <p:cNvSpPr/>
          <p:nvPr/>
        </p:nvSpPr>
        <p:spPr>
          <a:xfrm>
            <a:off x="9619281" y="1777139"/>
            <a:ext cx="1597152" cy="1597152"/>
          </a:xfrm>
          <a:prstGeom prst="ellipse">
            <a:avLst/>
          </a:prstGeom>
          <a:solidFill>
            <a:schemeClr val="bg1"/>
          </a:solidFill>
          <a:ln w="1524">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55"/>
            <a:endParaRPr lang="en-US" sz="2400" dirty="0">
              <a:solidFill>
                <a:prstClr val="white"/>
              </a:solidFill>
              <a:latin typeface="Calibri" panose="020F0502020204030204"/>
            </a:endParaRPr>
          </a:p>
        </p:txBody>
      </p:sp>
      <p:pic>
        <p:nvPicPr>
          <p:cNvPr id="11" name="Picture 10" descr="A person holding a tablet&#10;&#10;Description automatically generated with medium confidence">
            <a:extLst>
              <a:ext uri="{FF2B5EF4-FFF2-40B4-BE49-F238E27FC236}">
                <a16:creationId xmlns:a16="http://schemas.microsoft.com/office/drawing/2014/main" id="{EF22A70F-C255-0346-A266-3BD1638BBF3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618163" y="1781489"/>
            <a:ext cx="1597152" cy="1597152"/>
          </a:xfrm>
          <a:prstGeom prst="ellipse">
            <a:avLst/>
          </a:prstGeom>
          <a:ln w="1651">
            <a:noFill/>
          </a:ln>
        </p:spPr>
      </p:pic>
      <p:sp>
        <p:nvSpPr>
          <p:cNvPr id="77" name="Oval 76">
            <a:extLst>
              <a:ext uri="{FF2B5EF4-FFF2-40B4-BE49-F238E27FC236}">
                <a16:creationId xmlns:a16="http://schemas.microsoft.com/office/drawing/2014/main" id="{00DA678C-2588-2C48-8811-A7B51326BF86}"/>
              </a:ext>
            </a:extLst>
          </p:cNvPr>
          <p:cNvSpPr/>
          <p:nvPr/>
        </p:nvSpPr>
        <p:spPr>
          <a:xfrm>
            <a:off x="4982973" y="1618785"/>
            <a:ext cx="1914643" cy="1914643"/>
          </a:xfrm>
          <a:prstGeom prst="ellipse">
            <a:avLst/>
          </a:prstGeom>
          <a:solidFill>
            <a:srgbClr val="009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55"/>
            <a:endParaRPr lang="en-US" sz="2400" dirty="0">
              <a:solidFill>
                <a:prstClr val="white"/>
              </a:solidFill>
              <a:latin typeface="Calibri" panose="020F0502020204030204"/>
            </a:endParaRPr>
          </a:p>
        </p:txBody>
      </p:sp>
      <p:pic>
        <p:nvPicPr>
          <p:cNvPr id="53" name="Picture 52">
            <a:extLst>
              <a:ext uri="{FF2B5EF4-FFF2-40B4-BE49-F238E27FC236}">
                <a16:creationId xmlns:a16="http://schemas.microsoft.com/office/drawing/2014/main" id="{425355C4-EC8C-FA41-9C50-27FBC39F54D3}"/>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142019" y="1784887"/>
            <a:ext cx="1597152" cy="1597152"/>
          </a:xfrm>
          <a:prstGeom prst="ellipse">
            <a:avLst/>
          </a:prstGeom>
          <a:ln w="3175">
            <a:noFill/>
          </a:ln>
        </p:spPr>
      </p:pic>
      <p:sp>
        <p:nvSpPr>
          <p:cNvPr id="4" name="Oval 3">
            <a:extLst>
              <a:ext uri="{FF2B5EF4-FFF2-40B4-BE49-F238E27FC236}">
                <a16:creationId xmlns:a16="http://schemas.microsoft.com/office/drawing/2014/main" id="{41433DEA-24F8-3C4F-9A5B-CB25DA9F9D61}"/>
              </a:ext>
            </a:extLst>
          </p:cNvPr>
          <p:cNvSpPr/>
          <p:nvPr/>
        </p:nvSpPr>
        <p:spPr>
          <a:xfrm>
            <a:off x="627057" y="1618785"/>
            <a:ext cx="1914643" cy="1914643"/>
          </a:xfrm>
          <a:prstGeom prst="ellipse">
            <a:avLst/>
          </a:prstGeom>
          <a:solidFill>
            <a:srgbClr val="009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55"/>
            <a:endParaRPr lang="en-US" sz="2400" dirty="0">
              <a:solidFill>
                <a:prstClr val="white"/>
              </a:solidFill>
              <a:latin typeface="Calibri" panose="020F0502020204030204"/>
            </a:endParaRPr>
          </a:p>
        </p:txBody>
      </p:sp>
      <p:pic>
        <p:nvPicPr>
          <p:cNvPr id="54" name="Picture 53" descr="A person sitting on a couch holding a phone&#10;&#10;Description automatically generated with medium confidence">
            <a:extLst>
              <a:ext uri="{FF2B5EF4-FFF2-40B4-BE49-F238E27FC236}">
                <a16:creationId xmlns:a16="http://schemas.microsoft.com/office/drawing/2014/main" id="{A3BB47A6-145E-3548-B6A7-1EB34BE9B9B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84677" y="1776328"/>
            <a:ext cx="1597152" cy="1597152"/>
          </a:xfrm>
          <a:prstGeom prst="ellipse">
            <a:avLst/>
          </a:prstGeom>
          <a:ln w="3175">
            <a:noFill/>
          </a:ln>
        </p:spPr>
      </p:pic>
      <p:sp>
        <p:nvSpPr>
          <p:cNvPr id="81" name="Oval 80">
            <a:extLst>
              <a:ext uri="{FF2B5EF4-FFF2-40B4-BE49-F238E27FC236}">
                <a16:creationId xmlns:a16="http://schemas.microsoft.com/office/drawing/2014/main" id="{0CBE2FBE-D926-4D4D-928C-4D77D2A702F7}"/>
              </a:ext>
            </a:extLst>
          </p:cNvPr>
          <p:cNvSpPr/>
          <p:nvPr/>
        </p:nvSpPr>
        <p:spPr>
          <a:xfrm>
            <a:off x="7249133" y="1618785"/>
            <a:ext cx="1914643" cy="1914643"/>
          </a:xfrm>
          <a:prstGeom prst="ellipse">
            <a:avLst/>
          </a:prstGeom>
          <a:solidFill>
            <a:srgbClr val="009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55"/>
            <a:endParaRPr lang="en-US" sz="2400" dirty="0">
              <a:solidFill>
                <a:prstClr val="white"/>
              </a:solidFill>
              <a:latin typeface="Calibri" panose="020F0502020204030204"/>
            </a:endParaRPr>
          </a:p>
        </p:txBody>
      </p:sp>
      <p:pic>
        <p:nvPicPr>
          <p:cNvPr id="107" name="Picture 106">
            <a:extLst>
              <a:ext uri="{FF2B5EF4-FFF2-40B4-BE49-F238E27FC236}">
                <a16:creationId xmlns:a16="http://schemas.microsoft.com/office/drawing/2014/main" id="{CADA7C15-AB51-C748-A393-2074FB44570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45881" t="16885" r="2842" b="44011"/>
          <a:stretch/>
        </p:blipFill>
        <p:spPr>
          <a:xfrm>
            <a:off x="7407879" y="1777529"/>
            <a:ext cx="1597152" cy="1597152"/>
          </a:xfrm>
          <a:prstGeom prst="ellipse">
            <a:avLst/>
          </a:prstGeom>
          <a:ln w="3175">
            <a:noFill/>
          </a:ln>
        </p:spPr>
      </p:pic>
      <p:sp>
        <p:nvSpPr>
          <p:cNvPr id="36" name="Text Placeholder 32">
            <a:extLst>
              <a:ext uri="{FF2B5EF4-FFF2-40B4-BE49-F238E27FC236}">
                <a16:creationId xmlns:a16="http://schemas.microsoft.com/office/drawing/2014/main" id="{05ADBFE7-C038-2447-93D0-27A6E89E5F94}"/>
              </a:ext>
            </a:extLst>
          </p:cNvPr>
          <p:cNvSpPr txBox="1">
            <a:spLocks/>
          </p:cNvSpPr>
          <p:nvPr/>
        </p:nvSpPr>
        <p:spPr>
          <a:xfrm>
            <a:off x="576999" y="3868854"/>
            <a:ext cx="1980352" cy="1987641"/>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914332">
              <a:lnSpc>
                <a:spcPct val="100000"/>
              </a:lnSpc>
              <a:buNone/>
            </a:pPr>
            <a:r>
              <a:rPr lang="en-US" sz="1467" b="1" dirty="0">
                <a:solidFill>
                  <a:srgbClr val="0099CB"/>
                </a:solidFill>
                <a:latin typeface="Open Sans" panose="020B0606030504020204" pitchFamily="34" charset="0"/>
                <a:ea typeface="Open Sans" panose="020B0606030504020204" pitchFamily="34" charset="0"/>
                <a:cs typeface="Open Sans" panose="020B0606030504020204" pitchFamily="34" charset="0"/>
              </a:rPr>
              <a:t>Register</a:t>
            </a:r>
            <a:br>
              <a:rPr lang="en-US" sz="1467" b="1" dirty="0">
                <a:solidFill>
                  <a:srgbClr val="0099CB"/>
                </a:solidFill>
                <a:latin typeface="Open Sans" panose="020B0606030504020204" pitchFamily="34" charset="0"/>
                <a:ea typeface="Open Sans" panose="020B0606030504020204" pitchFamily="34" charset="0"/>
                <a:cs typeface="Open Sans" panose="020B0606030504020204" pitchFamily="34" charset="0"/>
              </a:rPr>
            </a:br>
            <a:r>
              <a:rPr lang="en-US" sz="1467" b="1" dirty="0">
                <a:solidFill>
                  <a:srgbClr val="0099CB"/>
                </a:solidFill>
                <a:latin typeface="Open Sans" panose="020B0606030504020204" pitchFamily="34" charset="0"/>
                <a:ea typeface="Open Sans" panose="020B0606030504020204" pitchFamily="34" charset="0"/>
                <a:cs typeface="Open Sans" panose="020B0606030504020204" pitchFamily="34" charset="0"/>
              </a:rPr>
              <a:t>for Your </a:t>
            </a:r>
            <a:r>
              <a:rPr lang="en-US" sz="1467" dirty="0">
                <a:solidFill>
                  <a:srgbClr val="0099CB"/>
                </a:solidFill>
                <a:latin typeface="Open Sans" panose="020B0606030504020204" pitchFamily="34" charset="0"/>
                <a:ea typeface="Open Sans" panose="020B0606030504020204" pitchFamily="34" charset="0"/>
                <a:cs typeface="Open Sans" panose="020B0606030504020204" pitchFamily="34" charset="0"/>
              </a:rPr>
              <a:t>Virtual</a:t>
            </a:r>
            <a:r>
              <a:rPr lang="en-US" sz="1467" b="1" dirty="0">
                <a:solidFill>
                  <a:srgbClr val="0099CB"/>
                </a:solidFill>
                <a:latin typeface="Open Sans" panose="020B0606030504020204" pitchFamily="34" charset="0"/>
                <a:ea typeface="Open Sans" panose="020B0606030504020204" pitchFamily="34" charset="0"/>
                <a:cs typeface="Open Sans" panose="020B0606030504020204" pitchFamily="34" charset="0"/>
              </a:rPr>
              <a:t>Checkup</a:t>
            </a:r>
            <a:r>
              <a:rPr lang="en-US" sz="1467" baseline="30000" dirty="0">
                <a:solidFill>
                  <a:srgbClr val="0099CB"/>
                </a:solidFill>
                <a:latin typeface="Open Sans Light" panose="020B0306030504020204" pitchFamily="34" charset="0"/>
                <a:ea typeface="Open Sans Light" panose="020B0306030504020204" pitchFamily="34" charset="0"/>
                <a:cs typeface="Open Sans Light" panose="020B0306030504020204" pitchFamily="34" charset="0"/>
              </a:rPr>
              <a:t>®</a:t>
            </a:r>
          </a:p>
          <a:p>
            <a:pPr marL="0" indent="0" algn="ctr" defTabSz="914332">
              <a:lnSpc>
                <a:spcPct val="112000"/>
              </a:lnSpc>
              <a:spcBef>
                <a:spcPts val="2667"/>
              </a:spcBef>
              <a:buNone/>
            </a:pPr>
            <a:r>
              <a:rPr lang="en-US" sz="1333"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It takes less than </a:t>
            </a:r>
            <a:br>
              <a:rPr lang="en-US" sz="1333"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br>
            <a:r>
              <a:rPr lang="en-US" sz="1333" b="1" dirty="0">
                <a:solidFill>
                  <a:srgbClr val="002060"/>
                </a:solidFill>
                <a:latin typeface="Open Sans" panose="020B0606030504020204" pitchFamily="34" charset="0"/>
                <a:ea typeface="Open Sans" panose="020B0606030504020204" pitchFamily="34" charset="0"/>
                <a:cs typeface="Open Sans" panose="020B0606030504020204" pitchFamily="34" charset="0"/>
              </a:rPr>
              <a:t>2 minutes </a:t>
            </a:r>
            <a:r>
              <a:rPr lang="en-US" sz="1333"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on your smartphone or laptop.</a:t>
            </a:r>
          </a:p>
        </p:txBody>
      </p:sp>
      <p:sp>
        <p:nvSpPr>
          <p:cNvPr id="72" name="Oval 71">
            <a:extLst>
              <a:ext uri="{FF2B5EF4-FFF2-40B4-BE49-F238E27FC236}">
                <a16:creationId xmlns:a16="http://schemas.microsoft.com/office/drawing/2014/main" id="{85391A2F-D470-BB47-B02A-AF37DD2C991D}"/>
              </a:ext>
            </a:extLst>
          </p:cNvPr>
          <p:cNvSpPr/>
          <p:nvPr/>
        </p:nvSpPr>
        <p:spPr>
          <a:xfrm>
            <a:off x="607212" y="1408252"/>
            <a:ext cx="742789" cy="7427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55"/>
            <a:endParaRPr lang="en-US" sz="2400" dirty="0">
              <a:solidFill>
                <a:prstClr val="white"/>
              </a:solidFill>
              <a:latin typeface="Calibri" panose="020F0502020204030204"/>
            </a:endParaRPr>
          </a:p>
        </p:txBody>
      </p:sp>
      <p:sp>
        <p:nvSpPr>
          <p:cNvPr id="51" name="Oval 50">
            <a:extLst>
              <a:ext uri="{FF2B5EF4-FFF2-40B4-BE49-F238E27FC236}">
                <a16:creationId xmlns:a16="http://schemas.microsoft.com/office/drawing/2014/main" id="{D1E2C009-A78B-3D47-968F-92FEF852EC77}"/>
              </a:ext>
            </a:extLst>
          </p:cNvPr>
          <p:cNvSpPr/>
          <p:nvPr/>
        </p:nvSpPr>
        <p:spPr>
          <a:xfrm>
            <a:off x="715096" y="1516139"/>
            <a:ext cx="527016" cy="527016"/>
          </a:xfrm>
          <a:prstGeom prst="ellipse">
            <a:avLst/>
          </a:prstGeom>
          <a:solidFill>
            <a:srgbClr val="009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55"/>
            <a:endParaRPr lang="en-US" sz="2400" dirty="0">
              <a:solidFill>
                <a:prstClr val="white"/>
              </a:solidFill>
              <a:latin typeface="Calibri" panose="020F0502020204030204"/>
            </a:endParaRPr>
          </a:p>
        </p:txBody>
      </p:sp>
      <p:sp>
        <p:nvSpPr>
          <p:cNvPr id="52" name="TextBox 51">
            <a:extLst>
              <a:ext uri="{FF2B5EF4-FFF2-40B4-BE49-F238E27FC236}">
                <a16:creationId xmlns:a16="http://schemas.microsoft.com/office/drawing/2014/main" id="{58DAE622-57E4-A849-A1A4-A2D75B65A542}"/>
              </a:ext>
            </a:extLst>
          </p:cNvPr>
          <p:cNvSpPr txBox="1"/>
          <p:nvPr/>
        </p:nvSpPr>
        <p:spPr>
          <a:xfrm>
            <a:off x="801659" y="1603017"/>
            <a:ext cx="343871" cy="379656"/>
          </a:xfrm>
          <a:prstGeom prst="rect">
            <a:avLst/>
          </a:prstGeom>
          <a:noFill/>
          <a:ln>
            <a:noFill/>
          </a:ln>
        </p:spPr>
        <p:txBody>
          <a:bodyPr wrap="square" rtlCol="0" anchor="ctr">
            <a:spAutoFit/>
          </a:bodyPr>
          <a:lstStyle/>
          <a:p>
            <a:pPr algn="ctr" defTabSz="609555"/>
            <a:r>
              <a:rPr lang="en-US" sz="1867" dirty="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rPr>
              <a:t>1</a:t>
            </a:r>
            <a:endParaRPr lang="en-ID" sz="1867" dirty="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cxnSp>
        <p:nvCxnSpPr>
          <p:cNvPr id="108" name="Straight Connector 107">
            <a:extLst>
              <a:ext uri="{FF2B5EF4-FFF2-40B4-BE49-F238E27FC236}">
                <a16:creationId xmlns:a16="http://schemas.microsoft.com/office/drawing/2014/main" id="{4ABE5F66-F61B-0D49-BD20-BF9EF2CDCFEB}"/>
              </a:ext>
            </a:extLst>
          </p:cNvPr>
          <p:cNvCxnSpPr>
            <a:cxnSpLocks/>
          </p:cNvCxnSpPr>
          <p:nvPr/>
        </p:nvCxnSpPr>
        <p:spPr>
          <a:xfrm>
            <a:off x="1131763" y="4714585"/>
            <a:ext cx="892724" cy="0"/>
          </a:xfrm>
          <a:prstGeom prst="line">
            <a:avLst/>
          </a:prstGeom>
          <a:ln>
            <a:solidFill>
              <a:srgbClr val="0099CB"/>
            </a:solidFill>
          </a:ln>
        </p:spPr>
        <p:style>
          <a:lnRef idx="1">
            <a:schemeClr val="accent1"/>
          </a:lnRef>
          <a:fillRef idx="0">
            <a:schemeClr val="accent1"/>
          </a:fillRef>
          <a:effectRef idx="0">
            <a:schemeClr val="accent1"/>
          </a:effectRef>
          <a:fontRef idx="minor">
            <a:schemeClr val="tx1"/>
          </a:fontRef>
        </p:style>
      </p:cxnSp>
      <p:sp>
        <p:nvSpPr>
          <p:cNvPr id="37" name="Text Placeholder 32">
            <a:extLst>
              <a:ext uri="{FF2B5EF4-FFF2-40B4-BE49-F238E27FC236}">
                <a16:creationId xmlns:a16="http://schemas.microsoft.com/office/drawing/2014/main" id="{CB2453FC-2925-E845-AC65-06FF0E4768A1}"/>
              </a:ext>
            </a:extLst>
          </p:cNvPr>
          <p:cNvSpPr txBox="1">
            <a:spLocks/>
          </p:cNvSpPr>
          <p:nvPr/>
        </p:nvSpPr>
        <p:spPr>
          <a:xfrm>
            <a:off x="2862322" y="3868852"/>
            <a:ext cx="1863487" cy="1701904"/>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914332">
              <a:lnSpc>
                <a:spcPct val="100000"/>
              </a:lnSpc>
              <a:buNone/>
            </a:pPr>
            <a:r>
              <a:rPr lang="en-US" sz="1467" b="1" dirty="0">
                <a:solidFill>
                  <a:srgbClr val="0099CB"/>
                </a:solidFill>
                <a:latin typeface="Open Sans" panose="020B0606030504020204" pitchFamily="34" charset="0"/>
                <a:ea typeface="Open Sans" panose="020B0606030504020204" pitchFamily="34" charset="0"/>
                <a:cs typeface="Open Sans" panose="020B0606030504020204" pitchFamily="34" charset="0"/>
              </a:rPr>
              <a:t>Quick and Easy Blood Test, Blood Pressure Check</a:t>
            </a:r>
          </a:p>
          <a:p>
            <a:pPr marL="0" indent="0" algn="ctr">
              <a:lnSpc>
                <a:spcPct val="112000"/>
              </a:lnSpc>
              <a:spcBef>
                <a:spcPts val="2667"/>
              </a:spcBef>
              <a:buNone/>
            </a:pPr>
            <a:r>
              <a:rPr lang="en-US" sz="1333"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Catapult’s at-home blood collection device is quick, diagnostic, and </a:t>
            </a:r>
            <a:r>
              <a:rPr lang="en-US" sz="1333" b="1" dirty="0">
                <a:solidFill>
                  <a:srgbClr val="002060"/>
                </a:solidFill>
                <a:latin typeface="Open Sans" panose="020B0606030504020204" pitchFamily="34" charset="0"/>
                <a:ea typeface="Open Sans" panose="020B0606030504020204" pitchFamily="34" charset="0"/>
                <a:cs typeface="Open Sans" panose="020B0606030504020204" pitchFamily="34" charset="0"/>
              </a:rPr>
              <a:t>virtually painless</a:t>
            </a:r>
            <a:r>
              <a:rPr lang="en-US" sz="1333"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a:t>
            </a:r>
          </a:p>
        </p:txBody>
      </p:sp>
      <p:cxnSp>
        <p:nvCxnSpPr>
          <p:cNvPr id="115" name="Straight Connector 114">
            <a:extLst>
              <a:ext uri="{FF2B5EF4-FFF2-40B4-BE49-F238E27FC236}">
                <a16:creationId xmlns:a16="http://schemas.microsoft.com/office/drawing/2014/main" id="{33448C5B-ACB8-FC46-ADD3-05713EE06F4C}"/>
              </a:ext>
            </a:extLst>
          </p:cNvPr>
          <p:cNvCxnSpPr>
            <a:cxnSpLocks/>
          </p:cNvCxnSpPr>
          <p:nvPr/>
        </p:nvCxnSpPr>
        <p:spPr>
          <a:xfrm>
            <a:off x="3347703" y="4714585"/>
            <a:ext cx="892724" cy="0"/>
          </a:xfrm>
          <a:prstGeom prst="line">
            <a:avLst/>
          </a:prstGeom>
          <a:ln>
            <a:solidFill>
              <a:srgbClr val="0099CB"/>
            </a:solidFill>
          </a:ln>
        </p:spPr>
        <p:style>
          <a:lnRef idx="1">
            <a:schemeClr val="accent1"/>
          </a:lnRef>
          <a:fillRef idx="0">
            <a:schemeClr val="accent1"/>
          </a:fillRef>
          <a:effectRef idx="0">
            <a:schemeClr val="accent1"/>
          </a:effectRef>
          <a:fontRef idx="minor">
            <a:schemeClr val="tx1"/>
          </a:fontRef>
        </p:style>
      </p:cxnSp>
      <p:sp>
        <p:nvSpPr>
          <p:cNvPr id="38" name="Text Placeholder 32">
            <a:extLst>
              <a:ext uri="{FF2B5EF4-FFF2-40B4-BE49-F238E27FC236}">
                <a16:creationId xmlns:a16="http://schemas.microsoft.com/office/drawing/2014/main" id="{CC40A750-0CB8-BD48-8B87-8398D81D3F96}"/>
              </a:ext>
            </a:extLst>
          </p:cNvPr>
          <p:cNvSpPr txBox="1">
            <a:spLocks/>
          </p:cNvSpPr>
          <p:nvPr/>
        </p:nvSpPr>
        <p:spPr>
          <a:xfrm>
            <a:off x="4976832" y="3868852"/>
            <a:ext cx="2016813" cy="1701904"/>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buNone/>
            </a:pPr>
            <a:r>
              <a:rPr lang="en-US" sz="1467" b="1" dirty="0">
                <a:solidFill>
                  <a:srgbClr val="0099CB"/>
                </a:solidFill>
                <a:latin typeface="Open Sans" panose="020B0606030504020204" pitchFamily="34" charset="0"/>
                <a:ea typeface="Open Sans" panose="020B0606030504020204" pitchFamily="34" charset="0"/>
                <a:cs typeface="Open Sans" panose="020B0606030504020204" pitchFamily="34" charset="0"/>
              </a:rPr>
              <a:t>Schedule Virtual NP Consultation when Convenient</a:t>
            </a:r>
          </a:p>
          <a:p>
            <a:pPr marL="0" indent="0" algn="ctr" defTabSz="914332">
              <a:lnSpc>
                <a:spcPct val="112000"/>
              </a:lnSpc>
              <a:spcBef>
                <a:spcPts val="2667"/>
              </a:spcBef>
              <a:buNone/>
            </a:pPr>
            <a:r>
              <a:rPr lang="en-US" sz="1333"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Completed on your device, and at </a:t>
            </a:r>
            <a:r>
              <a:rPr lang="en-US" sz="1333" b="1" dirty="0">
                <a:solidFill>
                  <a:srgbClr val="002060"/>
                </a:solidFill>
                <a:latin typeface="Open Sans" panose="020B0606030504020204" pitchFamily="34" charset="0"/>
                <a:ea typeface="Open Sans" panose="020B0606030504020204" pitchFamily="34" charset="0"/>
                <a:cs typeface="Open Sans" panose="020B0606030504020204" pitchFamily="34" charset="0"/>
              </a:rPr>
              <a:t>a time you choose</a:t>
            </a:r>
            <a:r>
              <a:rPr lang="en-US" sz="1333"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78" name="Oval 77">
            <a:extLst>
              <a:ext uri="{FF2B5EF4-FFF2-40B4-BE49-F238E27FC236}">
                <a16:creationId xmlns:a16="http://schemas.microsoft.com/office/drawing/2014/main" id="{8B2E16A9-BF80-1F49-8B56-F67CECB0E93E}"/>
              </a:ext>
            </a:extLst>
          </p:cNvPr>
          <p:cNvSpPr/>
          <p:nvPr/>
        </p:nvSpPr>
        <p:spPr>
          <a:xfrm>
            <a:off x="4963124" y="1408252"/>
            <a:ext cx="742789" cy="7427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55"/>
            <a:endParaRPr lang="en-US" sz="2400" dirty="0">
              <a:solidFill>
                <a:prstClr val="white"/>
              </a:solidFill>
              <a:latin typeface="Calibri" panose="020F0502020204030204"/>
            </a:endParaRPr>
          </a:p>
        </p:txBody>
      </p:sp>
      <p:sp>
        <p:nvSpPr>
          <p:cNvPr id="79" name="Oval 78">
            <a:extLst>
              <a:ext uri="{FF2B5EF4-FFF2-40B4-BE49-F238E27FC236}">
                <a16:creationId xmlns:a16="http://schemas.microsoft.com/office/drawing/2014/main" id="{0A0E4688-A7A9-6F4B-BC46-D80B16AC1215}"/>
              </a:ext>
            </a:extLst>
          </p:cNvPr>
          <p:cNvSpPr/>
          <p:nvPr/>
        </p:nvSpPr>
        <p:spPr>
          <a:xfrm>
            <a:off x="5071011" y="1516139"/>
            <a:ext cx="527016" cy="527016"/>
          </a:xfrm>
          <a:prstGeom prst="ellipse">
            <a:avLst/>
          </a:prstGeom>
          <a:solidFill>
            <a:srgbClr val="009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55"/>
            <a:endParaRPr lang="en-US" sz="2400" dirty="0">
              <a:solidFill>
                <a:prstClr val="white"/>
              </a:solidFill>
              <a:latin typeface="Calibri" panose="020F0502020204030204"/>
            </a:endParaRPr>
          </a:p>
        </p:txBody>
      </p:sp>
      <p:sp>
        <p:nvSpPr>
          <p:cNvPr id="80" name="TextBox 79">
            <a:extLst>
              <a:ext uri="{FF2B5EF4-FFF2-40B4-BE49-F238E27FC236}">
                <a16:creationId xmlns:a16="http://schemas.microsoft.com/office/drawing/2014/main" id="{C75A8D8E-8B3B-7247-90E6-847F4A387BF1}"/>
              </a:ext>
            </a:extLst>
          </p:cNvPr>
          <p:cNvSpPr txBox="1"/>
          <p:nvPr/>
        </p:nvSpPr>
        <p:spPr>
          <a:xfrm>
            <a:off x="5157574" y="1603017"/>
            <a:ext cx="343871" cy="379656"/>
          </a:xfrm>
          <a:prstGeom prst="rect">
            <a:avLst/>
          </a:prstGeom>
          <a:noFill/>
          <a:ln>
            <a:noFill/>
          </a:ln>
        </p:spPr>
        <p:txBody>
          <a:bodyPr wrap="square" rtlCol="0" anchor="ctr">
            <a:spAutoFit/>
          </a:bodyPr>
          <a:lstStyle/>
          <a:p>
            <a:pPr algn="ctr" defTabSz="609555"/>
            <a:r>
              <a:rPr lang="en-US" sz="1867" dirty="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rPr>
              <a:t>3</a:t>
            </a:r>
            <a:endParaRPr lang="en-ID" sz="1867" dirty="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cxnSp>
        <p:nvCxnSpPr>
          <p:cNvPr id="116" name="Straight Connector 115">
            <a:extLst>
              <a:ext uri="{FF2B5EF4-FFF2-40B4-BE49-F238E27FC236}">
                <a16:creationId xmlns:a16="http://schemas.microsoft.com/office/drawing/2014/main" id="{78E4C2AF-42F6-E248-B2D1-E75DA90FC265}"/>
              </a:ext>
            </a:extLst>
          </p:cNvPr>
          <p:cNvCxnSpPr>
            <a:cxnSpLocks/>
          </p:cNvCxnSpPr>
          <p:nvPr/>
        </p:nvCxnSpPr>
        <p:spPr>
          <a:xfrm>
            <a:off x="5571243" y="4714585"/>
            <a:ext cx="892724" cy="0"/>
          </a:xfrm>
          <a:prstGeom prst="line">
            <a:avLst/>
          </a:prstGeom>
          <a:ln>
            <a:solidFill>
              <a:srgbClr val="0099CB"/>
            </a:solidFill>
          </a:ln>
        </p:spPr>
        <p:style>
          <a:lnRef idx="1">
            <a:schemeClr val="accent1"/>
          </a:lnRef>
          <a:fillRef idx="0">
            <a:schemeClr val="accent1"/>
          </a:fillRef>
          <a:effectRef idx="0">
            <a:schemeClr val="accent1"/>
          </a:effectRef>
          <a:fontRef idx="minor">
            <a:schemeClr val="tx1"/>
          </a:fontRef>
        </p:style>
      </p:cxnSp>
      <p:sp>
        <p:nvSpPr>
          <p:cNvPr id="39" name="Text Placeholder 32">
            <a:extLst>
              <a:ext uri="{FF2B5EF4-FFF2-40B4-BE49-F238E27FC236}">
                <a16:creationId xmlns:a16="http://schemas.microsoft.com/office/drawing/2014/main" id="{495585BB-8D1C-1647-AF01-55D96776070F}"/>
              </a:ext>
            </a:extLst>
          </p:cNvPr>
          <p:cNvSpPr txBox="1">
            <a:spLocks/>
          </p:cNvSpPr>
          <p:nvPr/>
        </p:nvSpPr>
        <p:spPr>
          <a:xfrm>
            <a:off x="7282759" y="3868852"/>
            <a:ext cx="1921108" cy="1701904"/>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914332">
              <a:lnSpc>
                <a:spcPct val="100000"/>
              </a:lnSpc>
              <a:buNone/>
            </a:pPr>
            <a:r>
              <a:rPr lang="en-US" sz="1467" b="1" dirty="0">
                <a:solidFill>
                  <a:srgbClr val="0099CB"/>
                </a:solidFill>
                <a:latin typeface="Open Sans" panose="020B0606030504020204" pitchFamily="34" charset="0"/>
                <a:ea typeface="Open Sans" panose="020B0606030504020204" pitchFamily="34" charset="0"/>
                <a:cs typeface="Open Sans" panose="020B0606030504020204" pitchFamily="34" charset="0"/>
              </a:rPr>
              <a:t>Live Video</a:t>
            </a:r>
            <a:br>
              <a:rPr lang="en-US" sz="1467" b="1" dirty="0">
                <a:solidFill>
                  <a:srgbClr val="0099CB"/>
                </a:solidFill>
                <a:latin typeface="Open Sans" panose="020B0606030504020204" pitchFamily="34" charset="0"/>
                <a:ea typeface="Open Sans" panose="020B0606030504020204" pitchFamily="34" charset="0"/>
                <a:cs typeface="Open Sans" panose="020B0606030504020204" pitchFamily="34" charset="0"/>
              </a:rPr>
            </a:br>
            <a:r>
              <a:rPr lang="en-US" sz="1467" b="1" dirty="0">
                <a:solidFill>
                  <a:srgbClr val="0099CB"/>
                </a:solidFill>
                <a:latin typeface="Open Sans" panose="020B0606030504020204" pitchFamily="34" charset="0"/>
                <a:ea typeface="Open Sans" panose="020B0606030504020204" pitchFamily="34" charset="0"/>
                <a:cs typeface="Open Sans" panose="020B0606030504020204" pitchFamily="34" charset="0"/>
              </a:rPr>
              <a:t>Consult with a</a:t>
            </a:r>
            <a:br>
              <a:rPr lang="en-US" sz="1467" b="1" dirty="0">
                <a:solidFill>
                  <a:srgbClr val="0099CB"/>
                </a:solidFill>
                <a:latin typeface="Open Sans" panose="020B0606030504020204" pitchFamily="34" charset="0"/>
                <a:ea typeface="Open Sans" panose="020B0606030504020204" pitchFamily="34" charset="0"/>
                <a:cs typeface="Open Sans" panose="020B0606030504020204" pitchFamily="34" charset="0"/>
              </a:rPr>
            </a:br>
            <a:r>
              <a:rPr lang="en-US" sz="1467" b="1" dirty="0">
                <a:solidFill>
                  <a:srgbClr val="0099CB"/>
                </a:solidFill>
                <a:latin typeface="Open Sans" panose="020B0606030504020204" pitchFamily="34" charset="0"/>
                <a:ea typeface="Open Sans" panose="020B0606030504020204" pitchFamily="34" charset="0"/>
                <a:cs typeface="Open Sans" panose="020B0606030504020204" pitchFamily="34" charset="0"/>
              </a:rPr>
              <a:t>Nurse Practitioner</a:t>
            </a:r>
          </a:p>
          <a:p>
            <a:pPr marL="0" indent="0" algn="ctr" defTabSz="914332">
              <a:lnSpc>
                <a:spcPct val="112000"/>
              </a:lnSpc>
              <a:spcBef>
                <a:spcPts val="2667"/>
              </a:spcBef>
              <a:buNone/>
            </a:pPr>
            <a:r>
              <a:rPr lang="en-US" sz="1333"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Review your test results and receive your </a:t>
            </a:r>
            <a:r>
              <a:rPr lang="en-US" sz="1333" b="1" dirty="0">
                <a:solidFill>
                  <a:srgbClr val="002060"/>
                </a:solidFill>
                <a:latin typeface="Open Sans" panose="020B0606030504020204" pitchFamily="34" charset="0"/>
                <a:ea typeface="Open Sans" panose="020B0606030504020204" pitchFamily="34" charset="0"/>
                <a:cs typeface="Open Sans" panose="020B0606030504020204" pitchFamily="34" charset="0"/>
              </a:rPr>
              <a:t>Personal Action Plan</a:t>
            </a:r>
            <a:r>
              <a:rPr lang="en-US" sz="1333"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82" name="Oval 81">
            <a:extLst>
              <a:ext uri="{FF2B5EF4-FFF2-40B4-BE49-F238E27FC236}">
                <a16:creationId xmlns:a16="http://schemas.microsoft.com/office/drawing/2014/main" id="{53F69845-147D-2E45-B824-2363C8CE1203}"/>
              </a:ext>
            </a:extLst>
          </p:cNvPr>
          <p:cNvSpPr/>
          <p:nvPr/>
        </p:nvSpPr>
        <p:spPr>
          <a:xfrm>
            <a:off x="7229288" y="1408252"/>
            <a:ext cx="742789" cy="7427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55"/>
            <a:endParaRPr lang="en-US" sz="2400" dirty="0">
              <a:solidFill>
                <a:prstClr val="white"/>
              </a:solidFill>
              <a:latin typeface="Calibri" panose="020F0502020204030204"/>
            </a:endParaRPr>
          </a:p>
        </p:txBody>
      </p:sp>
      <p:sp>
        <p:nvSpPr>
          <p:cNvPr id="83" name="Oval 82">
            <a:extLst>
              <a:ext uri="{FF2B5EF4-FFF2-40B4-BE49-F238E27FC236}">
                <a16:creationId xmlns:a16="http://schemas.microsoft.com/office/drawing/2014/main" id="{4B6F0134-C97C-4547-93B7-FB9A50DEEFFB}"/>
              </a:ext>
            </a:extLst>
          </p:cNvPr>
          <p:cNvSpPr/>
          <p:nvPr/>
        </p:nvSpPr>
        <p:spPr>
          <a:xfrm>
            <a:off x="7337172" y="1516139"/>
            <a:ext cx="527016" cy="527016"/>
          </a:xfrm>
          <a:prstGeom prst="ellipse">
            <a:avLst/>
          </a:prstGeom>
          <a:solidFill>
            <a:srgbClr val="009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55"/>
            <a:endParaRPr lang="en-US" sz="2400" dirty="0">
              <a:solidFill>
                <a:prstClr val="white"/>
              </a:solidFill>
              <a:latin typeface="Calibri" panose="020F0502020204030204"/>
            </a:endParaRPr>
          </a:p>
        </p:txBody>
      </p:sp>
      <p:sp>
        <p:nvSpPr>
          <p:cNvPr id="84" name="TextBox 83">
            <a:extLst>
              <a:ext uri="{FF2B5EF4-FFF2-40B4-BE49-F238E27FC236}">
                <a16:creationId xmlns:a16="http://schemas.microsoft.com/office/drawing/2014/main" id="{BED46509-771C-9243-A539-A0DF3A075D25}"/>
              </a:ext>
            </a:extLst>
          </p:cNvPr>
          <p:cNvSpPr txBox="1"/>
          <p:nvPr/>
        </p:nvSpPr>
        <p:spPr>
          <a:xfrm>
            <a:off x="7423735" y="1603017"/>
            <a:ext cx="343871" cy="379656"/>
          </a:xfrm>
          <a:prstGeom prst="rect">
            <a:avLst/>
          </a:prstGeom>
          <a:noFill/>
          <a:ln>
            <a:noFill/>
          </a:ln>
        </p:spPr>
        <p:txBody>
          <a:bodyPr wrap="square" rtlCol="0" anchor="ctr">
            <a:spAutoFit/>
          </a:bodyPr>
          <a:lstStyle/>
          <a:p>
            <a:pPr algn="ctr" defTabSz="609555"/>
            <a:r>
              <a:rPr lang="en-US" sz="1867" dirty="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rPr>
              <a:t>4</a:t>
            </a:r>
            <a:endParaRPr lang="en-ID" sz="1867" dirty="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cxnSp>
        <p:nvCxnSpPr>
          <p:cNvPr id="117" name="Straight Connector 116">
            <a:extLst>
              <a:ext uri="{FF2B5EF4-FFF2-40B4-BE49-F238E27FC236}">
                <a16:creationId xmlns:a16="http://schemas.microsoft.com/office/drawing/2014/main" id="{DE8C3B69-E56B-0C4C-87FB-4B6C1D846192}"/>
              </a:ext>
            </a:extLst>
          </p:cNvPr>
          <p:cNvCxnSpPr>
            <a:cxnSpLocks/>
          </p:cNvCxnSpPr>
          <p:nvPr/>
        </p:nvCxnSpPr>
        <p:spPr>
          <a:xfrm>
            <a:off x="7768139" y="4714585"/>
            <a:ext cx="892724" cy="0"/>
          </a:xfrm>
          <a:prstGeom prst="line">
            <a:avLst/>
          </a:prstGeom>
          <a:ln>
            <a:solidFill>
              <a:srgbClr val="0099CB"/>
            </a:solidFill>
          </a:ln>
        </p:spPr>
        <p:style>
          <a:lnRef idx="1">
            <a:schemeClr val="accent1"/>
          </a:lnRef>
          <a:fillRef idx="0">
            <a:schemeClr val="accent1"/>
          </a:fillRef>
          <a:effectRef idx="0">
            <a:schemeClr val="accent1"/>
          </a:effectRef>
          <a:fontRef idx="minor">
            <a:schemeClr val="tx1"/>
          </a:fontRef>
        </p:style>
      </p:cxnSp>
      <p:sp>
        <p:nvSpPr>
          <p:cNvPr id="40" name="Text Placeholder 32">
            <a:extLst>
              <a:ext uri="{FF2B5EF4-FFF2-40B4-BE49-F238E27FC236}">
                <a16:creationId xmlns:a16="http://schemas.microsoft.com/office/drawing/2014/main" id="{83DD42AE-C84D-6349-96B3-A320C692F23F}"/>
              </a:ext>
            </a:extLst>
          </p:cNvPr>
          <p:cNvSpPr txBox="1">
            <a:spLocks/>
          </p:cNvSpPr>
          <p:nvPr/>
        </p:nvSpPr>
        <p:spPr>
          <a:xfrm>
            <a:off x="9490471" y="3868854"/>
            <a:ext cx="1948204" cy="1979343"/>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914332">
              <a:lnSpc>
                <a:spcPct val="100000"/>
              </a:lnSpc>
              <a:buNone/>
            </a:pPr>
            <a:r>
              <a:rPr lang="en-US" sz="1467" b="1" dirty="0">
                <a:solidFill>
                  <a:srgbClr val="0099CB"/>
                </a:solidFill>
                <a:latin typeface="Open Sans" panose="020B0606030504020204" pitchFamily="34" charset="0"/>
                <a:ea typeface="Open Sans" panose="020B0606030504020204" pitchFamily="34" charset="0"/>
                <a:cs typeface="Open Sans" panose="020B0606030504020204" pitchFamily="34" charset="0"/>
              </a:rPr>
              <a:t>Referral into Employer and Plan Sponsored Programs</a:t>
            </a:r>
          </a:p>
          <a:p>
            <a:pPr marL="0" indent="0" algn="ctr" defTabSz="914332">
              <a:lnSpc>
                <a:spcPct val="112000"/>
              </a:lnSpc>
              <a:spcBef>
                <a:spcPts val="2667"/>
              </a:spcBef>
              <a:buNone/>
            </a:pPr>
            <a:r>
              <a:rPr lang="en-US" sz="1333"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We drive your employees into your </a:t>
            </a:r>
            <a:r>
              <a:rPr lang="en-US" sz="1333" b="1" dirty="0">
                <a:solidFill>
                  <a:srgbClr val="002060"/>
                </a:solidFill>
                <a:latin typeface="Open Sans" panose="020B0606030504020204" pitchFamily="34" charset="0"/>
                <a:ea typeface="Open Sans" panose="020B0606030504020204" pitchFamily="34" charset="0"/>
                <a:cs typeface="Open Sans" panose="020B0606030504020204" pitchFamily="34" charset="0"/>
              </a:rPr>
              <a:t>health improvement programs</a:t>
            </a:r>
            <a:r>
              <a:rPr lang="en-US" sz="1333"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a:t>
            </a:r>
          </a:p>
        </p:txBody>
      </p:sp>
      <p:cxnSp>
        <p:nvCxnSpPr>
          <p:cNvPr id="118" name="Straight Connector 117">
            <a:extLst>
              <a:ext uri="{FF2B5EF4-FFF2-40B4-BE49-F238E27FC236}">
                <a16:creationId xmlns:a16="http://schemas.microsoft.com/office/drawing/2014/main" id="{B297EBF8-E712-E842-B986-3B8832AFAB01}"/>
              </a:ext>
            </a:extLst>
          </p:cNvPr>
          <p:cNvCxnSpPr>
            <a:cxnSpLocks/>
          </p:cNvCxnSpPr>
          <p:nvPr/>
        </p:nvCxnSpPr>
        <p:spPr>
          <a:xfrm>
            <a:off x="10025191" y="4714585"/>
            <a:ext cx="892724" cy="0"/>
          </a:xfrm>
          <a:prstGeom prst="line">
            <a:avLst/>
          </a:prstGeom>
          <a:ln>
            <a:solidFill>
              <a:srgbClr val="0099CB"/>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8B581D1-EB7A-754E-9307-612770892417}"/>
              </a:ext>
            </a:extLst>
          </p:cNvPr>
          <p:cNvSpPr txBox="1"/>
          <p:nvPr/>
        </p:nvSpPr>
        <p:spPr>
          <a:xfrm rot="560086">
            <a:off x="9639753" y="2070075"/>
            <a:ext cx="1518833" cy="1064650"/>
          </a:xfrm>
          <a:prstGeom prst="rect">
            <a:avLst/>
          </a:prstGeom>
          <a:noFill/>
          <a:ln>
            <a:noFill/>
          </a:ln>
        </p:spPr>
        <p:txBody>
          <a:bodyPr wrap="square" rtlCol="0">
            <a:spAutoFit/>
          </a:bodyPr>
          <a:lstStyle/>
          <a:p>
            <a:pPr algn="ctr" defTabSz="609555"/>
            <a:r>
              <a:rPr lang="en-US" sz="667" b="1" dirty="0">
                <a:solidFill>
                  <a:srgbClr val="0099CB"/>
                </a:solidFill>
                <a:latin typeface="Open Sans" panose="020B0606030504020204" pitchFamily="34" charset="0"/>
                <a:ea typeface="Open Sans" panose="020B0606030504020204" pitchFamily="34" charset="0"/>
                <a:cs typeface="Open Sans" panose="020B0606030504020204" pitchFamily="34" charset="0"/>
              </a:rPr>
              <a:t>Employer and Plan</a:t>
            </a:r>
            <a:br>
              <a:rPr lang="en-US" sz="667" b="1" dirty="0">
                <a:solidFill>
                  <a:srgbClr val="0099CB"/>
                </a:solidFill>
                <a:latin typeface="Open Sans" panose="020B0606030504020204" pitchFamily="34" charset="0"/>
                <a:ea typeface="Open Sans" panose="020B0606030504020204" pitchFamily="34" charset="0"/>
                <a:cs typeface="Open Sans" panose="020B0606030504020204" pitchFamily="34" charset="0"/>
              </a:rPr>
            </a:br>
            <a:r>
              <a:rPr lang="en-US" sz="667" b="1" dirty="0">
                <a:solidFill>
                  <a:srgbClr val="0099CB"/>
                </a:solidFill>
                <a:latin typeface="Open Sans" panose="020B0606030504020204" pitchFamily="34" charset="0"/>
                <a:ea typeface="Open Sans" panose="020B0606030504020204" pitchFamily="34" charset="0"/>
                <a:cs typeface="Open Sans" panose="020B0606030504020204" pitchFamily="34" charset="0"/>
              </a:rPr>
              <a:t>Sponsored Programs </a:t>
            </a:r>
          </a:p>
          <a:p>
            <a:pPr algn="ctr" defTabSz="609555">
              <a:lnSpc>
                <a:spcPct val="150000"/>
              </a:lnSpc>
              <a:spcBef>
                <a:spcPts val="267"/>
              </a:spcBef>
            </a:pPr>
            <a:r>
              <a:rPr lang="en-US" sz="600" dirty="0">
                <a:solidFill>
                  <a:srgbClr val="0099CB"/>
                </a:solidFill>
                <a:latin typeface="Open Sans" panose="020B0606030504020204" pitchFamily="34" charset="0"/>
                <a:ea typeface="Open Sans" panose="020B0606030504020204" pitchFamily="34" charset="0"/>
                <a:cs typeface="Open Sans" panose="020B0606030504020204" pitchFamily="34" charset="0"/>
              </a:rPr>
              <a:t>Health Coaching</a:t>
            </a:r>
          </a:p>
          <a:p>
            <a:pPr algn="ctr" defTabSz="609555">
              <a:lnSpc>
                <a:spcPct val="130000"/>
              </a:lnSpc>
            </a:pPr>
            <a:r>
              <a:rPr lang="en-US" sz="600" dirty="0">
                <a:solidFill>
                  <a:srgbClr val="0099CB"/>
                </a:solidFill>
                <a:latin typeface="Open Sans" panose="020B0606030504020204" pitchFamily="34" charset="0"/>
                <a:ea typeface="Open Sans" panose="020B0606030504020204" pitchFamily="34" charset="0"/>
                <a:cs typeface="Open Sans" panose="020B0606030504020204" pitchFamily="34" charset="0"/>
              </a:rPr>
              <a:t>Diabetes Management</a:t>
            </a:r>
          </a:p>
          <a:p>
            <a:pPr algn="ctr" defTabSz="609555">
              <a:lnSpc>
                <a:spcPct val="130000"/>
              </a:lnSpc>
            </a:pPr>
            <a:r>
              <a:rPr lang="en-US" sz="600" dirty="0">
                <a:solidFill>
                  <a:srgbClr val="0099CB"/>
                </a:solidFill>
                <a:latin typeface="Open Sans" panose="020B0606030504020204" pitchFamily="34" charset="0"/>
                <a:ea typeface="Open Sans" panose="020B0606030504020204" pitchFamily="34" charset="0"/>
                <a:cs typeface="Open Sans" panose="020B0606030504020204" pitchFamily="34" charset="0"/>
              </a:rPr>
              <a:t>Behavioral Health</a:t>
            </a:r>
          </a:p>
          <a:p>
            <a:pPr algn="ctr" defTabSz="609555">
              <a:lnSpc>
                <a:spcPct val="130000"/>
              </a:lnSpc>
            </a:pPr>
            <a:r>
              <a:rPr lang="en-US" sz="600" dirty="0">
                <a:solidFill>
                  <a:srgbClr val="0099CB"/>
                </a:solidFill>
                <a:latin typeface="Open Sans" panose="020B0606030504020204" pitchFamily="34" charset="0"/>
                <a:ea typeface="Open Sans" panose="020B0606030504020204" pitchFamily="34" charset="0"/>
                <a:cs typeface="Open Sans" panose="020B0606030504020204" pitchFamily="34" charset="0"/>
              </a:rPr>
              <a:t>Primary Care Provider</a:t>
            </a:r>
          </a:p>
          <a:p>
            <a:pPr algn="ctr" defTabSz="609555">
              <a:lnSpc>
                <a:spcPct val="130000"/>
              </a:lnSpc>
            </a:pPr>
            <a:r>
              <a:rPr lang="en-US" sz="600" dirty="0">
                <a:solidFill>
                  <a:srgbClr val="0099CB"/>
                </a:solidFill>
                <a:latin typeface="Open Sans" panose="020B0606030504020204" pitchFamily="34" charset="0"/>
                <a:ea typeface="Open Sans" panose="020B0606030504020204" pitchFamily="34" charset="0"/>
                <a:cs typeface="Open Sans" panose="020B0606030504020204" pitchFamily="34" charset="0"/>
              </a:rPr>
              <a:t>Health Plan</a:t>
            </a:r>
          </a:p>
          <a:p>
            <a:pPr algn="ctr" defTabSz="609555">
              <a:lnSpc>
                <a:spcPct val="130000"/>
              </a:lnSpc>
            </a:pPr>
            <a:r>
              <a:rPr lang="en-US" sz="600" dirty="0">
                <a:solidFill>
                  <a:srgbClr val="0099CB"/>
                </a:solidFill>
                <a:latin typeface="Open Sans" panose="020B0606030504020204" pitchFamily="34" charset="0"/>
                <a:ea typeface="Open Sans" panose="020B0606030504020204" pitchFamily="34" charset="0"/>
                <a:cs typeface="Open Sans" panose="020B0606030504020204" pitchFamily="34" charset="0"/>
              </a:rPr>
              <a:t>EAP</a:t>
            </a:r>
          </a:p>
        </p:txBody>
      </p:sp>
      <p:sp>
        <p:nvSpPr>
          <p:cNvPr id="86" name="Oval 85">
            <a:extLst>
              <a:ext uri="{FF2B5EF4-FFF2-40B4-BE49-F238E27FC236}">
                <a16:creationId xmlns:a16="http://schemas.microsoft.com/office/drawing/2014/main" id="{2736EEFD-3376-814E-9462-21F9A8DA9579}"/>
              </a:ext>
            </a:extLst>
          </p:cNvPr>
          <p:cNvSpPr/>
          <p:nvPr/>
        </p:nvSpPr>
        <p:spPr>
          <a:xfrm>
            <a:off x="9439508" y="1408252"/>
            <a:ext cx="742789" cy="7427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55"/>
            <a:endParaRPr lang="en-US" sz="2400" dirty="0">
              <a:solidFill>
                <a:prstClr val="white"/>
              </a:solidFill>
              <a:latin typeface="Calibri" panose="020F0502020204030204"/>
            </a:endParaRPr>
          </a:p>
        </p:txBody>
      </p:sp>
      <p:sp>
        <p:nvSpPr>
          <p:cNvPr id="87" name="Oval 86">
            <a:extLst>
              <a:ext uri="{FF2B5EF4-FFF2-40B4-BE49-F238E27FC236}">
                <a16:creationId xmlns:a16="http://schemas.microsoft.com/office/drawing/2014/main" id="{6EE26B0B-62F9-864F-BDB9-BD331B1F3FAA}"/>
              </a:ext>
            </a:extLst>
          </p:cNvPr>
          <p:cNvSpPr/>
          <p:nvPr/>
        </p:nvSpPr>
        <p:spPr>
          <a:xfrm>
            <a:off x="9547393" y="1516139"/>
            <a:ext cx="527016" cy="527016"/>
          </a:xfrm>
          <a:prstGeom prst="ellipse">
            <a:avLst/>
          </a:prstGeom>
          <a:solidFill>
            <a:srgbClr val="009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55"/>
            <a:endParaRPr lang="en-US" sz="2400" dirty="0">
              <a:solidFill>
                <a:prstClr val="white"/>
              </a:solidFill>
              <a:latin typeface="Calibri" panose="020F0502020204030204"/>
            </a:endParaRPr>
          </a:p>
        </p:txBody>
      </p:sp>
      <p:sp>
        <p:nvSpPr>
          <p:cNvPr id="88" name="TextBox 87">
            <a:extLst>
              <a:ext uri="{FF2B5EF4-FFF2-40B4-BE49-F238E27FC236}">
                <a16:creationId xmlns:a16="http://schemas.microsoft.com/office/drawing/2014/main" id="{EB7B531F-6D7B-8142-9C89-101F7D76A319}"/>
              </a:ext>
            </a:extLst>
          </p:cNvPr>
          <p:cNvSpPr txBox="1"/>
          <p:nvPr/>
        </p:nvSpPr>
        <p:spPr>
          <a:xfrm>
            <a:off x="9633957" y="1603017"/>
            <a:ext cx="343871" cy="379656"/>
          </a:xfrm>
          <a:prstGeom prst="rect">
            <a:avLst/>
          </a:prstGeom>
          <a:noFill/>
          <a:ln>
            <a:noFill/>
          </a:ln>
        </p:spPr>
        <p:txBody>
          <a:bodyPr wrap="square" rtlCol="0" anchor="ctr">
            <a:spAutoFit/>
          </a:bodyPr>
          <a:lstStyle/>
          <a:p>
            <a:pPr algn="ctr" defTabSz="609555"/>
            <a:r>
              <a:rPr lang="en-US" sz="1867" dirty="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rPr>
              <a:t>5</a:t>
            </a:r>
            <a:endParaRPr lang="en-ID" sz="1867" dirty="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 name="Oval 1">
            <a:extLst>
              <a:ext uri="{FF2B5EF4-FFF2-40B4-BE49-F238E27FC236}">
                <a16:creationId xmlns:a16="http://schemas.microsoft.com/office/drawing/2014/main" id="{B061EB74-D772-C3D7-C21B-CB3F4ABBA147}"/>
              </a:ext>
            </a:extLst>
          </p:cNvPr>
          <p:cNvSpPr/>
          <p:nvPr/>
        </p:nvSpPr>
        <p:spPr>
          <a:xfrm>
            <a:off x="2812841" y="1618785"/>
            <a:ext cx="1914643" cy="1914643"/>
          </a:xfrm>
          <a:prstGeom prst="ellipse">
            <a:avLst/>
          </a:prstGeom>
          <a:solidFill>
            <a:srgbClr val="009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5" name="Picture 4" descr="A picture containing person, indoor, hand&#10;&#10;Description automatically generated">
            <a:extLst>
              <a:ext uri="{FF2B5EF4-FFF2-40B4-BE49-F238E27FC236}">
                <a16:creationId xmlns:a16="http://schemas.microsoft.com/office/drawing/2014/main" id="{79039D98-9CDC-4141-D6B6-11AE846B4FE3}"/>
              </a:ext>
            </a:extLst>
          </p:cNvPr>
          <p:cNvPicPr>
            <a:picLocks noChangeAspect="1"/>
          </p:cNvPicPr>
          <p:nvPr/>
        </p:nvPicPr>
        <p:blipFill>
          <a:blip r:embed="rId7" cstate="print">
            <a:extLst>
              <a:ext uri="{BEBA8EAE-BF5A-486C-A8C5-ECC9F3942E4B}">
                <a14:imgProps xmlns:a14="http://schemas.microsoft.com/office/drawing/2010/main">
                  <a14:imgLayer r:embed="rId8">
                    <a14:imgEffect>
                      <a14:brightnessContrast bright="21000"/>
                    </a14:imgEffect>
                  </a14:imgLayer>
                </a14:imgProps>
              </a:ext>
              <a:ext uri="{28A0092B-C50C-407E-A947-70E740481C1C}">
                <a14:useLocalDpi xmlns:a14="http://schemas.microsoft.com/office/drawing/2010/main"/>
              </a:ext>
            </a:extLst>
          </a:blip>
          <a:stretch>
            <a:fillRect/>
          </a:stretch>
        </p:blipFill>
        <p:spPr>
          <a:xfrm>
            <a:off x="2947904" y="1775856"/>
            <a:ext cx="1623325" cy="1599721"/>
          </a:xfrm>
          <a:prstGeom prst="ellipse">
            <a:avLst/>
          </a:prstGeom>
          <a:noFill/>
          <a:ln w="3175">
            <a:solidFill>
              <a:schemeClr val="tx2"/>
            </a:solidFill>
          </a:ln>
        </p:spPr>
      </p:pic>
      <p:sp>
        <p:nvSpPr>
          <p:cNvPr id="6" name="Oval 5">
            <a:extLst>
              <a:ext uri="{FF2B5EF4-FFF2-40B4-BE49-F238E27FC236}">
                <a16:creationId xmlns:a16="http://schemas.microsoft.com/office/drawing/2014/main" id="{2A4577D3-5009-5B71-A7B4-FBCEA0CBCEE9}"/>
              </a:ext>
            </a:extLst>
          </p:cNvPr>
          <p:cNvSpPr/>
          <p:nvPr/>
        </p:nvSpPr>
        <p:spPr>
          <a:xfrm>
            <a:off x="2799343" y="1404460"/>
            <a:ext cx="742789" cy="7427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Oval 6">
            <a:extLst>
              <a:ext uri="{FF2B5EF4-FFF2-40B4-BE49-F238E27FC236}">
                <a16:creationId xmlns:a16="http://schemas.microsoft.com/office/drawing/2014/main" id="{AC2B3A95-3663-0D5C-C680-67FCB06C1E17}"/>
              </a:ext>
            </a:extLst>
          </p:cNvPr>
          <p:cNvSpPr/>
          <p:nvPr/>
        </p:nvSpPr>
        <p:spPr>
          <a:xfrm>
            <a:off x="2900879" y="1516139"/>
            <a:ext cx="527016" cy="527016"/>
          </a:xfrm>
          <a:prstGeom prst="ellipse">
            <a:avLst/>
          </a:prstGeom>
          <a:solidFill>
            <a:srgbClr val="009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0" name="TextBox 9">
            <a:extLst>
              <a:ext uri="{FF2B5EF4-FFF2-40B4-BE49-F238E27FC236}">
                <a16:creationId xmlns:a16="http://schemas.microsoft.com/office/drawing/2014/main" id="{3B92AFBC-0B9F-ACFB-11C4-C326F6E0884E}"/>
              </a:ext>
            </a:extLst>
          </p:cNvPr>
          <p:cNvSpPr txBox="1"/>
          <p:nvPr/>
        </p:nvSpPr>
        <p:spPr>
          <a:xfrm>
            <a:off x="2987441" y="1603017"/>
            <a:ext cx="343871" cy="379656"/>
          </a:xfrm>
          <a:prstGeom prst="rect">
            <a:avLst/>
          </a:prstGeom>
          <a:noFill/>
          <a:ln>
            <a:noFill/>
          </a:ln>
        </p:spPr>
        <p:txBody>
          <a:bodyPr wrap="square" rtlCol="0" anchor="ctr">
            <a:spAutoFit/>
          </a:bodyPr>
          <a:lstStyle/>
          <a:p>
            <a:pPr algn="ctr"/>
            <a:r>
              <a:rPr lang="en-US" sz="1867"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2</a:t>
            </a:r>
            <a:endParaRPr lang="en-ID" sz="1867"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2" name="Title 1">
            <a:extLst>
              <a:ext uri="{FF2B5EF4-FFF2-40B4-BE49-F238E27FC236}">
                <a16:creationId xmlns:a16="http://schemas.microsoft.com/office/drawing/2014/main" id="{C90AD87C-9BCB-0AF2-F7FC-6084A0A87B1C}"/>
              </a:ext>
            </a:extLst>
          </p:cNvPr>
          <p:cNvSpPr txBox="1">
            <a:spLocks/>
          </p:cNvSpPr>
          <p:nvPr/>
        </p:nvSpPr>
        <p:spPr>
          <a:xfrm>
            <a:off x="631565" y="359552"/>
            <a:ext cx="8234140" cy="825264"/>
          </a:xfrm>
          <a:prstGeom prst="rect">
            <a:avLst/>
          </a:prstGeom>
        </p:spPr>
        <p:txBody>
          <a:bodyPr>
            <a:noAutofit/>
          </a:bodyPr>
          <a:lstStyle>
            <a:lvl1pPr algn="l" defTabSz="685800" rtl="0" eaLnBrk="1" latinLnBrk="0" hangingPunct="1">
              <a:lnSpc>
                <a:spcPct val="90000"/>
              </a:lnSpc>
              <a:spcBef>
                <a:spcPct val="0"/>
              </a:spcBef>
              <a:buNone/>
              <a:defRPr sz="1800" b="1" i="0" kern="120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a:lnSpc>
                <a:spcPct val="120000"/>
              </a:lnSpc>
            </a:pPr>
            <a:r>
              <a:rPr lang="en-US" sz="2667" dirty="0">
                <a:solidFill>
                  <a:srgbClr val="1A355C"/>
                </a:solidFill>
                <a:latin typeface="Open Sans" panose="020B0606030504020204" pitchFamily="34" charset="0"/>
                <a:ea typeface="Open Sans" panose="020B0606030504020204" pitchFamily="34" charset="0"/>
                <a:cs typeface="Open Sans" panose="020B0606030504020204" pitchFamily="34" charset="0"/>
              </a:rPr>
              <a:t>VirtualCheckup</a:t>
            </a:r>
            <a:r>
              <a:rPr lang="en-US" sz="2667" baseline="30000" dirty="0">
                <a:solidFill>
                  <a:srgbClr val="1A355C"/>
                </a:solidFill>
              </a:rPr>
              <a:t>®</a:t>
            </a:r>
            <a:r>
              <a:rPr lang="en-US" sz="2667" dirty="0">
                <a:solidFill>
                  <a:srgbClr val="1A355C"/>
                </a:solidFill>
                <a:latin typeface="Open Sans" panose="020B0606030504020204" pitchFamily="34" charset="0"/>
                <a:ea typeface="Open Sans" panose="020B0606030504020204" pitchFamily="34" charset="0"/>
                <a:cs typeface="Open Sans" panose="020B0606030504020204" pitchFamily="34" charset="0"/>
              </a:rPr>
              <a:t> By Request </a:t>
            </a:r>
          </a:p>
          <a:p>
            <a:pPr>
              <a:lnSpc>
                <a:spcPct val="120000"/>
              </a:lnSpc>
            </a:pPr>
            <a:r>
              <a:rPr lang="en-US" sz="1867" b="0" dirty="0">
                <a:solidFill>
                  <a:srgbClr val="1A355C"/>
                </a:solidFill>
                <a:latin typeface="Open Sans" panose="020B0606030504020204" pitchFamily="34" charset="0"/>
                <a:ea typeface="Open Sans" panose="020B0606030504020204" pitchFamily="34" charset="0"/>
                <a:cs typeface="Open Sans" panose="020B0606030504020204" pitchFamily="34" charset="0"/>
              </a:rPr>
              <a:t>The Participant Experience</a:t>
            </a:r>
          </a:p>
        </p:txBody>
      </p:sp>
      <p:sp>
        <p:nvSpPr>
          <p:cNvPr id="15" name="Slide Number Placeholder 3">
            <a:extLst>
              <a:ext uri="{FF2B5EF4-FFF2-40B4-BE49-F238E27FC236}">
                <a16:creationId xmlns:a16="http://schemas.microsoft.com/office/drawing/2014/main" id="{E8E5FFFD-6D5F-57FA-95BB-4CD0CE41B668}"/>
              </a:ext>
            </a:extLst>
          </p:cNvPr>
          <p:cNvSpPr txBox="1">
            <a:spLocks/>
          </p:cNvSpPr>
          <p:nvPr/>
        </p:nvSpPr>
        <p:spPr>
          <a:xfrm>
            <a:off x="11639552" y="6456700"/>
            <a:ext cx="422816" cy="33315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F63A3B-78C7-47BE-AE5E-E10140E04643}" type="slidenum">
              <a:rPr lang="en-US" sz="1200" b="1">
                <a:solidFill>
                  <a:srgbClr val="1A355C"/>
                </a:solidFill>
                <a:latin typeface="Open Sans" panose="020B0606030504020204" pitchFamily="34" charset="0"/>
                <a:ea typeface="Open Sans" panose="020B0606030504020204" pitchFamily="34" charset="0"/>
                <a:cs typeface="Open Sans" panose="020B0606030504020204" pitchFamily="34" charset="0"/>
              </a:rPr>
              <a:pPr/>
              <a:t>33</a:t>
            </a:fld>
            <a:endParaRPr lang="en-US" sz="1200" b="1" dirty="0">
              <a:solidFill>
                <a:srgbClr val="1A355C"/>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462673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Placeholder 20" descr="A picture containing person, indoor, person&#10;&#10;Description automatically generated">
            <a:extLst>
              <a:ext uri="{FF2B5EF4-FFF2-40B4-BE49-F238E27FC236}">
                <a16:creationId xmlns:a16="http://schemas.microsoft.com/office/drawing/2014/main" id="{CBA56ADC-E2EA-4C19-8ED2-F983386CB5EA}"/>
              </a:ext>
            </a:extLst>
          </p:cNvPr>
          <p:cNvPicPr>
            <a:picLocks noGrp="1" noChangeAspect="1"/>
          </p:cNvPicPr>
          <p:nvPr>
            <p:ph type="pic" sz="quarter" idx="15"/>
          </p:nvPr>
        </p:nvPicPr>
        <p:blipFill rotWithShape="1">
          <a:blip r:embed="rId3" cstate="print">
            <a:extLst>
              <a:ext uri="{28A0092B-C50C-407E-A947-70E740481C1C}">
                <a14:useLocalDpi xmlns:a14="http://schemas.microsoft.com/office/drawing/2010/main" val="0"/>
              </a:ext>
            </a:extLst>
          </a:blip>
          <a:srcRect l="8173" t="13179" b="5006"/>
          <a:stretch/>
        </p:blipFill>
        <p:spPr>
          <a:xfrm>
            <a:off x="6635355" y="1500189"/>
            <a:ext cx="2889647" cy="3857625"/>
          </a:xfrm>
        </p:spPr>
      </p:pic>
      <p:sp>
        <p:nvSpPr>
          <p:cNvPr id="13" name="Text Placeholder 12">
            <a:extLst>
              <a:ext uri="{FF2B5EF4-FFF2-40B4-BE49-F238E27FC236}">
                <a16:creationId xmlns:a16="http://schemas.microsoft.com/office/drawing/2014/main" id="{8726F2FB-D84B-4BB4-80F0-0D09490DF332}"/>
              </a:ext>
            </a:extLst>
          </p:cNvPr>
          <p:cNvSpPr>
            <a:spLocks noGrp="1"/>
          </p:cNvSpPr>
          <p:nvPr>
            <p:ph type="body" sz="quarter" idx="14"/>
          </p:nvPr>
        </p:nvSpPr>
        <p:spPr/>
        <p:txBody>
          <a:bodyPr/>
          <a:lstStyle/>
          <a:p>
            <a:r>
              <a:rPr lang="en-US" dirty="0"/>
              <a:t>Ovia Health is an independent company that provides maternity and family benefits solutions for Blue Cross and Blue Shield of New Mexico.</a:t>
            </a:r>
          </a:p>
        </p:txBody>
      </p:sp>
      <p:sp>
        <p:nvSpPr>
          <p:cNvPr id="7" name="Content Placeholder 6">
            <a:extLst>
              <a:ext uri="{FF2B5EF4-FFF2-40B4-BE49-F238E27FC236}">
                <a16:creationId xmlns:a16="http://schemas.microsoft.com/office/drawing/2014/main" id="{D57D0854-5D1A-43E5-BF23-DA6C63CDF5C8}"/>
              </a:ext>
            </a:extLst>
          </p:cNvPr>
          <p:cNvSpPr>
            <a:spLocks noGrp="1"/>
          </p:cNvSpPr>
          <p:nvPr>
            <p:ph idx="1"/>
          </p:nvPr>
        </p:nvSpPr>
        <p:spPr>
          <a:xfrm>
            <a:off x="2924175" y="2591753"/>
            <a:ext cx="3454004" cy="2571750"/>
          </a:xfrm>
        </p:spPr>
        <p:txBody>
          <a:bodyPr/>
          <a:lstStyle/>
          <a:p>
            <a:pPr marL="0" indent="0">
              <a:spcAft>
                <a:spcPts val="1350"/>
              </a:spcAft>
              <a:buNone/>
            </a:pPr>
            <a:r>
              <a:rPr lang="en-US" sz="1350" dirty="0"/>
              <a:t>Whether you are pregnant or planning to get pregnant, you should prepare as much as you can. We have tools to help you — at no extra cost to you.</a:t>
            </a:r>
          </a:p>
          <a:p>
            <a:pPr lvl="0">
              <a:buClr>
                <a:schemeClr val="tx1"/>
              </a:buClr>
            </a:pPr>
            <a:r>
              <a:rPr lang="en-US" sz="1200" b="1" dirty="0">
                <a:solidFill>
                  <a:schemeClr val="tx2"/>
                </a:solidFill>
              </a:rPr>
              <a:t>Ovia Health</a:t>
            </a:r>
            <a:r>
              <a:rPr lang="en-US" sz="900" baseline="50000" dirty="0">
                <a:solidFill>
                  <a:schemeClr val="tx2"/>
                </a:solidFill>
              </a:rPr>
              <a:t>™</a:t>
            </a:r>
            <a:r>
              <a:rPr lang="en-US" sz="1200" b="1" dirty="0">
                <a:solidFill>
                  <a:schemeClr val="tx2"/>
                </a:solidFill>
              </a:rPr>
              <a:t> apps </a:t>
            </a:r>
            <a:r>
              <a:rPr lang="en-US" sz="1200" dirty="0"/>
              <a:t>are for tracking your cycle, pregnancy and baby’s growth. </a:t>
            </a:r>
          </a:p>
          <a:p>
            <a:pPr lvl="0">
              <a:buClr>
                <a:schemeClr val="tx1"/>
              </a:buClr>
            </a:pPr>
            <a:r>
              <a:rPr lang="en-US" sz="1200" b="1" dirty="0">
                <a:solidFill>
                  <a:schemeClr val="tx2"/>
                </a:solidFill>
              </a:rPr>
              <a:t>Well onTarget</a:t>
            </a:r>
            <a:r>
              <a:rPr lang="en-US" sz="900" baseline="60000" dirty="0">
                <a:solidFill>
                  <a:schemeClr val="tx2"/>
                </a:solidFill>
              </a:rPr>
              <a:t>®</a:t>
            </a:r>
            <a:r>
              <a:rPr lang="en-US" sz="1200" dirty="0">
                <a:solidFill>
                  <a:schemeClr val="tx2"/>
                </a:solidFill>
              </a:rPr>
              <a:t> </a:t>
            </a:r>
            <a:r>
              <a:rPr lang="en-US" sz="1200" dirty="0"/>
              <a:t>offers self-guided courses that help you plan for a healthy pregnancy and baby.</a:t>
            </a:r>
          </a:p>
          <a:p>
            <a:pPr>
              <a:buClr>
                <a:schemeClr val="tx1"/>
              </a:buClr>
            </a:pPr>
            <a:r>
              <a:rPr lang="en-US" sz="1200" dirty="0"/>
              <a:t>Plus, if your pregnancy is high-risk, BCBSNM will provide support from </a:t>
            </a:r>
            <a:r>
              <a:rPr lang="en-US" sz="1200" b="1" dirty="0">
                <a:solidFill>
                  <a:schemeClr val="tx2"/>
                </a:solidFill>
              </a:rPr>
              <a:t>maternity specialists </a:t>
            </a:r>
            <a:r>
              <a:rPr lang="en-US" sz="1200" dirty="0"/>
              <a:t>to help you care for yourself and your baby.</a:t>
            </a:r>
          </a:p>
          <a:p>
            <a:pPr marL="0" indent="0">
              <a:buNone/>
            </a:pPr>
            <a:endParaRPr lang="en-US" dirty="0"/>
          </a:p>
          <a:p>
            <a:endParaRPr lang="en-US" dirty="0"/>
          </a:p>
        </p:txBody>
      </p:sp>
      <p:sp>
        <p:nvSpPr>
          <p:cNvPr id="6" name="Title 5">
            <a:extLst>
              <a:ext uri="{FF2B5EF4-FFF2-40B4-BE49-F238E27FC236}">
                <a16:creationId xmlns:a16="http://schemas.microsoft.com/office/drawing/2014/main" id="{281283FF-6CDA-4A76-AAB2-CF489E2CE298}"/>
              </a:ext>
            </a:extLst>
          </p:cNvPr>
          <p:cNvSpPr>
            <a:spLocks noGrp="1"/>
          </p:cNvSpPr>
          <p:nvPr>
            <p:ph type="title"/>
          </p:nvPr>
        </p:nvSpPr>
        <p:spPr>
          <a:xfrm>
            <a:off x="2924177" y="1165860"/>
            <a:ext cx="3589019" cy="662940"/>
          </a:xfrm>
        </p:spPr>
        <p:txBody>
          <a:bodyPr/>
          <a:lstStyle/>
          <a:p>
            <a:r>
              <a:rPr lang="en-US" sz="2100" dirty="0"/>
              <a:t>Women’s and Family Health </a:t>
            </a:r>
          </a:p>
        </p:txBody>
      </p:sp>
      <p:sp>
        <p:nvSpPr>
          <p:cNvPr id="2" name="Slide Number Placeholder 1">
            <a:extLst>
              <a:ext uri="{FF2B5EF4-FFF2-40B4-BE49-F238E27FC236}">
                <a16:creationId xmlns:a16="http://schemas.microsoft.com/office/drawing/2014/main" id="{75B156DF-F8D2-44DD-BA2C-68B6D1A8E93B}"/>
              </a:ext>
            </a:extLst>
          </p:cNvPr>
          <p:cNvSpPr>
            <a:spLocks noGrp="1"/>
          </p:cNvSpPr>
          <p:nvPr>
            <p:ph type="sldNum" sz="quarter" idx="12"/>
          </p:nvPr>
        </p:nvSpPr>
        <p:spPr/>
        <p:txBody>
          <a:bodyPr/>
          <a:lstStyle/>
          <a:p>
            <a:pPr fontAlgn="base">
              <a:spcBef>
                <a:spcPct val="0"/>
              </a:spcBef>
              <a:spcAft>
                <a:spcPct val="0"/>
              </a:spcAft>
              <a:defRPr/>
            </a:pPr>
            <a:fld id="{2D55A223-BDE3-4662-BD05-6BDBDD27824A}" type="slidenum">
              <a:rPr lang="en-US">
                <a:solidFill>
                  <a:srgbClr val="FFFFFF"/>
                </a:solidFill>
                <a:latin typeface="Arial" charset="0"/>
              </a:rPr>
              <a:pPr fontAlgn="base">
                <a:spcBef>
                  <a:spcPct val="0"/>
                </a:spcBef>
                <a:spcAft>
                  <a:spcPct val="0"/>
                </a:spcAft>
                <a:defRPr/>
              </a:pPr>
              <a:t>34</a:t>
            </a:fld>
            <a:endParaRPr lang="en-US" dirty="0">
              <a:solidFill>
                <a:srgbClr val="FFFFFF"/>
              </a:solidFill>
              <a:latin typeface="Arial" charset="0"/>
            </a:endParaRPr>
          </a:p>
        </p:txBody>
      </p:sp>
      <p:sp>
        <p:nvSpPr>
          <p:cNvPr id="8" name="Title 7">
            <a:extLst>
              <a:ext uri="{FF2B5EF4-FFF2-40B4-BE49-F238E27FC236}">
                <a16:creationId xmlns:a16="http://schemas.microsoft.com/office/drawing/2014/main" id="{054FF9D7-EDC2-4611-8849-8F274ED94A87}"/>
              </a:ext>
            </a:extLst>
          </p:cNvPr>
          <p:cNvSpPr txBox="1">
            <a:spLocks/>
          </p:cNvSpPr>
          <p:nvPr/>
        </p:nvSpPr>
        <p:spPr>
          <a:xfrm>
            <a:off x="2758441" y="2173299"/>
            <a:ext cx="3754754" cy="589905"/>
          </a:xfrm>
          <a:prstGeom prst="rect">
            <a:avLst/>
          </a:prstGeom>
        </p:spPr>
        <p:txBody>
          <a:bodyPr vert="horz" lIns="0" tIns="0" rIns="0" bIns="0" rtlCol="0" anchor="t" anchorCtr="0">
            <a:noAutofit/>
          </a:bodyPr>
          <a:lstStyle>
            <a:lvl1pPr algn="l" defTabSz="685800" rtl="0" eaLnBrk="1" latinLnBrk="0" hangingPunct="1">
              <a:lnSpc>
                <a:spcPct val="90000"/>
              </a:lnSpc>
              <a:spcBef>
                <a:spcPct val="0"/>
              </a:spcBef>
              <a:buNone/>
              <a:defRPr sz="3000" kern="600" baseline="0">
                <a:solidFill>
                  <a:schemeClr val="tx2"/>
                </a:solidFill>
                <a:latin typeface="+mj-lt"/>
                <a:ea typeface="+mj-ea"/>
                <a:cs typeface="+mj-cs"/>
              </a:defRPr>
            </a:lvl1pPr>
          </a:lstStyle>
          <a:p>
            <a:pPr algn="ctr">
              <a:defRPr/>
            </a:pPr>
            <a:r>
              <a:rPr lang="en-US" sz="1650" dirty="0">
                <a:solidFill>
                  <a:srgbClr val="0080C7"/>
                </a:solidFill>
                <a:latin typeface="Arial" panose="020B0604020202020204"/>
              </a:rPr>
              <a:t>Prepare for Your Life-Changing Journey</a:t>
            </a:r>
          </a:p>
        </p:txBody>
      </p:sp>
      <p:pic>
        <p:nvPicPr>
          <p:cNvPr id="3" name="Google Shape;54;p13">
            <a:extLst>
              <a:ext uri="{FF2B5EF4-FFF2-40B4-BE49-F238E27FC236}">
                <a16:creationId xmlns:a16="http://schemas.microsoft.com/office/drawing/2014/main" id="{7706495B-ACCF-51D8-AE79-05B777533C0C}"/>
              </a:ext>
            </a:extLst>
          </p:cNvPr>
          <p:cNvPicPr preferRelativeResize="0"/>
          <p:nvPr/>
        </p:nvPicPr>
        <p:blipFill>
          <a:blip r:embed="rId4">
            <a:alphaModFix/>
          </a:blip>
          <a:stretch>
            <a:fillRect/>
          </a:stretch>
        </p:blipFill>
        <p:spPr>
          <a:xfrm>
            <a:off x="0" y="-1"/>
            <a:ext cx="12192000" cy="6858001"/>
          </a:xfrm>
          <a:prstGeom prst="rect">
            <a:avLst/>
          </a:prstGeom>
          <a:noFill/>
          <a:ln>
            <a:noFill/>
          </a:ln>
        </p:spPr>
      </p:pic>
      <p:sp>
        <p:nvSpPr>
          <p:cNvPr id="4" name="Slide Number Placeholder 1">
            <a:extLst>
              <a:ext uri="{FF2B5EF4-FFF2-40B4-BE49-F238E27FC236}">
                <a16:creationId xmlns:a16="http://schemas.microsoft.com/office/drawing/2014/main" id="{EED86C1C-0DFB-3FC8-A4F6-1C2690A994E6}"/>
              </a:ext>
            </a:extLst>
          </p:cNvPr>
          <p:cNvSpPr txBox="1">
            <a:spLocks/>
          </p:cNvSpPr>
          <p:nvPr/>
        </p:nvSpPr>
        <p:spPr>
          <a:xfrm>
            <a:off x="11734800" y="6553200"/>
            <a:ext cx="457200" cy="304800"/>
          </a:xfrm>
          <a:prstGeom prst="rect">
            <a:avLst/>
          </a:prstGeom>
        </p:spPr>
        <p:txBody>
          <a:bodyPr vert="horz" wrap="none" lIns="0" tIns="0" rIns="0" bIns="0" rtlCol="0" anchor="ctr"/>
          <a:lstStyle>
            <a:defPPr>
              <a:defRPr lang="en-US"/>
            </a:defPPr>
            <a:lvl1pPr marL="0" algn="ctr" defTabSz="457200" rtl="0" eaLnBrk="1" latinLnBrk="0" hangingPunct="1">
              <a:defRPr sz="800" b="0" kern="1200">
                <a:solidFill>
                  <a:schemeClr val="bg1">
                    <a:lumMod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fontAlgn="base">
              <a:spcBef>
                <a:spcPct val="0"/>
              </a:spcBef>
              <a:spcAft>
                <a:spcPct val="0"/>
              </a:spcAft>
            </a:pPr>
            <a:fld id="{2D55A223-BDE3-4662-BD05-6BDBDD27824A}" type="slidenum">
              <a:rPr lang="en-US" smtClean="0">
                <a:solidFill>
                  <a:srgbClr val="FFFFFF">
                    <a:lumMod val="85000"/>
                  </a:srgbClr>
                </a:solidFill>
                <a:latin typeface="Arial" charset="0"/>
              </a:rPr>
              <a:pPr defTabSz="914400" fontAlgn="base">
                <a:spcBef>
                  <a:spcPct val="0"/>
                </a:spcBef>
                <a:spcAft>
                  <a:spcPct val="0"/>
                </a:spcAft>
              </a:pPr>
              <a:t>34</a:t>
            </a:fld>
            <a:endParaRPr lang="en-US" dirty="0">
              <a:solidFill>
                <a:srgbClr val="FFFFFF">
                  <a:lumMod val="85000"/>
                </a:srgbClr>
              </a:solidFill>
              <a:latin typeface="Arial" charset="0"/>
            </a:endParaRPr>
          </a:p>
        </p:txBody>
      </p:sp>
    </p:spTree>
    <p:extLst>
      <p:ext uri="{BB962C8B-B14F-4D97-AF65-F5344CB8AC3E}">
        <p14:creationId xmlns:p14="http://schemas.microsoft.com/office/powerpoint/2010/main" val="34649939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icture containing food, wooden, dish, salad&#10;&#10;Description automatically generated">
            <a:extLst>
              <a:ext uri="{FF2B5EF4-FFF2-40B4-BE49-F238E27FC236}">
                <a16:creationId xmlns:a16="http://schemas.microsoft.com/office/drawing/2014/main" id="{C53F9AB8-4547-45F5-87C3-C28DF44F5C75}"/>
              </a:ext>
            </a:extLst>
          </p:cNvPr>
          <p:cNvPicPr>
            <a:picLocks noGrp="1" noChangeAspect="1"/>
          </p:cNvPicPr>
          <p:nvPr>
            <p:ph type="pic" sz="quarter" idx="15"/>
          </p:nvPr>
        </p:nvPicPr>
        <p:blipFill rotWithShape="1">
          <a:blip r:embed="rId3" cstate="screen">
            <a:extLst>
              <a:ext uri="{28A0092B-C50C-407E-A947-70E740481C1C}">
                <a14:useLocalDpi xmlns:a14="http://schemas.microsoft.com/office/drawing/2010/main" val="0"/>
              </a:ext>
            </a:extLst>
          </a:blip>
          <a:srcRect t="30338" b="28530"/>
          <a:stretch/>
        </p:blipFill>
        <p:spPr>
          <a:xfrm>
            <a:off x="0" y="0"/>
            <a:ext cx="12192000" cy="3343275"/>
          </a:xfrm>
        </p:spPr>
      </p:pic>
      <p:sp>
        <p:nvSpPr>
          <p:cNvPr id="4" name="Slide Number Placeholder 3">
            <a:extLst>
              <a:ext uri="{FF2B5EF4-FFF2-40B4-BE49-F238E27FC236}">
                <a16:creationId xmlns:a16="http://schemas.microsoft.com/office/drawing/2014/main" id="{6695B938-A40D-41C1-B1E1-6855637F075D}"/>
              </a:ext>
            </a:extLst>
          </p:cNvPr>
          <p:cNvSpPr>
            <a:spLocks noGrp="1"/>
          </p:cNvSpPr>
          <p:nvPr>
            <p:ph type="sldNum" sz="quarter" idx="12"/>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1384FA50-8B36-4B06-A05C-1E58CBA999B5}" type="slidenum">
              <a:rPr kumimoji="0" lang="en-US" sz="800" b="0" i="0" u="none" strike="noStrike" kern="1200" cap="none" spc="0" normalizeH="0" baseline="0" noProof="0" smtClean="0">
                <a:ln>
                  <a:noFill/>
                </a:ln>
                <a:solidFill>
                  <a:srgbClr val="FFFFFF">
                    <a:lumMod val="50000"/>
                  </a:srgbClr>
                </a:solidFill>
                <a:effectLst/>
                <a:uLnTx/>
                <a:uFillTx/>
                <a:latin typeface="Arial"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35</a:t>
            </a:fld>
            <a:endParaRPr kumimoji="0" lang="en-US" sz="800" b="0" i="0" u="none" strike="noStrike" kern="1200" cap="none" spc="0" normalizeH="0" baseline="0" noProof="0" dirty="0">
              <a:ln>
                <a:noFill/>
              </a:ln>
              <a:solidFill>
                <a:srgbClr val="FFFFFF">
                  <a:lumMod val="50000"/>
                </a:srgbClr>
              </a:solidFill>
              <a:effectLst/>
              <a:uLnTx/>
              <a:uFillTx/>
              <a:latin typeface="Arial" charset="0"/>
              <a:ea typeface="+mn-ea"/>
              <a:cs typeface="+mn-cs"/>
            </a:endParaRPr>
          </a:p>
        </p:txBody>
      </p:sp>
      <p:sp>
        <p:nvSpPr>
          <p:cNvPr id="15" name="Content Placeholder 14">
            <a:extLst>
              <a:ext uri="{FF2B5EF4-FFF2-40B4-BE49-F238E27FC236}">
                <a16:creationId xmlns:a16="http://schemas.microsoft.com/office/drawing/2014/main" id="{40B52C23-3551-451C-AE3C-89382E2C4C93}"/>
              </a:ext>
            </a:extLst>
          </p:cNvPr>
          <p:cNvSpPr>
            <a:spLocks noGrp="1"/>
          </p:cNvSpPr>
          <p:nvPr>
            <p:ph idx="1"/>
          </p:nvPr>
        </p:nvSpPr>
        <p:spPr>
          <a:xfrm>
            <a:off x="457201" y="3754754"/>
            <a:ext cx="6653283" cy="2417445"/>
          </a:xfrm>
        </p:spPr>
        <p:txBody>
          <a:bodyPr/>
          <a:lstStyle/>
          <a:p>
            <a:pPr marL="0" indent="0">
              <a:spcAft>
                <a:spcPts val="300"/>
              </a:spcAft>
              <a:buNone/>
            </a:pPr>
            <a:r>
              <a:rPr lang="en-US" b="0" i="0" u="none" strike="noStrike" dirty="0">
                <a:effectLst/>
              </a:rPr>
              <a:t>With Wondr you can lose weight, gain energy, sleep better and improve your mind and body - all while eating your favorite foods</a:t>
            </a:r>
            <a:endParaRPr lang="en-US" dirty="0"/>
          </a:p>
          <a:p>
            <a:pPr marL="274320" indent="-274320">
              <a:spcAft>
                <a:spcPts val="300"/>
              </a:spcAft>
            </a:pPr>
            <a:r>
              <a:rPr lang="en-US" sz="1800" dirty="0"/>
              <a:t>Online program and mobile app allows members access anywhere at any time </a:t>
            </a:r>
          </a:p>
          <a:p>
            <a:pPr marL="274320" indent="-274320">
              <a:spcAft>
                <a:spcPts val="300"/>
              </a:spcAft>
            </a:pPr>
            <a:r>
              <a:rPr lang="en-US" sz="1800" b="0" i="0" u="none" strike="noStrike" dirty="0">
                <a:effectLst/>
              </a:rPr>
              <a:t>Wondr is a skills-based digital weight loss program that teaches you how to enjoy the foods you love and improve </a:t>
            </a:r>
            <a:br>
              <a:rPr lang="en-US" sz="1800" b="0" i="0" u="none" strike="noStrike" dirty="0">
                <a:effectLst/>
              </a:rPr>
            </a:br>
            <a:r>
              <a:rPr lang="en-US" sz="1800" b="0" i="0" u="none" strike="noStrike" dirty="0">
                <a:effectLst/>
              </a:rPr>
              <a:t>your overall health</a:t>
            </a:r>
          </a:p>
        </p:txBody>
      </p:sp>
      <p:sp>
        <p:nvSpPr>
          <p:cNvPr id="14" name="Title 13">
            <a:extLst>
              <a:ext uri="{FF2B5EF4-FFF2-40B4-BE49-F238E27FC236}">
                <a16:creationId xmlns:a16="http://schemas.microsoft.com/office/drawing/2014/main" id="{9AF2DB7B-2EFB-417E-B87F-815E5169099F}"/>
              </a:ext>
            </a:extLst>
          </p:cNvPr>
          <p:cNvSpPr>
            <a:spLocks noGrp="1"/>
          </p:cNvSpPr>
          <p:nvPr>
            <p:ph type="title"/>
          </p:nvPr>
        </p:nvSpPr>
        <p:spPr/>
        <p:txBody>
          <a:bodyPr/>
          <a:lstStyle/>
          <a:p>
            <a:r>
              <a:rPr lang="en-US" dirty="0"/>
              <a:t>Wondr</a:t>
            </a:r>
            <a:r>
              <a:rPr lang="en-US" sz="1500" baseline="100000" dirty="0"/>
              <a:t>TM</a:t>
            </a:r>
          </a:p>
        </p:txBody>
      </p:sp>
      <p:sp>
        <p:nvSpPr>
          <p:cNvPr id="2" name="TextBox 1">
            <a:extLst>
              <a:ext uri="{FF2B5EF4-FFF2-40B4-BE49-F238E27FC236}">
                <a16:creationId xmlns:a16="http://schemas.microsoft.com/office/drawing/2014/main" id="{9B9FA0A2-D9BF-4373-9B7C-2CCEB3651781}"/>
              </a:ext>
            </a:extLst>
          </p:cNvPr>
          <p:cNvSpPr txBox="1"/>
          <p:nvPr/>
        </p:nvSpPr>
        <p:spPr>
          <a:xfrm>
            <a:off x="7423262" y="4436466"/>
            <a:ext cx="4311535" cy="1354217"/>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sz="2200" b="1" i="0" u="none" strike="noStrike" kern="1200" cap="none" spc="0" normalizeH="0" baseline="0" noProof="0" dirty="0">
                <a:ln>
                  <a:noFill/>
                </a:ln>
                <a:solidFill>
                  <a:srgbClr val="0080C7"/>
                </a:solidFill>
                <a:effectLst/>
                <a:uLnTx/>
                <a:uFillTx/>
                <a:latin typeface="Arial" panose="020B0604020202020204"/>
                <a:ea typeface="+mn-ea"/>
                <a:cs typeface="+mn-cs"/>
              </a:rPr>
              <a:t>Your employer has partnered with Wondr Health to help </a:t>
            </a:r>
            <a:br>
              <a:rPr kumimoji="0" lang="en-US" sz="2200" b="1" i="0" u="none" strike="noStrike" kern="1200" cap="none" spc="0" normalizeH="0" baseline="0" noProof="0" dirty="0">
                <a:ln>
                  <a:noFill/>
                </a:ln>
                <a:solidFill>
                  <a:srgbClr val="0080C7"/>
                </a:solidFill>
                <a:effectLst/>
                <a:uLnTx/>
                <a:uFillTx/>
                <a:latin typeface="Arial" panose="020B0604020202020204"/>
                <a:ea typeface="+mn-ea"/>
                <a:cs typeface="+mn-cs"/>
              </a:rPr>
            </a:br>
            <a:r>
              <a:rPr kumimoji="0" lang="en-US" sz="2200" b="1" i="0" u="none" strike="noStrike" kern="1200" cap="none" spc="0" normalizeH="0" baseline="0" noProof="0" dirty="0">
                <a:ln>
                  <a:noFill/>
                </a:ln>
                <a:solidFill>
                  <a:srgbClr val="0080C7"/>
                </a:solidFill>
                <a:effectLst/>
                <a:uLnTx/>
                <a:uFillTx/>
                <a:latin typeface="Arial" panose="020B0604020202020204"/>
                <a:ea typeface="+mn-ea"/>
                <a:cs typeface="+mn-cs"/>
              </a:rPr>
              <a:t>you improve your overall health at no cost to you.</a:t>
            </a:r>
          </a:p>
        </p:txBody>
      </p:sp>
      <p:sp>
        <p:nvSpPr>
          <p:cNvPr id="12" name="Content Placeholder 5">
            <a:extLst>
              <a:ext uri="{FF2B5EF4-FFF2-40B4-BE49-F238E27FC236}">
                <a16:creationId xmlns:a16="http://schemas.microsoft.com/office/drawing/2014/main" id="{0345FC62-A536-4821-AE8C-D07DD48369E8}"/>
              </a:ext>
            </a:extLst>
          </p:cNvPr>
          <p:cNvSpPr txBox="1">
            <a:spLocks/>
          </p:cNvSpPr>
          <p:nvPr/>
        </p:nvSpPr>
        <p:spPr>
          <a:xfrm>
            <a:off x="457200" y="2444494"/>
            <a:ext cx="3635829" cy="736347"/>
          </a:xfrm>
          <a:prstGeom prst="rect">
            <a:avLst/>
          </a:prstGeom>
        </p:spPr>
        <p:txBody>
          <a:bodyPr vert="horz" wrap="square" lIns="0" tIns="0" rIns="0" bIns="0" rtlCol="0">
            <a:noAutofit/>
          </a:bodyPr>
          <a:lstStyle>
            <a:lvl1pPr marL="228600" indent="-228600" algn="l" defTabSz="685800" rtl="0" eaLnBrk="1" latinLnBrk="0" hangingPunct="1">
              <a:lnSpc>
                <a:spcPct val="100000"/>
              </a:lnSpc>
              <a:spcBef>
                <a:spcPts val="600"/>
              </a:spcBef>
              <a:spcAft>
                <a:spcPts val="600"/>
              </a:spcAft>
              <a:buClr>
                <a:schemeClr val="tx2"/>
              </a:buClr>
              <a:buFont typeface="Arial" panose="020B0604020202020204" pitchFamily="34" charset="0"/>
              <a:buChar char="•"/>
              <a:defRPr sz="2000" kern="600" baseline="0">
                <a:solidFill>
                  <a:schemeClr val="tx1"/>
                </a:solidFill>
                <a:latin typeface="+mn-lt"/>
                <a:ea typeface="+mn-ea"/>
                <a:cs typeface="+mn-cs"/>
              </a:defRPr>
            </a:lvl1pPr>
            <a:lvl2pPr marL="429768" indent="-182880" algn="l" defTabSz="685800" rtl="0" eaLnBrk="1" latinLnBrk="0" hangingPunct="1">
              <a:lnSpc>
                <a:spcPct val="100000"/>
              </a:lnSpc>
              <a:spcBef>
                <a:spcPts val="0"/>
              </a:spcBef>
              <a:spcAft>
                <a:spcPts val="600"/>
              </a:spcAft>
              <a:buClr>
                <a:schemeClr val="tx1"/>
              </a:buClr>
              <a:buFont typeface="Arial" panose="020B0604020202020204" pitchFamily="34" charset="0"/>
              <a:buChar char="–"/>
              <a:defRPr sz="1600" kern="600" baseline="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600"/>
              </a:spcBef>
              <a:spcAft>
                <a:spcPts val="600"/>
              </a:spcAft>
              <a:buClr>
                <a:srgbClr val="0080C7"/>
              </a:buClr>
              <a:buSzTx/>
              <a:buFont typeface="Arial" panose="020B0604020202020204" pitchFamily="34" charset="0"/>
              <a:buNone/>
              <a:tabLst/>
              <a:defRPr/>
            </a:pPr>
            <a:r>
              <a:rPr kumimoji="0" lang="en-US" sz="2400" b="0" i="0" u="none" strike="noStrike" kern="600" cap="none" spc="0" normalizeH="0" baseline="0" noProof="0" dirty="0">
                <a:ln>
                  <a:noFill/>
                </a:ln>
                <a:solidFill>
                  <a:srgbClr val="FFFFFF"/>
                </a:solidFill>
                <a:effectLst/>
                <a:uLnTx/>
                <a:uFillTx/>
                <a:latin typeface="Arial" panose="020B0604020202020204"/>
                <a:ea typeface="+mn-ea"/>
                <a:cs typeface="+mn-cs"/>
              </a:rPr>
              <a:t>Metabolic Syndrome Reversal Program</a:t>
            </a:r>
          </a:p>
        </p:txBody>
      </p:sp>
      <p:sp>
        <p:nvSpPr>
          <p:cNvPr id="11" name="TextBox 10" hidden="1">
            <a:extLst>
              <a:ext uri="{FF2B5EF4-FFF2-40B4-BE49-F238E27FC236}">
                <a16:creationId xmlns:a16="http://schemas.microsoft.com/office/drawing/2014/main" id="{9EE0F7C7-996C-4A03-8772-62803BFC9203}"/>
              </a:ext>
            </a:extLst>
          </p:cNvPr>
          <p:cNvSpPr txBox="1"/>
          <p:nvPr/>
        </p:nvSpPr>
        <p:spPr>
          <a:xfrm>
            <a:off x="11097726" y="1119613"/>
            <a:ext cx="1094274" cy="553998"/>
          </a:xfrm>
          <a:prstGeom prst="rect">
            <a:avLst/>
          </a:prstGeom>
          <a:solidFill>
            <a:srgbClr val="FFFF00"/>
          </a:solidFill>
        </p:spPr>
        <p:txBody>
          <a:bodyPr wrap="none" lIns="0" tIns="0" rIns="0" bIns="0" rtlCol="0">
            <a:spAutoFit/>
          </a:body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sz="1800" b="1" i="0" u="none" strike="noStrike" kern="1200" cap="none" spc="0" normalizeH="0" baseline="0" noProof="0" dirty="0">
                <a:ln>
                  <a:noFill/>
                </a:ln>
                <a:solidFill>
                  <a:srgbClr val="FF0066"/>
                </a:solidFill>
                <a:effectLst/>
                <a:uLnTx/>
                <a:uFillTx/>
                <a:latin typeface="Arial" charset="0"/>
                <a:ea typeface="+mn-ea"/>
                <a:cs typeface="+mn-cs"/>
              </a:rPr>
              <a:t>JESSICA</a:t>
            </a:r>
            <a:br>
              <a:rPr kumimoji="0" lang="en-US" sz="1800" b="1" i="0" u="none" strike="noStrike" kern="1200" cap="none" spc="0" normalizeH="0" baseline="0" noProof="0" dirty="0">
                <a:ln>
                  <a:noFill/>
                </a:ln>
                <a:solidFill>
                  <a:srgbClr val="FF0066"/>
                </a:solidFill>
                <a:effectLst/>
                <a:uLnTx/>
                <a:uFillTx/>
                <a:latin typeface="Arial" charset="0"/>
                <a:ea typeface="+mn-ea"/>
                <a:cs typeface="+mn-cs"/>
              </a:rPr>
            </a:br>
            <a:r>
              <a:rPr kumimoji="0" lang="en-US" sz="1800" b="1" i="0" u="none" strike="noStrike" kern="1200" cap="none" spc="0" normalizeH="0" baseline="0" noProof="0" dirty="0">
                <a:ln>
                  <a:noFill/>
                </a:ln>
                <a:solidFill>
                  <a:srgbClr val="FF0066"/>
                </a:solidFill>
                <a:effectLst/>
                <a:uLnTx/>
                <a:uFillTx/>
                <a:latin typeface="Arial" charset="0"/>
                <a:ea typeface="+mn-ea"/>
                <a:cs typeface="+mn-cs"/>
              </a:rPr>
              <a:t>MELISA D</a:t>
            </a:r>
          </a:p>
        </p:txBody>
      </p:sp>
      <p:sp>
        <p:nvSpPr>
          <p:cNvPr id="7" name="Text Placeholder 16">
            <a:extLst>
              <a:ext uri="{FF2B5EF4-FFF2-40B4-BE49-F238E27FC236}">
                <a16:creationId xmlns:a16="http://schemas.microsoft.com/office/drawing/2014/main" id="{415C45CE-14C5-1D5A-6A7D-585C13CAE525}"/>
              </a:ext>
            </a:extLst>
          </p:cNvPr>
          <p:cNvSpPr>
            <a:spLocks noGrp="1"/>
          </p:cNvSpPr>
          <p:nvPr>
            <p:ph type="body" sz="quarter" idx="14"/>
          </p:nvPr>
        </p:nvSpPr>
        <p:spPr>
          <a:xfrm>
            <a:off x="457200" y="6537434"/>
            <a:ext cx="11277597" cy="304800"/>
          </a:xfrm>
        </p:spPr>
        <p:txBody>
          <a:bodyPr/>
          <a:lstStyle/>
          <a:p>
            <a:r>
              <a:rPr lang="en-US" i="0" u="none" strike="noStrike" dirty="0">
                <a:effectLst/>
              </a:rPr>
              <a:t>Wondr Health is an independent company that that has contracted with Blue Cross and Blue Shield of New Mexico to provide a metabolic syndrome reduction program for members with coverage through</a:t>
            </a:r>
            <a:r>
              <a:rPr lang="en-US" dirty="0"/>
              <a:t> BCBSNM.</a:t>
            </a:r>
          </a:p>
        </p:txBody>
      </p:sp>
    </p:spTree>
    <p:extLst>
      <p:ext uri="{BB962C8B-B14F-4D97-AF65-F5344CB8AC3E}">
        <p14:creationId xmlns:p14="http://schemas.microsoft.com/office/powerpoint/2010/main" val="41655987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B1BFDDC-AD49-4C4F-B30A-69037C5F6D83}"/>
              </a:ext>
            </a:extLst>
          </p:cNvPr>
          <p:cNvSpPr>
            <a:spLocks noGrp="1"/>
          </p:cNvSpPr>
          <p:nvPr>
            <p:ph type="title"/>
          </p:nvPr>
        </p:nvSpPr>
        <p:spPr>
          <a:xfrm>
            <a:off x="854016" y="1389888"/>
            <a:ext cx="5241984" cy="2133600"/>
          </a:xfrm>
        </p:spPr>
        <p:txBody>
          <a:bodyPr/>
          <a:lstStyle/>
          <a:p>
            <a:r>
              <a:rPr lang="en-US" dirty="0"/>
              <a:t>Stay Engaged </a:t>
            </a:r>
            <a:br>
              <a:rPr lang="en-US" dirty="0"/>
            </a:br>
            <a:r>
              <a:rPr lang="en-US" dirty="0"/>
              <a:t>in Your Health Care</a:t>
            </a:r>
          </a:p>
        </p:txBody>
      </p:sp>
      <p:pic>
        <p:nvPicPr>
          <p:cNvPr id="8" name="Picture Placeholder 7" descr="A picture containing text&#10;&#10;Description automatically generated">
            <a:extLst>
              <a:ext uri="{FF2B5EF4-FFF2-40B4-BE49-F238E27FC236}">
                <a16:creationId xmlns:a16="http://schemas.microsoft.com/office/drawing/2014/main" id="{12767F61-9CC1-4C1D-B123-E149F187C325}"/>
              </a:ext>
            </a:extLst>
          </p:cNvPr>
          <p:cNvPicPr>
            <a:picLocks noGrp="1" noChangeAspect="1"/>
          </p:cNvPicPr>
          <p:nvPr>
            <p:ph type="pic" sz="quarter" idx="15"/>
          </p:nvPr>
        </p:nvPicPr>
        <p:blipFill rotWithShape="1">
          <a:blip r:embed="rId3" cstate="screen">
            <a:extLst>
              <a:ext uri="{28A0092B-C50C-407E-A947-70E740481C1C}">
                <a14:useLocalDpi xmlns:a14="http://schemas.microsoft.com/office/drawing/2010/main" val="0"/>
              </a:ext>
            </a:extLst>
          </a:blip>
          <a:srcRect l="39845" r="10216"/>
          <a:stretch/>
        </p:blipFill>
        <p:spPr>
          <a:xfrm>
            <a:off x="7054851" y="0"/>
            <a:ext cx="5137149" cy="6858000"/>
          </a:xfrm>
        </p:spPr>
      </p:pic>
      <p:sp>
        <p:nvSpPr>
          <p:cNvPr id="6" name="TextBox 5" hidden="1">
            <a:extLst>
              <a:ext uri="{FF2B5EF4-FFF2-40B4-BE49-F238E27FC236}">
                <a16:creationId xmlns:a16="http://schemas.microsoft.com/office/drawing/2014/main" id="{222D0E8F-8BF3-413C-80AE-1975EFCE3D14}"/>
              </a:ext>
            </a:extLst>
          </p:cNvPr>
          <p:cNvSpPr txBox="1"/>
          <p:nvPr/>
        </p:nvSpPr>
        <p:spPr>
          <a:xfrm>
            <a:off x="11396911" y="827901"/>
            <a:ext cx="795089" cy="276999"/>
          </a:xfrm>
          <a:prstGeom prst="rect">
            <a:avLst/>
          </a:prstGeom>
          <a:solidFill>
            <a:srgbClr val="FFFF00"/>
          </a:solidFill>
        </p:spPr>
        <p:txBody>
          <a:bodyPr wrap="none" lIns="0" tIns="0" rIns="0" bIns="0" rtlCol="0">
            <a:spAutoFit/>
          </a:body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sz="1800" b="1" i="0" u="none" strike="noStrike" kern="1200" cap="none" spc="0" normalizeH="0" baseline="0" noProof="0" dirty="0">
                <a:ln>
                  <a:noFill/>
                </a:ln>
                <a:solidFill>
                  <a:srgbClr val="FF0066"/>
                </a:solidFill>
                <a:effectLst/>
                <a:uLnTx/>
                <a:uFillTx/>
                <a:latin typeface="Arial" charset="0"/>
                <a:ea typeface="+mn-ea"/>
                <a:cs typeface="+mn-cs"/>
              </a:rPr>
              <a:t>JEFF K</a:t>
            </a:r>
          </a:p>
        </p:txBody>
      </p:sp>
      <p:sp>
        <p:nvSpPr>
          <p:cNvPr id="2" name="Slide Number Placeholder 1">
            <a:extLst>
              <a:ext uri="{FF2B5EF4-FFF2-40B4-BE49-F238E27FC236}">
                <a16:creationId xmlns:a16="http://schemas.microsoft.com/office/drawing/2014/main" id="{7A88A90C-A32E-C095-B4DD-0239FC1C7DA3}"/>
              </a:ext>
            </a:extLst>
          </p:cNvPr>
          <p:cNvSpPr>
            <a:spLocks noGrp="1"/>
          </p:cNvSpPr>
          <p:nvPr>
            <p:ph type="sldNum" sz="quarter" idx="12"/>
          </p:nvPr>
        </p:nvSpPr>
        <p:spPr>
          <a:xfrm>
            <a:off x="11734800" y="6553200"/>
            <a:ext cx="457200" cy="304800"/>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2D55A223-BDE3-4662-BD05-6BDBDD27824A}" type="slidenum">
              <a:rPr kumimoji="0" lang="en-US" sz="800" b="0" i="0" u="none" strike="noStrike" kern="1200" cap="none" spc="0" normalizeH="0" baseline="0" noProof="0" smtClean="0">
                <a:ln>
                  <a:noFill/>
                </a:ln>
                <a:solidFill>
                  <a:schemeClr val="bg1"/>
                </a:solidFill>
                <a:effectLst/>
                <a:uLnTx/>
                <a:uFillTx/>
                <a:latin typeface="Arial"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36</a:t>
            </a:fld>
            <a:endParaRPr kumimoji="0" lang="en-US" sz="800" b="0" i="0" u="none" strike="noStrike" kern="1200" cap="none" spc="0" normalizeH="0" baseline="0" noProof="0" dirty="0">
              <a:ln>
                <a:noFill/>
              </a:ln>
              <a:solidFill>
                <a:schemeClr val="bg1"/>
              </a:solidFill>
              <a:effectLst/>
              <a:uLnTx/>
              <a:uFillTx/>
              <a:latin typeface="Arial" charset="0"/>
              <a:ea typeface="+mn-ea"/>
              <a:cs typeface="+mn-cs"/>
            </a:endParaRPr>
          </a:p>
        </p:txBody>
      </p:sp>
    </p:spTree>
    <p:extLst>
      <p:ext uri="{BB962C8B-B14F-4D97-AF65-F5344CB8AC3E}">
        <p14:creationId xmlns:p14="http://schemas.microsoft.com/office/powerpoint/2010/main" val="28679008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A picture containing tree, outdoor, grass, mammal&#10;&#10;Description automatically generated">
            <a:extLst>
              <a:ext uri="{FF2B5EF4-FFF2-40B4-BE49-F238E27FC236}">
                <a16:creationId xmlns:a16="http://schemas.microsoft.com/office/drawing/2014/main" id="{9AED81CE-A3BE-46FD-9F51-4DF4F925E3E1}"/>
              </a:ext>
            </a:extLst>
          </p:cNvPr>
          <p:cNvPicPr>
            <a:picLocks noGrp="1" noChangeAspect="1"/>
          </p:cNvPicPr>
          <p:nvPr>
            <p:ph type="pic" sz="quarter" idx="15"/>
          </p:nvPr>
        </p:nvPicPr>
        <p:blipFill rotWithShape="1">
          <a:blip r:embed="rId3" cstate="screen">
            <a:extLst>
              <a:ext uri="{28A0092B-C50C-407E-A947-70E740481C1C}">
                <a14:useLocalDpi xmlns:a14="http://schemas.microsoft.com/office/drawing/2010/main" val="0"/>
              </a:ext>
            </a:extLst>
          </a:blip>
          <a:srcRect l="28642" r="21420"/>
          <a:stretch/>
        </p:blipFill>
        <p:spPr>
          <a:xfrm>
            <a:off x="7054851" y="0"/>
            <a:ext cx="5137149" cy="6858000"/>
          </a:xfrm>
        </p:spPr>
      </p:pic>
      <p:sp>
        <p:nvSpPr>
          <p:cNvPr id="8" name="Content Placeholder 7">
            <a:extLst>
              <a:ext uri="{FF2B5EF4-FFF2-40B4-BE49-F238E27FC236}">
                <a16:creationId xmlns:a16="http://schemas.microsoft.com/office/drawing/2014/main" id="{8A708CC0-A6EE-4C31-86A7-609C490ADBC0}"/>
              </a:ext>
            </a:extLst>
          </p:cNvPr>
          <p:cNvSpPr>
            <a:spLocks noGrp="1"/>
          </p:cNvSpPr>
          <p:nvPr>
            <p:ph idx="1"/>
          </p:nvPr>
        </p:nvSpPr>
        <p:spPr>
          <a:xfrm>
            <a:off x="457200" y="1639615"/>
            <a:ext cx="6424448" cy="4572000"/>
          </a:xfrm>
        </p:spPr>
        <p:txBody>
          <a:bodyPr/>
          <a:lstStyle/>
          <a:p>
            <a:pPr marL="182880" indent="-182880">
              <a:spcBef>
                <a:spcPts val="900"/>
              </a:spcBef>
              <a:spcAft>
                <a:spcPts val="1200"/>
              </a:spcAft>
              <a:buClr>
                <a:schemeClr val="tx1"/>
              </a:buClr>
              <a:buSzPct val="100000"/>
            </a:pPr>
            <a:r>
              <a:rPr lang="en-US" sz="1800" b="1" dirty="0">
                <a:solidFill>
                  <a:schemeClr val="tx2"/>
                </a:solidFill>
              </a:rPr>
              <a:t>Use in-network providers</a:t>
            </a:r>
            <a:r>
              <a:rPr lang="en-US" sz="1800" dirty="0">
                <a:solidFill>
                  <a:schemeClr val="tx2"/>
                </a:solidFill>
              </a:rPr>
              <a:t> </a:t>
            </a:r>
          </a:p>
          <a:p>
            <a:pPr marL="182880" indent="-182880">
              <a:spcBef>
                <a:spcPts val="900"/>
              </a:spcBef>
              <a:spcAft>
                <a:spcPts val="1200"/>
              </a:spcAft>
              <a:buClr>
                <a:schemeClr val="tx1"/>
              </a:buClr>
              <a:buSzPct val="100000"/>
            </a:pPr>
            <a:r>
              <a:rPr lang="en-US" sz="1800" dirty="0"/>
              <a:t>Research costs in</a:t>
            </a:r>
            <a:r>
              <a:rPr lang="en-US" sz="1800" b="1" dirty="0"/>
              <a:t> </a:t>
            </a:r>
            <a:r>
              <a:rPr lang="en-US" sz="1800" b="1" dirty="0">
                <a:solidFill>
                  <a:schemeClr val="tx2"/>
                </a:solidFill>
              </a:rPr>
              <a:t>Provider Finder</a:t>
            </a:r>
            <a:r>
              <a:rPr lang="en-US" sz="1600" baseline="60000" dirty="0"/>
              <a:t>®</a:t>
            </a:r>
            <a:r>
              <a:rPr lang="en-US" sz="1800" dirty="0"/>
              <a:t> </a:t>
            </a:r>
          </a:p>
          <a:p>
            <a:pPr marL="182880" indent="-182880">
              <a:spcBef>
                <a:spcPts val="900"/>
              </a:spcBef>
              <a:spcAft>
                <a:spcPts val="1200"/>
              </a:spcAft>
              <a:buClr>
                <a:schemeClr val="tx1"/>
              </a:buClr>
              <a:buSzPct val="100000"/>
            </a:pPr>
            <a:r>
              <a:rPr lang="en-US" sz="1800" b="1" dirty="0">
                <a:solidFill>
                  <a:schemeClr val="tx2"/>
                </a:solidFill>
              </a:rPr>
              <a:t>Review EOBs</a:t>
            </a:r>
            <a:r>
              <a:rPr lang="en-US" sz="1800" dirty="0">
                <a:solidFill>
                  <a:schemeClr val="tx2"/>
                </a:solidFill>
              </a:rPr>
              <a:t> </a:t>
            </a:r>
            <a:r>
              <a:rPr lang="en-US" sz="1800" dirty="0"/>
              <a:t>and bills sent by your providers</a:t>
            </a:r>
          </a:p>
          <a:p>
            <a:pPr marL="182880" indent="-182880">
              <a:spcBef>
                <a:spcPts val="900"/>
              </a:spcBef>
              <a:spcAft>
                <a:spcPts val="1200"/>
              </a:spcAft>
              <a:buClr>
                <a:schemeClr val="tx1"/>
              </a:buClr>
              <a:buSzPct val="100000"/>
            </a:pPr>
            <a:r>
              <a:rPr lang="en-US" sz="1800" b="1" dirty="0">
                <a:solidFill>
                  <a:schemeClr val="tx2"/>
                </a:solidFill>
              </a:rPr>
              <a:t>Use wellness benefits</a:t>
            </a:r>
            <a:endParaRPr lang="en-US" sz="1800" dirty="0">
              <a:solidFill>
                <a:schemeClr val="tx2"/>
              </a:solidFill>
            </a:endParaRPr>
          </a:p>
          <a:p>
            <a:pPr marL="182880" indent="-182880">
              <a:spcBef>
                <a:spcPts val="900"/>
              </a:spcBef>
              <a:spcAft>
                <a:spcPts val="1200"/>
              </a:spcAft>
              <a:buClr>
                <a:schemeClr val="tx1"/>
              </a:buClr>
              <a:buSzPct val="100000"/>
            </a:pPr>
            <a:r>
              <a:rPr lang="en-US" sz="1800" b="1" dirty="0">
                <a:solidFill>
                  <a:schemeClr val="tx2"/>
                </a:solidFill>
              </a:rPr>
              <a:t>See your physician regularly</a:t>
            </a:r>
            <a:r>
              <a:rPr lang="en-US" sz="1800" dirty="0">
                <a:solidFill>
                  <a:schemeClr val="tx2"/>
                </a:solidFill>
              </a:rPr>
              <a:t> </a:t>
            </a:r>
            <a:r>
              <a:rPr lang="en-US" sz="1800" dirty="0"/>
              <a:t>for preventive care or illness</a:t>
            </a:r>
          </a:p>
          <a:p>
            <a:pPr marL="182880" indent="-182880">
              <a:spcBef>
                <a:spcPts val="900"/>
              </a:spcBef>
              <a:spcAft>
                <a:spcPts val="1200"/>
              </a:spcAft>
              <a:buClr>
                <a:schemeClr val="tx1"/>
              </a:buClr>
              <a:buSzPct val="100000"/>
            </a:pPr>
            <a:r>
              <a:rPr lang="en-US" sz="1800" b="1" dirty="0">
                <a:solidFill>
                  <a:schemeClr val="tx2"/>
                </a:solidFill>
              </a:rPr>
              <a:t>Ask your health care provider questions </a:t>
            </a:r>
            <a:r>
              <a:rPr lang="en-US" sz="1800" dirty="0"/>
              <a:t>about prescribed medications and treatment</a:t>
            </a:r>
          </a:p>
          <a:p>
            <a:pPr marL="182880" indent="-182880">
              <a:spcBef>
                <a:spcPts val="900"/>
              </a:spcBef>
              <a:spcAft>
                <a:spcPts val="1200"/>
              </a:spcAft>
              <a:buClr>
                <a:schemeClr val="tx1"/>
              </a:buClr>
              <a:buSzPct val="100000"/>
            </a:pPr>
            <a:r>
              <a:rPr lang="en-US" sz="1800" dirty="0"/>
              <a:t>Ask your doctor if </a:t>
            </a:r>
            <a:r>
              <a:rPr lang="en-US" sz="1800" b="1" dirty="0">
                <a:solidFill>
                  <a:schemeClr val="tx2"/>
                </a:solidFill>
              </a:rPr>
              <a:t>lower-cost drug options </a:t>
            </a:r>
            <a:r>
              <a:rPr lang="en-US" sz="1800" dirty="0"/>
              <a:t>are right for you</a:t>
            </a:r>
          </a:p>
          <a:p>
            <a:pPr marL="182880" indent="-182880">
              <a:spcBef>
                <a:spcPts val="900"/>
              </a:spcBef>
              <a:spcAft>
                <a:spcPts val="1200"/>
              </a:spcAft>
              <a:buClr>
                <a:schemeClr val="tx1"/>
              </a:buClr>
              <a:buSzPct val="100000"/>
            </a:pPr>
            <a:r>
              <a:rPr lang="en-US" sz="1800" b="1" dirty="0">
                <a:solidFill>
                  <a:schemeClr val="tx2"/>
                </a:solidFill>
              </a:rPr>
              <a:t>Visit </a:t>
            </a:r>
            <a:r>
              <a:rPr lang="en-US" sz="1800" b="1" dirty="0" err="1">
                <a:solidFill>
                  <a:schemeClr val="tx2"/>
                </a:solidFill>
              </a:rPr>
              <a:t>bcbsnm.com</a:t>
            </a:r>
            <a:r>
              <a:rPr lang="en-US" sz="1800" b="1" dirty="0">
                <a:solidFill>
                  <a:schemeClr val="tx2"/>
                </a:solidFill>
              </a:rPr>
              <a:t> </a:t>
            </a:r>
            <a:r>
              <a:rPr lang="en-US" sz="1800" dirty="0"/>
              <a:t>for more health and wellness information</a:t>
            </a:r>
          </a:p>
          <a:p>
            <a:endParaRPr lang="en-US" dirty="0"/>
          </a:p>
        </p:txBody>
      </p:sp>
      <p:sp>
        <p:nvSpPr>
          <p:cNvPr id="7" name="Title 6">
            <a:extLst>
              <a:ext uri="{FF2B5EF4-FFF2-40B4-BE49-F238E27FC236}">
                <a16:creationId xmlns:a16="http://schemas.microsoft.com/office/drawing/2014/main" id="{22E82772-D5AC-40A6-9328-A95281E96AC8}"/>
              </a:ext>
            </a:extLst>
          </p:cNvPr>
          <p:cNvSpPr>
            <a:spLocks noGrp="1"/>
          </p:cNvSpPr>
          <p:nvPr>
            <p:ph type="title"/>
          </p:nvPr>
        </p:nvSpPr>
        <p:spPr/>
        <p:txBody>
          <a:bodyPr/>
          <a:lstStyle/>
          <a:p>
            <a:r>
              <a:rPr lang="en-US" dirty="0"/>
              <a:t>How You Can Be </a:t>
            </a:r>
            <a:br>
              <a:rPr lang="en-US" dirty="0"/>
            </a:br>
            <a:r>
              <a:rPr lang="en-US" dirty="0"/>
              <a:t>a Smarter Consumer</a:t>
            </a:r>
          </a:p>
        </p:txBody>
      </p:sp>
      <p:sp>
        <p:nvSpPr>
          <p:cNvPr id="2" name="Slide Number Placeholder 1">
            <a:extLst>
              <a:ext uri="{FF2B5EF4-FFF2-40B4-BE49-F238E27FC236}">
                <a16:creationId xmlns:a16="http://schemas.microsoft.com/office/drawing/2014/main" id="{372F3370-4149-4A3B-9A45-A707B4FAD943}"/>
              </a:ext>
            </a:extLst>
          </p:cNvPr>
          <p:cNvSpPr>
            <a:spLocks noGrp="1"/>
          </p:cNvSpPr>
          <p:nvPr>
            <p:ph type="sldNum" sz="quarter" idx="12"/>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2D55A223-BDE3-4662-BD05-6BDBDD27824A}" type="slidenum">
              <a:rPr kumimoji="0" lang="en-US" sz="800" b="0" i="0" u="none" strike="noStrike" kern="1200" cap="none" spc="0" normalizeH="0" baseline="0" noProof="0" smtClean="0">
                <a:ln>
                  <a:noFill/>
                </a:ln>
                <a:solidFill>
                  <a:srgbClr val="FFFFFF"/>
                </a:solidFill>
                <a:effectLst/>
                <a:uLnTx/>
                <a:uFillTx/>
                <a:latin typeface="Arial"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37</a:t>
            </a:fld>
            <a:endParaRPr kumimoji="0" lang="en-US" sz="8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11" name="TextBox 10" hidden="1">
            <a:extLst>
              <a:ext uri="{FF2B5EF4-FFF2-40B4-BE49-F238E27FC236}">
                <a16:creationId xmlns:a16="http://schemas.microsoft.com/office/drawing/2014/main" id="{72C675DF-A997-4A10-8F54-0DC8A496B718}"/>
              </a:ext>
            </a:extLst>
          </p:cNvPr>
          <p:cNvSpPr txBox="1"/>
          <p:nvPr/>
        </p:nvSpPr>
        <p:spPr>
          <a:xfrm>
            <a:off x="11396911" y="827901"/>
            <a:ext cx="795089" cy="276999"/>
          </a:xfrm>
          <a:prstGeom prst="rect">
            <a:avLst/>
          </a:prstGeom>
          <a:solidFill>
            <a:srgbClr val="FFFF00"/>
          </a:solidFill>
        </p:spPr>
        <p:txBody>
          <a:bodyPr wrap="none" lIns="0" tIns="0" rIns="0" bIns="0" rtlCol="0">
            <a:spAutoFit/>
          </a:body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sz="1800" b="1" i="0" u="none" strike="noStrike" kern="1200" cap="none" spc="0" normalizeH="0" baseline="0" noProof="0" dirty="0">
                <a:ln>
                  <a:noFill/>
                </a:ln>
                <a:solidFill>
                  <a:srgbClr val="FF0066"/>
                </a:solidFill>
                <a:effectLst/>
                <a:uLnTx/>
                <a:uFillTx/>
                <a:latin typeface="Arial" charset="0"/>
                <a:ea typeface="+mn-ea"/>
                <a:cs typeface="+mn-cs"/>
              </a:rPr>
              <a:t>JEFF K</a:t>
            </a:r>
          </a:p>
        </p:txBody>
      </p:sp>
    </p:spTree>
    <p:extLst>
      <p:ext uri="{BB962C8B-B14F-4D97-AF65-F5344CB8AC3E}">
        <p14:creationId xmlns:p14="http://schemas.microsoft.com/office/powerpoint/2010/main" val="24390645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6D1AEB7-0799-3DD7-30D3-D2270E2165D0}"/>
              </a:ext>
            </a:extLst>
          </p:cNvPr>
          <p:cNvSpPr>
            <a:spLocks noGrp="1"/>
          </p:cNvSpPr>
          <p:nvPr>
            <p:ph type="sldNum" sz="quarter" idx="12"/>
          </p:nvPr>
        </p:nvSpPr>
        <p:spPr/>
        <p:txBody>
          <a:bodyPr/>
          <a:lstStyle/>
          <a:p>
            <a:fld id="{2D55A223-BDE3-4662-BD05-6BDBDD27824A}" type="slidenum">
              <a:rPr lang="en-US" smtClean="0"/>
              <a:pPr/>
              <a:t>38</a:t>
            </a:fld>
            <a:endParaRPr lang="en-US" dirty="0"/>
          </a:p>
        </p:txBody>
      </p:sp>
      <p:sp>
        <p:nvSpPr>
          <p:cNvPr id="13" name="Content Placeholder 9">
            <a:extLst>
              <a:ext uri="{FF2B5EF4-FFF2-40B4-BE49-F238E27FC236}">
                <a16:creationId xmlns:a16="http://schemas.microsoft.com/office/drawing/2014/main" id="{EBA3CDD2-0113-9D84-BB38-1B8534E4A6B7}"/>
              </a:ext>
            </a:extLst>
          </p:cNvPr>
          <p:cNvSpPr txBox="1">
            <a:spLocks/>
          </p:cNvSpPr>
          <p:nvPr/>
        </p:nvSpPr>
        <p:spPr>
          <a:xfrm>
            <a:off x="864478" y="2682903"/>
            <a:ext cx="6829096" cy="3253164"/>
          </a:xfrm>
          <a:prstGeom prst="rect">
            <a:avLst/>
          </a:prstGeom>
        </p:spPr>
        <p:txBody>
          <a:bodyPr/>
          <a:lstStyle>
            <a:lvl1pPr marL="228600" indent="-228600" algn="l" defTabSz="685800" rtl="0" eaLnBrk="1" latinLnBrk="0" hangingPunct="1">
              <a:lnSpc>
                <a:spcPct val="100000"/>
              </a:lnSpc>
              <a:spcBef>
                <a:spcPts val="600"/>
              </a:spcBef>
              <a:spcAft>
                <a:spcPts val="600"/>
              </a:spcAft>
              <a:buClr>
                <a:schemeClr val="tx2"/>
              </a:buClr>
              <a:buFont typeface="Arial" panose="020B0604020202020204" pitchFamily="34" charset="0"/>
              <a:buChar char="•"/>
              <a:defRPr sz="2000" kern="600" baseline="0">
                <a:solidFill>
                  <a:schemeClr val="tx1"/>
                </a:solidFill>
                <a:latin typeface="+mn-lt"/>
                <a:ea typeface="+mn-ea"/>
                <a:cs typeface="+mn-cs"/>
              </a:defRPr>
            </a:lvl1pPr>
            <a:lvl2pPr marL="429768" indent="-182880" algn="l" defTabSz="685800" rtl="0" eaLnBrk="1" latinLnBrk="0" hangingPunct="1">
              <a:lnSpc>
                <a:spcPct val="100000"/>
              </a:lnSpc>
              <a:spcBef>
                <a:spcPts val="0"/>
              </a:spcBef>
              <a:spcAft>
                <a:spcPts val="600"/>
              </a:spcAft>
              <a:buClr>
                <a:schemeClr val="tx1"/>
              </a:buClr>
              <a:buFont typeface="Arial" panose="020B0604020202020204" pitchFamily="34" charset="0"/>
              <a:buChar char="–"/>
              <a:defRPr sz="1600" kern="600" baseline="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spcBef>
                <a:spcPts val="0"/>
              </a:spcBef>
              <a:spcAft>
                <a:spcPts val="0"/>
              </a:spcAft>
              <a:buClr>
                <a:srgbClr val="0080C7"/>
              </a:buClr>
              <a:buFontTx/>
              <a:buNone/>
              <a:defRPr/>
            </a:pPr>
            <a:r>
              <a:rPr lang="en-US" sz="2400" b="1" dirty="0">
                <a:solidFill>
                  <a:schemeClr val="tx2"/>
                </a:solidFill>
                <a:latin typeface="Arial" panose="020B0604020202020204"/>
              </a:rPr>
              <a:t>Blue Cross and Blue Shield of New Mexico </a:t>
            </a:r>
          </a:p>
          <a:p>
            <a:pPr marL="0" indent="0" algn="ctr">
              <a:spcBef>
                <a:spcPts val="0"/>
              </a:spcBef>
              <a:spcAft>
                <a:spcPts val="3000"/>
              </a:spcAft>
              <a:buClr>
                <a:srgbClr val="0080C7"/>
              </a:buClr>
              <a:buFontTx/>
              <a:buNone/>
              <a:defRPr/>
            </a:pPr>
            <a:r>
              <a:rPr lang="en-US" sz="2400" b="1" dirty="0">
                <a:solidFill>
                  <a:schemeClr val="tx2"/>
                </a:solidFill>
                <a:latin typeface="Arial" panose="020B0604020202020204"/>
              </a:rPr>
              <a:t>Member Customer Service </a:t>
            </a:r>
            <a:r>
              <a:rPr lang="en-US" sz="2400" dirty="0">
                <a:solidFill>
                  <a:schemeClr val="tx2"/>
                </a:solidFill>
                <a:latin typeface="Arial" panose="020B0604020202020204"/>
              </a:rPr>
              <a:t>f</a:t>
            </a:r>
            <a:r>
              <a:rPr lang="en-US" sz="2400" b="1" dirty="0">
                <a:solidFill>
                  <a:schemeClr val="tx2"/>
                </a:solidFill>
                <a:latin typeface="Arial" panose="020B0604020202020204"/>
              </a:rPr>
              <a:t>or the                        State of New Mexico</a:t>
            </a:r>
          </a:p>
          <a:p>
            <a:pPr marL="0" indent="0" algn="ctr">
              <a:buClr>
                <a:srgbClr val="0080C7"/>
              </a:buClr>
              <a:buFontTx/>
              <a:buNone/>
              <a:defRPr/>
            </a:pPr>
            <a:r>
              <a:rPr lang="en-US" sz="4400" b="1" dirty="0">
                <a:solidFill>
                  <a:schemeClr val="tx2"/>
                </a:solidFill>
                <a:latin typeface="Arial" panose="020B0604020202020204"/>
              </a:rPr>
              <a:t>877-994-2583</a:t>
            </a:r>
          </a:p>
        </p:txBody>
      </p:sp>
      <p:pic>
        <p:nvPicPr>
          <p:cNvPr id="14" name="Graphic 13">
            <a:extLst>
              <a:ext uri="{FF2B5EF4-FFF2-40B4-BE49-F238E27FC236}">
                <a16:creationId xmlns:a16="http://schemas.microsoft.com/office/drawing/2014/main" id="{BECB50D0-C610-798B-959C-BCCAD173A96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45912" y="457200"/>
            <a:ext cx="2812650" cy="386050"/>
          </a:xfrm>
          <a:prstGeom prst="rect">
            <a:avLst/>
          </a:prstGeom>
        </p:spPr>
      </p:pic>
      <p:pic>
        <p:nvPicPr>
          <p:cNvPr id="16" name="Picture 15">
            <a:extLst>
              <a:ext uri="{FF2B5EF4-FFF2-40B4-BE49-F238E27FC236}">
                <a16:creationId xmlns:a16="http://schemas.microsoft.com/office/drawing/2014/main" id="{3DB1A187-5068-7BAF-0978-F14D221EA068}"/>
              </a:ext>
            </a:extLst>
          </p:cNvPr>
          <p:cNvPicPr>
            <a:picLocks noChangeAspect="1"/>
          </p:cNvPicPr>
          <p:nvPr/>
        </p:nvPicPr>
        <p:blipFill>
          <a:blip r:embed="rId4"/>
          <a:stretch>
            <a:fillRect/>
          </a:stretch>
        </p:blipFill>
        <p:spPr>
          <a:xfrm>
            <a:off x="9057290" y="2136798"/>
            <a:ext cx="2822088" cy="2584404"/>
          </a:xfrm>
          <a:prstGeom prst="ellipse">
            <a:avLst/>
          </a:prstGeom>
          <a:ln>
            <a:noFill/>
          </a:ln>
          <a:effectLst>
            <a:softEdge rad="112500"/>
          </a:effectLst>
        </p:spPr>
      </p:pic>
    </p:spTree>
    <p:extLst>
      <p:ext uri="{BB962C8B-B14F-4D97-AF65-F5344CB8AC3E}">
        <p14:creationId xmlns:p14="http://schemas.microsoft.com/office/powerpoint/2010/main" val="13417627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8C3634B-EC0A-4051-996A-A49F2B0CD63A}"/>
              </a:ext>
            </a:extLst>
          </p:cNvPr>
          <p:cNvSpPr>
            <a:spLocks noGrp="1"/>
          </p:cNvSpPr>
          <p:nvPr>
            <p:ph type="sldNum" sz="quarter" idx="12"/>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2D55A223-BDE3-4662-BD05-6BDBDD27824A}" type="slidenum">
              <a:rPr kumimoji="0" lang="en-US" sz="800" b="0" i="0" u="none" strike="noStrike" kern="1200" cap="none" spc="0" normalizeH="0" baseline="0" noProof="0" smtClean="0">
                <a:ln>
                  <a:noFill/>
                </a:ln>
                <a:solidFill>
                  <a:srgbClr val="FFFFFF">
                    <a:lumMod val="85000"/>
                  </a:srgbClr>
                </a:solidFill>
                <a:effectLst/>
                <a:uLnTx/>
                <a:uFillTx/>
                <a:latin typeface="Arial"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4</a:t>
            </a:fld>
            <a:endParaRPr kumimoji="0" lang="en-US" sz="800" b="0" i="0" u="none" strike="noStrike" kern="1200" cap="none" spc="0" normalizeH="0" baseline="0" noProof="0" dirty="0">
              <a:ln>
                <a:noFill/>
              </a:ln>
              <a:solidFill>
                <a:srgbClr val="FFFFFF">
                  <a:lumMod val="85000"/>
                </a:srgbClr>
              </a:solidFill>
              <a:effectLst/>
              <a:uLnTx/>
              <a:uFillTx/>
              <a:latin typeface="Arial" charset="0"/>
              <a:ea typeface="+mn-ea"/>
              <a:cs typeface="+mn-cs"/>
            </a:endParaRPr>
          </a:p>
        </p:txBody>
      </p:sp>
      <p:sp>
        <p:nvSpPr>
          <p:cNvPr id="7" name="Title 6">
            <a:extLst>
              <a:ext uri="{FF2B5EF4-FFF2-40B4-BE49-F238E27FC236}">
                <a16:creationId xmlns:a16="http://schemas.microsoft.com/office/drawing/2014/main" id="{4ABEB523-7B4B-4380-9931-9597FCCED092}"/>
              </a:ext>
            </a:extLst>
          </p:cNvPr>
          <p:cNvSpPr>
            <a:spLocks noGrp="1"/>
          </p:cNvSpPr>
          <p:nvPr>
            <p:ph type="title"/>
          </p:nvPr>
        </p:nvSpPr>
        <p:spPr/>
        <p:txBody>
          <a:bodyPr/>
          <a:lstStyle/>
          <a:p>
            <a:r>
              <a:rPr lang="en-US" dirty="0"/>
              <a:t>Benefits Comparison</a:t>
            </a:r>
          </a:p>
        </p:txBody>
      </p:sp>
      <p:sp>
        <p:nvSpPr>
          <p:cNvPr id="32" name="TextBox 31" hidden="1">
            <a:extLst>
              <a:ext uri="{FF2B5EF4-FFF2-40B4-BE49-F238E27FC236}">
                <a16:creationId xmlns:a16="http://schemas.microsoft.com/office/drawing/2014/main" id="{0326C067-16C7-4B8F-9E0C-F4F68F2492D4}"/>
              </a:ext>
            </a:extLst>
          </p:cNvPr>
          <p:cNvSpPr txBox="1"/>
          <p:nvPr/>
        </p:nvSpPr>
        <p:spPr>
          <a:xfrm>
            <a:off x="11396911" y="696528"/>
            <a:ext cx="795089" cy="276999"/>
          </a:xfrm>
          <a:prstGeom prst="rect">
            <a:avLst/>
          </a:prstGeom>
          <a:solidFill>
            <a:srgbClr val="FFFF00"/>
          </a:solidFill>
        </p:spPr>
        <p:txBody>
          <a:bodyPr wrap="none" lIns="0" tIns="0" rIns="0" bIns="0" rtlCol="0">
            <a:spAutoFit/>
          </a:body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sz="1800" b="1" i="0" u="none" strike="noStrike" kern="1200" cap="none" spc="0" normalizeH="0" baseline="0" noProof="0" dirty="0">
                <a:ln>
                  <a:noFill/>
                </a:ln>
                <a:solidFill>
                  <a:srgbClr val="FF0066"/>
                </a:solidFill>
                <a:effectLst/>
                <a:uLnTx/>
                <a:uFillTx/>
                <a:latin typeface="Arial" charset="0"/>
                <a:ea typeface="+mn-ea"/>
                <a:cs typeface="+mn-cs"/>
              </a:rPr>
              <a:t>JEFF K</a:t>
            </a:r>
          </a:p>
        </p:txBody>
      </p:sp>
      <p:graphicFrame>
        <p:nvGraphicFramePr>
          <p:cNvPr id="5" name="Group 3">
            <a:extLst>
              <a:ext uri="{FF2B5EF4-FFF2-40B4-BE49-F238E27FC236}">
                <a16:creationId xmlns:a16="http://schemas.microsoft.com/office/drawing/2014/main" id="{0D1AB453-6537-73CA-D689-B39A6DBE1D30}"/>
              </a:ext>
            </a:extLst>
          </p:cNvPr>
          <p:cNvGraphicFramePr>
            <a:graphicFrameLocks/>
          </p:cNvGraphicFramePr>
          <p:nvPr>
            <p:extLst>
              <p:ext uri="{D42A27DB-BD31-4B8C-83A1-F6EECF244321}">
                <p14:modId xmlns:p14="http://schemas.microsoft.com/office/powerpoint/2010/main" val="2104298669"/>
              </p:ext>
            </p:extLst>
          </p:nvPr>
        </p:nvGraphicFramePr>
        <p:xfrm>
          <a:off x="457200" y="1178342"/>
          <a:ext cx="11277601" cy="5371547"/>
        </p:xfrm>
        <a:graphic>
          <a:graphicData uri="http://schemas.openxmlformats.org/drawingml/2006/table">
            <a:tbl>
              <a:tblPr/>
              <a:tblGrid>
                <a:gridCol w="2972117">
                  <a:extLst>
                    <a:ext uri="{9D8B030D-6E8A-4147-A177-3AD203B41FA5}">
                      <a16:colId xmlns:a16="http://schemas.microsoft.com/office/drawing/2014/main" val="20000"/>
                    </a:ext>
                  </a:extLst>
                </a:gridCol>
                <a:gridCol w="2020570">
                  <a:extLst>
                    <a:ext uri="{9D8B030D-6E8A-4147-A177-3AD203B41FA5}">
                      <a16:colId xmlns:a16="http://schemas.microsoft.com/office/drawing/2014/main" val="20001"/>
                    </a:ext>
                  </a:extLst>
                </a:gridCol>
                <a:gridCol w="2196783">
                  <a:extLst>
                    <a:ext uri="{9D8B030D-6E8A-4147-A177-3AD203B41FA5}">
                      <a16:colId xmlns:a16="http://schemas.microsoft.com/office/drawing/2014/main" val="20002"/>
                    </a:ext>
                  </a:extLst>
                </a:gridCol>
                <a:gridCol w="2020570">
                  <a:extLst>
                    <a:ext uri="{9D8B030D-6E8A-4147-A177-3AD203B41FA5}">
                      <a16:colId xmlns:a16="http://schemas.microsoft.com/office/drawing/2014/main" val="20003"/>
                    </a:ext>
                  </a:extLst>
                </a:gridCol>
                <a:gridCol w="2067561">
                  <a:extLst>
                    <a:ext uri="{9D8B030D-6E8A-4147-A177-3AD203B41FA5}">
                      <a16:colId xmlns:a16="http://schemas.microsoft.com/office/drawing/2014/main" val="1053794298"/>
                    </a:ext>
                  </a:extLst>
                </a:gridCol>
              </a:tblGrid>
              <a:tr h="249949">
                <a:tc row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1" i="0" u="none" strike="noStrike" cap="none" normalizeH="0" baseline="0" dirty="0">
                          <a:ln>
                            <a:noFill/>
                          </a:ln>
                          <a:solidFill>
                            <a:schemeClr val="bg1"/>
                          </a:solidFill>
                          <a:effectLst/>
                          <a:latin typeface="+mn-lt"/>
                          <a:cs typeface="Arial" panose="020B0604020202020204" pitchFamily="34" charset="0"/>
                        </a:rPr>
                        <a:t>Benefit</a:t>
                      </a:r>
                    </a:p>
                  </a:txBody>
                  <a:tcPr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B4C2CC">
                        <a:lumMod val="5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HMO</a:t>
                      </a:r>
                    </a:p>
                  </a:txBody>
                  <a:tcPr marL="45720" marR="45720" anchor="ctr" anchorCtr="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B4C2CC">
                        <a:lumMod val="75000"/>
                      </a:srgbClr>
                    </a:solidFill>
                  </a:tcPr>
                </a:tc>
                <a:tc gridSpan="3">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Blue Preferred Plus PPO</a:t>
                      </a:r>
                    </a:p>
                  </a:txBody>
                  <a:tcPr marL="45720" marR="45720" anchor="ctr" anchorCtr="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45720" marR="45720" anchor="ctr" anchorCtr="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2">
                        <a:lumMod val="75000"/>
                      </a:schemeClr>
                    </a:solidFill>
                  </a:tcPr>
                </a:tc>
                <a:extLst>
                  <a:ext uri="{0D108BD9-81ED-4DB2-BD59-A6C34878D82A}">
                    <a16:rowId xmlns:a16="http://schemas.microsoft.com/office/drawing/2014/main" val="10000"/>
                  </a:ext>
                </a:extLst>
              </a:tr>
              <a:tr h="573413">
                <a:tc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1" i="0" u="none" strike="noStrike" cap="none" normalizeH="0" baseline="0" dirty="0">
                        <a:ln>
                          <a:noFill/>
                        </a:ln>
                        <a:solidFill>
                          <a:schemeClr val="tx1"/>
                        </a:solidFill>
                        <a:effectLst/>
                        <a:latin typeface="Arial Narrow" pitchFamily="34" charset="0"/>
                      </a:endParaRPr>
                    </a:p>
                  </a:txBody>
                  <a:tcPr marL="45720" marR="45720" anchor="ctr" horzOverflow="overflow">
                    <a:lnL w="381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bg1"/>
                          </a:solidFill>
                          <a:effectLst/>
                          <a:latin typeface="+mn-lt"/>
                          <a:cs typeface="Arial" panose="020B0604020202020204" pitchFamily="34" charset="0"/>
                        </a:rPr>
                        <a:t>IN-NETWORK</a:t>
                      </a:r>
                    </a:p>
                  </a:txBody>
                  <a:tcPr marL="45720" marR="45720" anchor="ctr" anchorCtr="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B4C2CC">
                        <a:lumMod val="7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bg1"/>
                          </a:solidFill>
                          <a:effectLst/>
                          <a:latin typeface="+mn-lt"/>
                          <a:cs typeface="Arial" panose="020B0604020202020204" pitchFamily="34" charset="0"/>
                        </a:rPr>
                        <a:t>Tier 1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bg1"/>
                          </a:solidFill>
                          <a:effectLst/>
                          <a:latin typeface="+mn-lt"/>
                          <a:cs typeface="Arial" panose="020B0604020202020204" pitchFamily="34" charset="0"/>
                        </a:rPr>
                        <a:t>IN-NETWORK</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1100" spc="-5" dirty="0">
                          <a:solidFill>
                            <a:srgbClr val="FFFFFF"/>
                          </a:solidFill>
                          <a:latin typeface="+mn-lt"/>
                          <a:cs typeface="Arial"/>
                        </a:rPr>
                        <a:t>Blue </a:t>
                      </a:r>
                      <a:r>
                        <a:rPr lang="en-US" sz="1100" dirty="0">
                          <a:solidFill>
                            <a:srgbClr val="FFFFFF"/>
                          </a:solidFill>
                          <a:latin typeface="+mn-lt"/>
                          <a:cs typeface="Arial"/>
                        </a:rPr>
                        <a:t>Preferred </a:t>
                      </a:r>
                      <a:r>
                        <a:rPr lang="en-US" sz="1100" spc="-5" dirty="0">
                          <a:solidFill>
                            <a:srgbClr val="FFFFFF"/>
                          </a:solidFill>
                          <a:latin typeface="+mn-lt"/>
                          <a:cs typeface="Arial"/>
                        </a:rPr>
                        <a:t>Plus</a:t>
                      </a:r>
                      <a:r>
                        <a:rPr lang="en-US" sz="1100" spc="-65" dirty="0">
                          <a:solidFill>
                            <a:srgbClr val="FFFFFF"/>
                          </a:solidFill>
                          <a:latin typeface="+mn-lt"/>
                          <a:cs typeface="Arial"/>
                        </a:rPr>
                        <a:t> </a:t>
                      </a:r>
                      <a:r>
                        <a:rPr lang="en-US" sz="1100" spc="-5" dirty="0">
                          <a:solidFill>
                            <a:srgbClr val="FFFFFF"/>
                          </a:solidFill>
                          <a:latin typeface="+mn-lt"/>
                          <a:cs typeface="Arial"/>
                        </a:rPr>
                        <a:t>(NBP)</a:t>
                      </a:r>
                      <a:endParaRPr kumimoji="0" lang="en-US" sz="1100" b="1" i="0" u="none" strike="noStrike" cap="none" normalizeH="0" baseline="0" dirty="0">
                        <a:ln>
                          <a:noFill/>
                        </a:ln>
                        <a:solidFill>
                          <a:schemeClr val="bg1"/>
                        </a:solidFill>
                        <a:effectLst/>
                        <a:latin typeface="+mn-lt"/>
                        <a:cs typeface="Arial" panose="020B0604020202020204" pitchFamily="34" charset="0"/>
                      </a:endParaRPr>
                    </a:p>
                  </a:txBody>
                  <a:tcPr marL="45720" marR="45720" anchor="ctr" anchorCtr="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1"/>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bg1"/>
                          </a:solidFill>
                          <a:effectLst/>
                          <a:latin typeface="+mn-lt"/>
                          <a:cs typeface="Arial" panose="020B0604020202020204" pitchFamily="34" charset="0"/>
                        </a:rPr>
                        <a:t>Tier 2</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bg1"/>
                          </a:solidFill>
                          <a:effectLst/>
                          <a:latin typeface="+mn-lt"/>
                          <a:cs typeface="Arial" panose="020B0604020202020204" pitchFamily="34" charset="0"/>
                        </a:rPr>
                        <a:t>IN-NETWORK</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1100" dirty="0">
                          <a:solidFill>
                            <a:srgbClr val="FFFFFF"/>
                          </a:solidFill>
                          <a:latin typeface="+mn-lt"/>
                          <a:cs typeface="Arial"/>
                        </a:rPr>
                        <a:t>Preferred</a:t>
                      </a:r>
                      <a:r>
                        <a:rPr lang="en-US" sz="1100" spc="-60" dirty="0">
                          <a:solidFill>
                            <a:srgbClr val="FFFFFF"/>
                          </a:solidFill>
                          <a:latin typeface="+mn-lt"/>
                          <a:cs typeface="Arial"/>
                        </a:rPr>
                        <a:t> </a:t>
                      </a:r>
                      <a:r>
                        <a:rPr lang="en-US" sz="1100" dirty="0">
                          <a:solidFill>
                            <a:srgbClr val="FFFFFF"/>
                          </a:solidFill>
                          <a:latin typeface="+mn-lt"/>
                          <a:cs typeface="Arial"/>
                        </a:rPr>
                        <a:t>(PPO)</a:t>
                      </a:r>
                      <a:endParaRPr kumimoji="0" lang="en-US" sz="1100" b="1" i="0" u="none" strike="noStrike" cap="none" normalizeH="0" baseline="0" dirty="0">
                        <a:ln>
                          <a:noFill/>
                        </a:ln>
                        <a:solidFill>
                          <a:schemeClr val="bg1"/>
                        </a:solidFill>
                        <a:effectLst/>
                        <a:latin typeface="+mn-lt"/>
                        <a:cs typeface="Arial" panose="020B0604020202020204" pitchFamily="34" charset="0"/>
                      </a:endParaRPr>
                    </a:p>
                  </a:txBody>
                  <a:tcPr marL="45720" marR="45720" anchor="ctr" anchorCtr="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1"/>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bg1"/>
                          </a:solidFill>
                          <a:effectLst/>
                          <a:latin typeface="+mn-lt"/>
                          <a:cs typeface="Arial" panose="020B0604020202020204" pitchFamily="34" charset="0"/>
                        </a:rPr>
                        <a:t>Tier 3</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bg1"/>
                          </a:solidFill>
                          <a:effectLst/>
                          <a:latin typeface="+mn-lt"/>
                          <a:cs typeface="Arial" panose="020B0604020202020204" pitchFamily="34" charset="0"/>
                        </a:rPr>
                        <a:t>OUT-OF-NETWORK</a:t>
                      </a:r>
                    </a:p>
                    <a:p>
                      <a:pPr marL="0" marR="0" lvl="0" indent="0" algn="ctr" defTabSz="914400" rtl="0" eaLnBrk="1" fontAlgn="base" latinLnBrk="0" hangingPunct="1">
                        <a:lnSpc>
                          <a:spcPct val="100000"/>
                        </a:lnSpc>
                        <a:spcBef>
                          <a:spcPct val="0"/>
                        </a:spcBef>
                        <a:spcAft>
                          <a:spcPct val="0"/>
                        </a:spcAft>
                        <a:buClrTx/>
                        <a:buSzTx/>
                        <a:buFontTx/>
                        <a:buNone/>
                        <a:tabLst/>
                      </a:pPr>
                      <a:r>
                        <a:rPr lang="en-US" sz="1100" dirty="0">
                          <a:solidFill>
                            <a:srgbClr val="FFFFFF"/>
                          </a:solidFill>
                          <a:latin typeface="+mn-lt"/>
                          <a:cs typeface="Arial"/>
                        </a:rPr>
                        <a:t>Nonpreferred Provider (OON)</a:t>
                      </a:r>
                      <a:endParaRPr kumimoji="0" lang="en-US" sz="1100" b="1" i="0" u="none" strike="noStrike" cap="none" normalizeH="0" baseline="0" dirty="0">
                        <a:ln>
                          <a:noFill/>
                        </a:ln>
                        <a:solidFill>
                          <a:schemeClr val="bg1"/>
                        </a:solidFill>
                        <a:effectLst/>
                        <a:latin typeface="+mn-lt"/>
                        <a:cs typeface="Arial" panose="020B0604020202020204" pitchFamily="34" charset="0"/>
                      </a:endParaRPr>
                    </a:p>
                  </a:txBody>
                  <a:tcPr marL="45720" marR="45720" anchor="ctr" anchorCtr="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1"/>
                  </a:ext>
                </a:extLst>
              </a:tr>
              <a:tr h="401756">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a:ln>
                            <a:noFill/>
                          </a:ln>
                          <a:solidFill>
                            <a:schemeClr val="tx1"/>
                          </a:solidFill>
                          <a:effectLst/>
                          <a:latin typeface="+mn-lt"/>
                          <a:cs typeface="Arial" pitchFamily="34" charset="0"/>
                        </a:rPr>
                        <a:t>Individual/Two-Person/Family Deductible</a:t>
                      </a:r>
                    </a:p>
                  </a:txBody>
                  <a:tcPr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1E1E1E">
                        <a:lumMod val="25000"/>
                        <a:lumOff val="75000"/>
                      </a:srgbClr>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a:ln>
                            <a:noFill/>
                          </a:ln>
                          <a:solidFill>
                            <a:schemeClr val="tx1"/>
                          </a:solidFill>
                          <a:effectLst/>
                          <a:latin typeface="+mn-lt"/>
                          <a:cs typeface="Arial" panose="020B0604020202020204" pitchFamily="34" charset="0"/>
                        </a:rPr>
                        <a:t>$425 / $850 / $1,275</a:t>
                      </a:r>
                    </a:p>
                  </a:txBody>
                  <a:tcPr marL="45720" marR="45720" anchor="ctr" anchorCtr="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B4C2CC">
                        <a:lumMod val="20000"/>
                        <a:lumOff val="80000"/>
                      </a:srgbClr>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a:ln>
                            <a:noFill/>
                          </a:ln>
                          <a:solidFill>
                            <a:schemeClr val="tx1"/>
                          </a:solidFill>
                          <a:effectLst/>
                          <a:latin typeface="+mn-lt"/>
                          <a:cs typeface="Arial" panose="020B0604020202020204" pitchFamily="34" charset="0"/>
                        </a:rPr>
                        <a:t>$500 / $1,000 / $1,500</a:t>
                      </a: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00" b="0" i="0" u="none" strike="noStrike" cap="none" normalizeH="0" baseline="0" dirty="0">
                          <a:ln>
                            <a:noFill/>
                          </a:ln>
                          <a:solidFill>
                            <a:schemeClr val="tx1"/>
                          </a:solidFill>
                          <a:effectLst/>
                          <a:latin typeface="+mn-lt"/>
                          <a:cs typeface="Arial" panose="020B0604020202020204" pitchFamily="34" charset="0"/>
                        </a:rPr>
                        <a:t>$700 / $1,400 / $2,100</a:t>
                      </a:r>
                    </a:p>
                  </a:txBody>
                  <a:tcPr marL="45720" marR="45720" anchor="ctr" anchorCtr="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00" b="0" i="0" u="none" strike="noStrike" cap="none" normalizeH="0" baseline="0" dirty="0">
                          <a:ln>
                            <a:noFill/>
                          </a:ln>
                          <a:solidFill>
                            <a:schemeClr val="tx1"/>
                          </a:solidFill>
                          <a:effectLst/>
                          <a:latin typeface="+mn-lt"/>
                          <a:cs typeface="Arial" panose="020B0604020202020204" pitchFamily="34" charset="0"/>
                        </a:rPr>
                        <a:t>$3,000 / $6,000 / $9,000</a:t>
                      </a:r>
                    </a:p>
                  </a:txBody>
                  <a:tcPr marL="45720" marR="45720" anchor="ctr" anchorCtr="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tx2">
                        <a:lumMod val="20000"/>
                        <a:lumOff val="80000"/>
                      </a:schemeClr>
                    </a:solidFill>
                  </a:tcPr>
                </a:tc>
                <a:extLst>
                  <a:ext uri="{0D108BD9-81ED-4DB2-BD59-A6C34878D82A}">
                    <a16:rowId xmlns:a16="http://schemas.microsoft.com/office/drawing/2014/main" val="10002"/>
                  </a:ext>
                </a:extLst>
              </a:tr>
              <a:tr h="433323">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a:ln>
                            <a:noFill/>
                          </a:ln>
                          <a:solidFill>
                            <a:schemeClr val="tx1"/>
                          </a:solidFill>
                          <a:effectLst/>
                          <a:latin typeface="+mn-lt"/>
                          <a:cs typeface="Arial" pitchFamily="34" charset="0"/>
                        </a:rPr>
                        <a:t>Individual/Two-Person/Family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a:ln>
                            <a:noFill/>
                          </a:ln>
                          <a:solidFill>
                            <a:schemeClr val="tx1"/>
                          </a:solidFill>
                          <a:effectLst/>
                          <a:latin typeface="+mn-lt"/>
                          <a:cs typeface="Arial" pitchFamily="34" charset="0"/>
                        </a:rPr>
                        <a:t>Out-of-Pocket Max</a:t>
                      </a:r>
                      <a:r>
                        <a:rPr lang="en-US" sz="1000" b="0" i="1" dirty="0">
                          <a:solidFill>
                            <a:schemeClr val="tx1"/>
                          </a:solidFill>
                          <a:latin typeface="+mn-lt"/>
                          <a:cs typeface="Arial" panose="020B0604020202020204" pitchFamily="34" charset="0"/>
                        </a:rPr>
                        <a:t>**</a:t>
                      </a:r>
                      <a:endParaRPr kumimoji="0" lang="en-US" sz="1000" b="0" i="0" u="none" strike="noStrike" cap="none" normalizeH="0" baseline="0" dirty="0">
                        <a:ln>
                          <a:noFill/>
                        </a:ln>
                        <a:solidFill>
                          <a:schemeClr val="tx1"/>
                        </a:solidFill>
                        <a:effectLst/>
                        <a:latin typeface="+mn-lt"/>
                        <a:cs typeface="Arial" pitchFamily="34" charset="0"/>
                      </a:endParaRPr>
                    </a:p>
                  </a:txBody>
                  <a:tcPr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1E1E1E">
                        <a:lumMod val="25000"/>
                        <a:lumOff val="75000"/>
                      </a:srgbClr>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000" b="0" i="0" u="none" strike="noStrike" cap="none" normalizeH="0" baseline="0" dirty="0">
                          <a:ln>
                            <a:noFill/>
                          </a:ln>
                          <a:solidFill>
                            <a:schemeClr val="tx1"/>
                          </a:solidFill>
                          <a:effectLst/>
                          <a:latin typeface="+mn-lt"/>
                          <a:cs typeface="Arial" pitchFamily="34" charset="0"/>
                        </a:rPr>
                        <a:t>$4,000 / $8,000 / $12,000</a:t>
                      </a:r>
                    </a:p>
                  </a:txBody>
                  <a:tcPr marL="45720" marR="45720" anchor="ctr" anchorCtr="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B4C2CC">
                        <a:lumMod val="20000"/>
                        <a:lumOff val="80000"/>
                      </a:srgbClr>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a:ln>
                            <a:noFill/>
                          </a:ln>
                          <a:solidFill>
                            <a:schemeClr val="tx1"/>
                          </a:solidFill>
                          <a:effectLst/>
                          <a:latin typeface="+mn-lt"/>
                          <a:cs typeface="Arial" panose="020B0604020202020204" pitchFamily="34" charset="0"/>
                        </a:rPr>
                        <a:t>$4,000 / $8,000 / $12,000</a:t>
                      </a:r>
                    </a:p>
                  </a:txBody>
                  <a:tcPr marL="45720" marR="45720" anchor="ctr" anchorCtr="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000" b="0" i="0" u="none" strike="noStrike" cap="none" normalizeH="0" baseline="0" dirty="0">
                          <a:ln>
                            <a:noFill/>
                          </a:ln>
                          <a:solidFill>
                            <a:schemeClr val="tx1"/>
                          </a:solidFill>
                          <a:effectLst/>
                          <a:latin typeface="+mn-lt"/>
                          <a:cs typeface="Arial" panose="020B0604020202020204" pitchFamily="34" charset="0"/>
                        </a:rPr>
                        <a:t>$5,600 / $11,200 / $16,800</a:t>
                      </a:r>
                    </a:p>
                  </a:txBody>
                  <a:tcPr marL="45720" marR="45720" anchor="ctr" anchorCtr="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000" b="0" i="0" u="none" strike="noStrike" cap="none" normalizeH="0" baseline="0" dirty="0">
                          <a:ln>
                            <a:noFill/>
                          </a:ln>
                          <a:solidFill>
                            <a:schemeClr val="tx1"/>
                          </a:solidFill>
                          <a:effectLst/>
                          <a:latin typeface="+mn-lt"/>
                          <a:cs typeface="Arial" panose="020B0604020202020204" pitchFamily="34" charset="0"/>
                        </a:rPr>
                        <a:t>$9,000 / $18,000 / $27,000</a:t>
                      </a:r>
                    </a:p>
                  </a:txBody>
                  <a:tcPr marL="45720" marR="45720" anchor="ctr" anchorCtr="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tx2">
                        <a:lumMod val="20000"/>
                        <a:lumOff val="80000"/>
                      </a:schemeClr>
                    </a:solidFill>
                  </a:tcPr>
                </a:tc>
                <a:extLst>
                  <a:ext uri="{0D108BD9-81ED-4DB2-BD59-A6C34878D82A}">
                    <a16:rowId xmlns:a16="http://schemas.microsoft.com/office/drawing/2014/main" val="10004"/>
                  </a:ext>
                </a:extLst>
              </a:tr>
              <a:tr h="243924">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lvl="0" indent="0" algn="l" defTabSz="914400" rtl="0" eaLnBrk="1" fontAlgn="b" latinLnBrk="0" hangingPunct="1">
                        <a:lnSpc>
                          <a:spcPct val="100000"/>
                        </a:lnSpc>
                        <a:spcBef>
                          <a:spcPct val="20000"/>
                        </a:spcBef>
                        <a:spcAft>
                          <a:spcPct val="0"/>
                        </a:spcAft>
                        <a:buClrTx/>
                        <a:buSzTx/>
                        <a:buFontTx/>
                        <a:buNone/>
                        <a:tabLst/>
                      </a:pPr>
                      <a:r>
                        <a:rPr kumimoji="0" lang="en-US" sz="1000" b="0" i="0" u="none" strike="noStrike" cap="none" normalizeH="0" baseline="0" dirty="0">
                          <a:ln>
                            <a:noFill/>
                          </a:ln>
                          <a:solidFill>
                            <a:schemeClr val="tx1"/>
                          </a:solidFill>
                          <a:effectLst/>
                          <a:latin typeface="+mn-lt"/>
                          <a:cs typeface="Arial" pitchFamily="34" charset="0"/>
                        </a:rPr>
                        <a:t>Primary Care/Specialist Visit</a:t>
                      </a:r>
                    </a:p>
                  </a:txBody>
                  <a:tcPr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1E1E1E">
                        <a:lumMod val="25000"/>
                        <a:lumOff val="75000"/>
                      </a:srgbClr>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lvl="0" indent="0" algn="ctr" defTabSz="914400" rtl="0" eaLnBrk="1" fontAlgn="ctr" latinLnBrk="0" hangingPunct="1">
                        <a:lnSpc>
                          <a:spcPct val="100000"/>
                        </a:lnSpc>
                        <a:spcBef>
                          <a:spcPct val="20000"/>
                        </a:spcBef>
                        <a:spcAft>
                          <a:spcPct val="0"/>
                        </a:spcAft>
                        <a:buClrTx/>
                        <a:buSzTx/>
                        <a:buFontTx/>
                        <a:buNone/>
                        <a:tabLst/>
                        <a:defRPr/>
                      </a:pPr>
                      <a:r>
                        <a:rPr kumimoji="0" lang="en-US" sz="1000" b="0" i="0" u="none" strike="noStrike" cap="none" normalizeH="0" baseline="0" dirty="0">
                          <a:ln>
                            <a:noFill/>
                          </a:ln>
                          <a:solidFill>
                            <a:schemeClr val="tx1"/>
                          </a:solidFill>
                          <a:effectLst/>
                          <a:latin typeface="+mn-lt"/>
                          <a:cs typeface="Arial" pitchFamily="34" charset="0"/>
                        </a:rPr>
                        <a:t>$35 / $50</a:t>
                      </a:r>
                    </a:p>
                  </a:txBody>
                  <a:tcPr marL="45720" marR="45720" anchor="ctr" anchorCtr="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B4C2CC">
                        <a:lumMod val="20000"/>
                        <a:lumOff val="80000"/>
                      </a:srgbClr>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lvl="0" indent="0" algn="r" defTabSz="914400" rtl="0" eaLnBrk="1" fontAlgn="ctr" latinLnBrk="0" hangingPunct="1">
                        <a:lnSpc>
                          <a:spcPct val="100000"/>
                        </a:lnSpc>
                        <a:spcBef>
                          <a:spcPct val="20000"/>
                        </a:spcBef>
                        <a:spcAft>
                          <a:spcPct val="0"/>
                        </a:spcAft>
                        <a:buClrTx/>
                        <a:buSzTx/>
                        <a:buFontTx/>
                        <a:buNone/>
                        <a:tabLst/>
                      </a:pPr>
                      <a:r>
                        <a:rPr kumimoji="0" lang="en-US" sz="1000" b="0" i="0" u="none" strike="noStrike" cap="none" normalizeH="0" baseline="0" dirty="0">
                          <a:ln>
                            <a:noFill/>
                          </a:ln>
                          <a:solidFill>
                            <a:schemeClr val="tx1"/>
                          </a:solidFill>
                          <a:effectLst/>
                          <a:latin typeface="+mn-lt"/>
                          <a:cs typeface="Arial" panose="020B0604020202020204" pitchFamily="34" charset="0"/>
                        </a:rPr>
                        <a:t>$40 / $60</a:t>
                      </a:r>
                    </a:p>
                  </a:txBody>
                  <a:tcPr marL="45720" marR="45720" anchor="ctr" anchorCtr="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r>
                        <a:rPr lang="en-US" sz="1000" b="0" dirty="0">
                          <a:solidFill>
                            <a:schemeClr val="tx1"/>
                          </a:solidFill>
                          <a:latin typeface="+mn-lt"/>
                          <a:cs typeface="Arial" panose="020B0604020202020204" pitchFamily="34" charset="0"/>
                        </a:rPr>
                        <a:t>$50 / $70</a:t>
                      </a:r>
                    </a:p>
                  </a:txBody>
                  <a:tcPr marL="45720" marR="45720" anchor="ctr" anchorCtr="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r>
                        <a:rPr lang="en-US" sz="1000" b="0" dirty="0">
                          <a:solidFill>
                            <a:schemeClr val="tx1"/>
                          </a:solidFill>
                          <a:latin typeface="+mn-lt"/>
                          <a:cs typeface="Arial" panose="020B0604020202020204" pitchFamily="34" charset="0"/>
                        </a:rPr>
                        <a:t>50%*</a:t>
                      </a:r>
                    </a:p>
                  </a:txBody>
                  <a:tcPr marL="45720" marR="45720" anchor="ctr" anchorCtr="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tx2">
                        <a:lumMod val="20000"/>
                        <a:lumOff val="80000"/>
                      </a:schemeClr>
                    </a:solidFill>
                  </a:tcPr>
                </a:tc>
                <a:extLst>
                  <a:ext uri="{0D108BD9-81ED-4DB2-BD59-A6C34878D82A}">
                    <a16:rowId xmlns:a16="http://schemas.microsoft.com/office/drawing/2014/main" val="10006"/>
                  </a:ext>
                </a:extLst>
              </a:tr>
              <a:tr h="363661">
                <a:tc>
                  <a:txBody>
                    <a:bodyPr/>
                    <a:lstStyle>
                      <a:lvl1pPr marL="0" algn="l" defTabSz="685800" rtl="0" eaLnBrk="1" latinLnBrk="0" hangingPunct="1">
                        <a:defRPr sz="1350" kern="1200">
                          <a:solidFill>
                            <a:schemeClr val="tx1"/>
                          </a:solidFill>
                          <a:latin typeface="Arial" panose="020B0604020202020204"/>
                        </a:defRPr>
                      </a:lvl1pPr>
                      <a:lvl2pPr marL="342900" algn="l" defTabSz="685800" rtl="0" eaLnBrk="1" latinLnBrk="0" hangingPunct="1">
                        <a:defRPr sz="1350" kern="1200">
                          <a:solidFill>
                            <a:schemeClr val="tx1"/>
                          </a:solidFill>
                          <a:latin typeface="Arial" panose="020B0604020202020204"/>
                        </a:defRPr>
                      </a:lvl2pPr>
                      <a:lvl3pPr marL="685800" algn="l" defTabSz="685800" rtl="0" eaLnBrk="1" latinLnBrk="0" hangingPunct="1">
                        <a:defRPr sz="1350" kern="1200">
                          <a:solidFill>
                            <a:schemeClr val="tx1"/>
                          </a:solidFill>
                          <a:latin typeface="Arial" panose="020B0604020202020204"/>
                        </a:defRPr>
                      </a:lvl3pPr>
                      <a:lvl4pPr marL="1028700" algn="l" defTabSz="685800" rtl="0" eaLnBrk="1" latinLnBrk="0" hangingPunct="1">
                        <a:defRPr sz="1350" kern="1200">
                          <a:solidFill>
                            <a:schemeClr val="tx1"/>
                          </a:solidFill>
                          <a:latin typeface="Arial" panose="020B0604020202020204"/>
                        </a:defRPr>
                      </a:lvl4pPr>
                      <a:lvl5pPr marL="1371600" algn="l" defTabSz="685800" rtl="0" eaLnBrk="1" latinLnBrk="0" hangingPunct="1">
                        <a:defRPr sz="1350" kern="1200">
                          <a:solidFill>
                            <a:schemeClr val="tx1"/>
                          </a:solidFill>
                          <a:latin typeface="Arial" panose="020B0604020202020204"/>
                        </a:defRPr>
                      </a:lvl5pPr>
                      <a:lvl6pPr marL="1714500" algn="l" defTabSz="685800" rtl="0" eaLnBrk="1" latinLnBrk="0" hangingPunct="1">
                        <a:defRPr sz="1350" kern="1200">
                          <a:solidFill>
                            <a:schemeClr val="tx1"/>
                          </a:solidFill>
                          <a:latin typeface="Arial" panose="020B0604020202020204"/>
                        </a:defRPr>
                      </a:lvl6pPr>
                      <a:lvl7pPr marL="2057400" algn="l" defTabSz="685800" rtl="0" eaLnBrk="1" latinLnBrk="0" hangingPunct="1">
                        <a:defRPr sz="1350" kern="1200">
                          <a:solidFill>
                            <a:schemeClr val="tx1"/>
                          </a:solidFill>
                          <a:latin typeface="Arial" panose="020B0604020202020204"/>
                        </a:defRPr>
                      </a:lvl7pPr>
                      <a:lvl8pPr marL="2400300" algn="l" defTabSz="685800" rtl="0" eaLnBrk="1" latinLnBrk="0" hangingPunct="1">
                        <a:defRPr sz="1350" kern="1200">
                          <a:solidFill>
                            <a:schemeClr val="tx1"/>
                          </a:solidFill>
                          <a:latin typeface="Arial" panose="020B0604020202020204"/>
                        </a:defRPr>
                      </a:lvl8pPr>
                      <a:lvl9pPr marL="2743200" algn="l" defTabSz="685800" rtl="0" eaLnBrk="1" latinLnBrk="0" hangingPunct="1">
                        <a:defRPr sz="1350" kern="1200">
                          <a:solidFill>
                            <a:schemeClr val="tx1"/>
                          </a:solidFill>
                          <a:latin typeface="Arial" panose="020B0604020202020204"/>
                        </a:defRPr>
                      </a:lvl9pPr>
                    </a:lstStyle>
                    <a:p>
                      <a:pPr marL="0" marR="0" lvl="0" indent="0" algn="l" defTabSz="914400" rtl="0" eaLnBrk="1" fontAlgn="b" latinLnBrk="0" hangingPunct="1">
                        <a:lnSpc>
                          <a:spcPct val="100000"/>
                        </a:lnSpc>
                        <a:spcBef>
                          <a:spcPts val="0"/>
                        </a:spcBef>
                        <a:spcAft>
                          <a:spcPts val="0"/>
                        </a:spcAft>
                        <a:buClrTx/>
                        <a:buSzTx/>
                        <a:buFontTx/>
                        <a:buNone/>
                        <a:tabLst/>
                      </a:pPr>
                      <a:r>
                        <a:rPr kumimoji="0" lang="en-US" sz="1000" b="0" i="0" u="none" strike="noStrike" cap="none" normalizeH="0" baseline="0" dirty="0">
                          <a:ln>
                            <a:noFill/>
                          </a:ln>
                          <a:solidFill>
                            <a:schemeClr val="tx1"/>
                          </a:solidFill>
                          <a:effectLst/>
                          <a:latin typeface="+mn-lt"/>
                          <a:cs typeface="Arial" pitchFamily="34" charset="0"/>
                        </a:rPr>
                        <a:t>Mental Health Services</a:t>
                      </a:r>
                    </a:p>
                  </a:txBody>
                  <a:tcPr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1E1E1E">
                        <a:lumMod val="25000"/>
                        <a:lumOff val="75000"/>
                      </a:srgbClr>
                    </a:solidFill>
                  </a:tcPr>
                </a:tc>
                <a:tc>
                  <a:txBody>
                    <a:bodyPr/>
                    <a:lstStyle>
                      <a:lvl1pPr marL="0" algn="l" defTabSz="685800" rtl="0" eaLnBrk="1" latinLnBrk="0" hangingPunct="1">
                        <a:defRPr sz="1350" kern="1200">
                          <a:solidFill>
                            <a:schemeClr val="tx1"/>
                          </a:solidFill>
                          <a:latin typeface="Arial" panose="020B0604020202020204"/>
                        </a:defRPr>
                      </a:lvl1pPr>
                      <a:lvl2pPr marL="342900" algn="l" defTabSz="685800" rtl="0" eaLnBrk="1" latinLnBrk="0" hangingPunct="1">
                        <a:defRPr sz="1350" kern="1200">
                          <a:solidFill>
                            <a:schemeClr val="tx1"/>
                          </a:solidFill>
                          <a:latin typeface="Arial" panose="020B0604020202020204"/>
                        </a:defRPr>
                      </a:lvl2pPr>
                      <a:lvl3pPr marL="685800" algn="l" defTabSz="685800" rtl="0" eaLnBrk="1" latinLnBrk="0" hangingPunct="1">
                        <a:defRPr sz="1350" kern="1200">
                          <a:solidFill>
                            <a:schemeClr val="tx1"/>
                          </a:solidFill>
                          <a:latin typeface="Arial" panose="020B0604020202020204"/>
                        </a:defRPr>
                      </a:lvl3pPr>
                      <a:lvl4pPr marL="1028700" algn="l" defTabSz="685800" rtl="0" eaLnBrk="1" latinLnBrk="0" hangingPunct="1">
                        <a:defRPr sz="1350" kern="1200">
                          <a:solidFill>
                            <a:schemeClr val="tx1"/>
                          </a:solidFill>
                          <a:latin typeface="Arial" panose="020B0604020202020204"/>
                        </a:defRPr>
                      </a:lvl4pPr>
                      <a:lvl5pPr marL="1371600" algn="l" defTabSz="685800" rtl="0" eaLnBrk="1" latinLnBrk="0" hangingPunct="1">
                        <a:defRPr sz="1350" kern="1200">
                          <a:solidFill>
                            <a:schemeClr val="tx1"/>
                          </a:solidFill>
                          <a:latin typeface="Arial" panose="020B0604020202020204"/>
                        </a:defRPr>
                      </a:lvl5pPr>
                      <a:lvl6pPr marL="1714500" algn="l" defTabSz="685800" rtl="0" eaLnBrk="1" latinLnBrk="0" hangingPunct="1">
                        <a:defRPr sz="1350" kern="1200">
                          <a:solidFill>
                            <a:schemeClr val="tx1"/>
                          </a:solidFill>
                          <a:latin typeface="Arial" panose="020B0604020202020204"/>
                        </a:defRPr>
                      </a:lvl6pPr>
                      <a:lvl7pPr marL="2057400" algn="l" defTabSz="685800" rtl="0" eaLnBrk="1" latinLnBrk="0" hangingPunct="1">
                        <a:defRPr sz="1350" kern="1200">
                          <a:solidFill>
                            <a:schemeClr val="tx1"/>
                          </a:solidFill>
                          <a:latin typeface="Arial" panose="020B0604020202020204"/>
                        </a:defRPr>
                      </a:lvl7pPr>
                      <a:lvl8pPr marL="2400300" algn="l" defTabSz="685800" rtl="0" eaLnBrk="1" latinLnBrk="0" hangingPunct="1">
                        <a:defRPr sz="1350" kern="1200">
                          <a:solidFill>
                            <a:schemeClr val="tx1"/>
                          </a:solidFill>
                          <a:latin typeface="Arial" panose="020B0604020202020204"/>
                        </a:defRPr>
                      </a:lvl8pPr>
                      <a:lvl9pPr marL="2743200" algn="l" defTabSz="685800" rtl="0" eaLnBrk="1" latinLnBrk="0" hangingPunct="1">
                        <a:defRPr sz="1350" kern="1200">
                          <a:solidFill>
                            <a:schemeClr val="tx1"/>
                          </a:solidFill>
                          <a:latin typeface="Arial" panose="020B0604020202020204"/>
                        </a:defRPr>
                      </a:lvl9p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000" b="0" i="0" u="none" strike="noStrike" cap="none" normalizeH="0" baseline="0" dirty="0">
                          <a:ln>
                            <a:noFill/>
                          </a:ln>
                          <a:solidFill>
                            <a:schemeClr val="tx1"/>
                          </a:solidFill>
                          <a:effectLst/>
                          <a:latin typeface="+mn-lt"/>
                          <a:cs typeface="Arial" panose="020B0604020202020204" pitchFamily="34" charset="0"/>
                        </a:rPr>
                        <a:t>$0</a:t>
                      </a:r>
                    </a:p>
                  </a:txBody>
                  <a:tcPr marL="45720" marR="45720" anchor="ctr" anchorCtr="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B4C2CC">
                        <a:lumMod val="20000"/>
                        <a:lumOff val="80000"/>
                      </a:srgbClr>
                    </a:solidFill>
                  </a:tcPr>
                </a:tc>
                <a:tc>
                  <a:txBody>
                    <a:bodyPr/>
                    <a:lstStyle>
                      <a:lvl1pPr marL="0" algn="l" defTabSz="685800" rtl="0" eaLnBrk="1" latinLnBrk="0" hangingPunct="1">
                        <a:defRPr sz="1350" kern="1200">
                          <a:solidFill>
                            <a:schemeClr val="tx1"/>
                          </a:solidFill>
                          <a:latin typeface="Arial" panose="020B0604020202020204"/>
                        </a:defRPr>
                      </a:lvl1pPr>
                      <a:lvl2pPr marL="342900" algn="l" defTabSz="685800" rtl="0" eaLnBrk="1" latinLnBrk="0" hangingPunct="1">
                        <a:defRPr sz="1350" kern="1200">
                          <a:solidFill>
                            <a:schemeClr val="tx1"/>
                          </a:solidFill>
                          <a:latin typeface="Arial" panose="020B0604020202020204"/>
                        </a:defRPr>
                      </a:lvl2pPr>
                      <a:lvl3pPr marL="685800" algn="l" defTabSz="685800" rtl="0" eaLnBrk="1" latinLnBrk="0" hangingPunct="1">
                        <a:defRPr sz="1350" kern="1200">
                          <a:solidFill>
                            <a:schemeClr val="tx1"/>
                          </a:solidFill>
                          <a:latin typeface="Arial" panose="020B0604020202020204"/>
                        </a:defRPr>
                      </a:lvl3pPr>
                      <a:lvl4pPr marL="1028700" algn="l" defTabSz="685800" rtl="0" eaLnBrk="1" latinLnBrk="0" hangingPunct="1">
                        <a:defRPr sz="1350" kern="1200">
                          <a:solidFill>
                            <a:schemeClr val="tx1"/>
                          </a:solidFill>
                          <a:latin typeface="Arial" panose="020B0604020202020204"/>
                        </a:defRPr>
                      </a:lvl4pPr>
                      <a:lvl5pPr marL="1371600" algn="l" defTabSz="685800" rtl="0" eaLnBrk="1" latinLnBrk="0" hangingPunct="1">
                        <a:defRPr sz="1350" kern="1200">
                          <a:solidFill>
                            <a:schemeClr val="tx1"/>
                          </a:solidFill>
                          <a:latin typeface="Arial" panose="020B0604020202020204"/>
                        </a:defRPr>
                      </a:lvl5pPr>
                      <a:lvl6pPr marL="1714500" algn="l" defTabSz="685800" rtl="0" eaLnBrk="1" latinLnBrk="0" hangingPunct="1">
                        <a:defRPr sz="1350" kern="1200">
                          <a:solidFill>
                            <a:schemeClr val="tx1"/>
                          </a:solidFill>
                          <a:latin typeface="Arial" panose="020B0604020202020204"/>
                        </a:defRPr>
                      </a:lvl6pPr>
                      <a:lvl7pPr marL="2057400" algn="l" defTabSz="685800" rtl="0" eaLnBrk="1" latinLnBrk="0" hangingPunct="1">
                        <a:defRPr sz="1350" kern="1200">
                          <a:solidFill>
                            <a:schemeClr val="tx1"/>
                          </a:solidFill>
                          <a:latin typeface="Arial" panose="020B0604020202020204"/>
                        </a:defRPr>
                      </a:lvl7pPr>
                      <a:lvl8pPr marL="2400300" algn="l" defTabSz="685800" rtl="0" eaLnBrk="1" latinLnBrk="0" hangingPunct="1">
                        <a:defRPr sz="1350" kern="1200">
                          <a:solidFill>
                            <a:schemeClr val="tx1"/>
                          </a:solidFill>
                          <a:latin typeface="Arial" panose="020B0604020202020204"/>
                        </a:defRPr>
                      </a:lvl8pPr>
                      <a:lvl9pPr marL="2743200" algn="l" defTabSz="685800" rtl="0" eaLnBrk="1" latinLnBrk="0" hangingPunct="1">
                        <a:defRPr sz="1350" kern="1200">
                          <a:solidFill>
                            <a:schemeClr val="tx1"/>
                          </a:solidFill>
                          <a:latin typeface="Arial" panose="020B0604020202020204"/>
                        </a:defRPr>
                      </a:lvl9p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000" b="0" i="0" u="none" strike="noStrike" cap="none" normalizeH="0" baseline="0" dirty="0">
                          <a:ln>
                            <a:noFill/>
                          </a:ln>
                          <a:solidFill>
                            <a:schemeClr val="tx1"/>
                          </a:solidFill>
                          <a:effectLst/>
                          <a:latin typeface="+mn-lt"/>
                          <a:cs typeface="Arial" panose="020B0604020202020204" pitchFamily="34" charset="0"/>
                        </a:rPr>
                        <a:t>$0</a:t>
                      </a:r>
                    </a:p>
                  </a:txBody>
                  <a:tcPr marL="45720" marR="45720" anchor="ctr" anchorCtr="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lvl1pPr marL="0" algn="l" defTabSz="685800" rtl="0" eaLnBrk="1" latinLnBrk="0" hangingPunct="1">
                        <a:defRPr sz="1350" kern="1200">
                          <a:solidFill>
                            <a:schemeClr val="tx1"/>
                          </a:solidFill>
                          <a:latin typeface="Arial" panose="020B0604020202020204"/>
                        </a:defRPr>
                      </a:lvl1pPr>
                      <a:lvl2pPr marL="342900" algn="l" defTabSz="685800" rtl="0" eaLnBrk="1" latinLnBrk="0" hangingPunct="1">
                        <a:defRPr sz="1350" kern="1200">
                          <a:solidFill>
                            <a:schemeClr val="tx1"/>
                          </a:solidFill>
                          <a:latin typeface="Arial" panose="020B0604020202020204"/>
                        </a:defRPr>
                      </a:lvl2pPr>
                      <a:lvl3pPr marL="685800" algn="l" defTabSz="685800" rtl="0" eaLnBrk="1" latinLnBrk="0" hangingPunct="1">
                        <a:defRPr sz="1350" kern="1200">
                          <a:solidFill>
                            <a:schemeClr val="tx1"/>
                          </a:solidFill>
                          <a:latin typeface="Arial" panose="020B0604020202020204"/>
                        </a:defRPr>
                      </a:lvl3pPr>
                      <a:lvl4pPr marL="1028700" algn="l" defTabSz="685800" rtl="0" eaLnBrk="1" latinLnBrk="0" hangingPunct="1">
                        <a:defRPr sz="1350" kern="1200">
                          <a:solidFill>
                            <a:schemeClr val="tx1"/>
                          </a:solidFill>
                          <a:latin typeface="Arial" panose="020B0604020202020204"/>
                        </a:defRPr>
                      </a:lvl4pPr>
                      <a:lvl5pPr marL="1371600" algn="l" defTabSz="685800" rtl="0" eaLnBrk="1" latinLnBrk="0" hangingPunct="1">
                        <a:defRPr sz="1350" kern="1200">
                          <a:solidFill>
                            <a:schemeClr val="tx1"/>
                          </a:solidFill>
                          <a:latin typeface="Arial" panose="020B0604020202020204"/>
                        </a:defRPr>
                      </a:lvl5pPr>
                      <a:lvl6pPr marL="1714500" algn="l" defTabSz="685800" rtl="0" eaLnBrk="1" latinLnBrk="0" hangingPunct="1">
                        <a:defRPr sz="1350" kern="1200">
                          <a:solidFill>
                            <a:schemeClr val="tx1"/>
                          </a:solidFill>
                          <a:latin typeface="Arial" panose="020B0604020202020204"/>
                        </a:defRPr>
                      </a:lvl6pPr>
                      <a:lvl7pPr marL="2057400" algn="l" defTabSz="685800" rtl="0" eaLnBrk="1" latinLnBrk="0" hangingPunct="1">
                        <a:defRPr sz="1350" kern="1200">
                          <a:solidFill>
                            <a:schemeClr val="tx1"/>
                          </a:solidFill>
                          <a:latin typeface="Arial" panose="020B0604020202020204"/>
                        </a:defRPr>
                      </a:lvl7pPr>
                      <a:lvl8pPr marL="2400300" algn="l" defTabSz="685800" rtl="0" eaLnBrk="1" latinLnBrk="0" hangingPunct="1">
                        <a:defRPr sz="1350" kern="1200">
                          <a:solidFill>
                            <a:schemeClr val="tx1"/>
                          </a:solidFill>
                          <a:latin typeface="Arial" panose="020B0604020202020204"/>
                        </a:defRPr>
                      </a:lvl8pPr>
                      <a:lvl9pPr marL="2743200" algn="l" defTabSz="685800" rtl="0" eaLnBrk="1" latinLnBrk="0" hangingPunct="1">
                        <a:defRPr sz="1350" kern="1200">
                          <a:solidFill>
                            <a:schemeClr val="tx1"/>
                          </a:solidFill>
                          <a:latin typeface="Arial" panose="020B0604020202020204"/>
                        </a:defRPr>
                      </a:lvl9p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000" b="0" i="0" u="none" strike="noStrike" cap="none" normalizeH="0" baseline="0" dirty="0">
                          <a:ln>
                            <a:noFill/>
                          </a:ln>
                          <a:solidFill>
                            <a:schemeClr val="tx1"/>
                          </a:solidFill>
                          <a:effectLst/>
                          <a:latin typeface="+mn-lt"/>
                          <a:cs typeface="Arial" panose="020B0604020202020204" pitchFamily="34" charset="0"/>
                        </a:rPr>
                        <a:t>$0</a:t>
                      </a:r>
                    </a:p>
                  </a:txBody>
                  <a:tcPr marL="45720" marR="45720" anchor="ctr" anchorCtr="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marL="0" algn="l" defTabSz="685800" rtl="0" eaLnBrk="1" latinLnBrk="0" hangingPunct="1">
                        <a:defRPr sz="1350" kern="1200">
                          <a:solidFill>
                            <a:schemeClr val="tx1"/>
                          </a:solidFill>
                          <a:latin typeface="Arial" panose="020B0604020202020204"/>
                        </a:defRPr>
                      </a:lvl1pPr>
                      <a:lvl2pPr marL="342900" algn="l" defTabSz="685800" rtl="0" eaLnBrk="1" latinLnBrk="0" hangingPunct="1">
                        <a:defRPr sz="1350" kern="1200">
                          <a:solidFill>
                            <a:schemeClr val="tx1"/>
                          </a:solidFill>
                          <a:latin typeface="Arial" panose="020B0604020202020204"/>
                        </a:defRPr>
                      </a:lvl2pPr>
                      <a:lvl3pPr marL="685800" algn="l" defTabSz="685800" rtl="0" eaLnBrk="1" latinLnBrk="0" hangingPunct="1">
                        <a:defRPr sz="1350" kern="1200">
                          <a:solidFill>
                            <a:schemeClr val="tx1"/>
                          </a:solidFill>
                          <a:latin typeface="Arial" panose="020B0604020202020204"/>
                        </a:defRPr>
                      </a:lvl3pPr>
                      <a:lvl4pPr marL="1028700" algn="l" defTabSz="685800" rtl="0" eaLnBrk="1" latinLnBrk="0" hangingPunct="1">
                        <a:defRPr sz="1350" kern="1200">
                          <a:solidFill>
                            <a:schemeClr val="tx1"/>
                          </a:solidFill>
                          <a:latin typeface="Arial" panose="020B0604020202020204"/>
                        </a:defRPr>
                      </a:lvl4pPr>
                      <a:lvl5pPr marL="1371600" algn="l" defTabSz="685800" rtl="0" eaLnBrk="1" latinLnBrk="0" hangingPunct="1">
                        <a:defRPr sz="1350" kern="1200">
                          <a:solidFill>
                            <a:schemeClr val="tx1"/>
                          </a:solidFill>
                          <a:latin typeface="Arial" panose="020B0604020202020204"/>
                        </a:defRPr>
                      </a:lvl5pPr>
                      <a:lvl6pPr marL="1714500" algn="l" defTabSz="685800" rtl="0" eaLnBrk="1" latinLnBrk="0" hangingPunct="1">
                        <a:defRPr sz="1350" kern="1200">
                          <a:solidFill>
                            <a:schemeClr val="tx1"/>
                          </a:solidFill>
                          <a:latin typeface="Arial" panose="020B0604020202020204"/>
                        </a:defRPr>
                      </a:lvl6pPr>
                      <a:lvl7pPr marL="2057400" algn="l" defTabSz="685800" rtl="0" eaLnBrk="1" latinLnBrk="0" hangingPunct="1">
                        <a:defRPr sz="1350" kern="1200">
                          <a:solidFill>
                            <a:schemeClr val="tx1"/>
                          </a:solidFill>
                          <a:latin typeface="Arial" panose="020B0604020202020204"/>
                        </a:defRPr>
                      </a:lvl7pPr>
                      <a:lvl8pPr marL="2400300" algn="l" defTabSz="685800" rtl="0" eaLnBrk="1" latinLnBrk="0" hangingPunct="1">
                        <a:defRPr sz="1350" kern="1200">
                          <a:solidFill>
                            <a:schemeClr val="tx1"/>
                          </a:solidFill>
                          <a:latin typeface="Arial" panose="020B0604020202020204"/>
                        </a:defRPr>
                      </a:lvl8pPr>
                      <a:lvl9pPr marL="2743200" algn="l" defTabSz="685800" rtl="0" eaLnBrk="1" latinLnBrk="0" hangingPunct="1">
                        <a:defRPr sz="1350" kern="1200">
                          <a:solidFill>
                            <a:schemeClr val="tx1"/>
                          </a:solidFill>
                          <a:latin typeface="Arial" panose="020B0604020202020204"/>
                        </a:defRPr>
                      </a:lvl9pPr>
                    </a:lstStyle>
                    <a:p>
                      <a:pPr algn="ctr">
                        <a:lnSpc>
                          <a:spcPct val="100000"/>
                        </a:lnSpc>
                        <a:spcBef>
                          <a:spcPts val="0"/>
                        </a:spcBef>
                        <a:spcAft>
                          <a:spcPts val="0"/>
                        </a:spcAft>
                      </a:pPr>
                      <a:r>
                        <a:rPr lang="en-US" sz="1000" b="0" dirty="0">
                          <a:solidFill>
                            <a:schemeClr val="tx1"/>
                          </a:solidFill>
                          <a:latin typeface="+mn-lt"/>
                          <a:cs typeface="Arial" panose="020B0604020202020204" pitchFamily="34" charset="0"/>
                        </a:rPr>
                        <a:t>50%*</a:t>
                      </a:r>
                    </a:p>
                  </a:txBody>
                  <a:tcPr marL="45720" marR="45720" anchor="ctr" anchorCtr="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tx2">
                        <a:lumMod val="20000"/>
                        <a:lumOff val="80000"/>
                      </a:schemeClr>
                    </a:solidFill>
                  </a:tcPr>
                </a:tc>
                <a:extLst>
                  <a:ext uri="{0D108BD9-81ED-4DB2-BD59-A6C34878D82A}">
                    <a16:rowId xmlns:a16="http://schemas.microsoft.com/office/drawing/2014/main" val="1496948214"/>
                  </a:ext>
                </a:extLst>
              </a:tr>
              <a:tr h="602819">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lvl="0" indent="0" algn="l" defTabSz="914400" rtl="0" eaLnBrk="1" fontAlgn="b" latinLnBrk="0" hangingPunct="1">
                        <a:lnSpc>
                          <a:spcPct val="100000"/>
                        </a:lnSpc>
                        <a:spcBef>
                          <a:spcPct val="20000"/>
                        </a:spcBef>
                        <a:spcAft>
                          <a:spcPct val="0"/>
                        </a:spcAft>
                        <a:buClrTx/>
                        <a:buSzTx/>
                        <a:buFontTx/>
                        <a:buNone/>
                        <a:tabLst/>
                      </a:pPr>
                      <a:r>
                        <a:rPr kumimoji="0" lang="en-US" sz="1000" b="0" i="0" u="none" strike="noStrike" cap="none" normalizeH="0" baseline="0" dirty="0">
                          <a:ln>
                            <a:noFill/>
                          </a:ln>
                          <a:solidFill>
                            <a:schemeClr val="tx1"/>
                          </a:solidFill>
                          <a:effectLst/>
                          <a:latin typeface="+mn-lt"/>
                          <a:cs typeface="Arial" pitchFamily="34" charset="0"/>
                        </a:rPr>
                        <a:t>Preventive Care/Telehealth Services</a:t>
                      </a:r>
                    </a:p>
                  </a:txBody>
                  <a:tcPr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1E1E1E">
                        <a:lumMod val="25000"/>
                        <a:lumOff val="75000"/>
                      </a:srgbClr>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lvl="0" indent="0" algn="ctr" defTabSz="914400" rtl="0" eaLnBrk="1" fontAlgn="ctr" latinLnBrk="0" hangingPunct="1">
                        <a:lnSpc>
                          <a:spcPct val="100000"/>
                        </a:lnSpc>
                        <a:spcBef>
                          <a:spcPct val="20000"/>
                        </a:spcBef>
                        <a:spcAft>
                          <a:spcPct val="0"/>
                        </a:spcAft>
                        <a:buClrTx/>
                        <a:buSzTx/>
                        <a:buFontTx/>
                        <a:buNone/>
                        <a:tabLst/>
                        <a:defRPr/>
                      </a:pPr>
                      <a:r>
                        <a:rPr kumimoji="0" lang="en-US" sz="1000" b="0" i="0" u="none" strike="noStrike" kern="1200" cap="none" spc="0" normalizeH="0" baseline="0" noProof="0" dirty="0">
                          <a:ln>
                            <a:noFill/>
                          </a:ln>
                          <a:solidFill>
                            <a:srgbClr val="1E1E1E"/>
                          </a:solidFill>
                          <a:effectLst/>
                          <a:uLnTx/>
                          <a:uFillTx/>
                          <a:latin typeface="+mn-lt"/>
                          <a:ea typeface="+mn-ea"/>
                          <a:cs typeface="Arial" panose="020B0604020202020204" pitchFamily="34" charset="0"/>
                        </a:rPr>
                        <a:t>$0</a:t>
                      </a:r>
                    </a:p>
                  </a:txBody>
                  <a:tcPr marL="45720" marR="45720" anchor="ctr" anchorCtr="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B4C2CC">
                        <a:lumMod val="20000"/>
                        <a:lumOff val="80000"/>
                      </a:srgbClr>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lvl="0" indent="0" algn="ctr" defTabSz="914400" rtl="0" eaLnBrk="1" fontAlgn="ctr" latinLnBrk="0" hangingPunct="1">
                        <a:lnSpc>
                          <a:spcPct val="100000"/>
                        </a:lnSpc>
                        <a:spcBef>
                          <a:spcPct val="20000"/>
                        </a:spcBef>
                        <a:spcAft>
                          <a:spcPct val="0"/>
                        </a:spcAft>
                        <a:buClrTx/>
                        <a:buSzTx/>
                        <a:buFontTx/>
                        <a:buNone/>
                        <a:tabLst/>
                        <a:defRPr/>
                      </a:pPr>
                      <a:r>
                        <a:rPr kumimoji="0" lang="en-US" sz="1000" b="0" i="0" u="none" strike="noStrike" kern="1200" cap="none" spc="0" normalizeH="0" baseline="0" noProof="0" dirty="0">
                          <a:ln>
                            <a:noFill/>
                          </a:ln>
                          <a:solidFill>
                            <a:srgbClr val="1E1E1E"/>
                          </a:solidFill>
                          <a:effectLst/>
                          <a:uLnTx/>
                          <a:uFillTx/>
                          <a:latin typeface="+mn-lt"/>
                          <a:ea typeface="+mn-ea"/>
                          <a:cs typeface="Arial" panose="020B0604020202020204" pitchFamily="34" charset="0"/>
                        </a:rPr>
                        <a:t>$0</a:t>
                      </a:r>
                    </a:p>
                  </a:txBody>
                  <a:tcPr marL="45720" marR="45720" anchor="ctr" anchorCtr="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algn="ctr"/>
                      <a:r>
                        <a:rPr lang="en-US" sz="1000" b="0" dirty="0">
                          <a:solidFill>
                            <a:schemeClr val="tx1"/>
                          </a:solidFill>
                          <a:latin typeface="+mn-lt"/>
                          <a:cs typeface="Arial" panose="020B0604020202020204" pitchFamily="34" charset="0"/>
                        </a:rPr>
                        <a:t>$0</a:t>
                      </a:r>
                    </a:p>
                  </a:txBody>
                  <a:tcPr marL="45720" marR="45720" anchor="ctr" anchorCtr="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algn="ctr"/>
                      <a:r>
                        <a:rPr lang="en-US" sz="1000" b="0" dirty="0">
                          <a:solidFill>
                            <a:schemeClr val="tx1"/>
                          </a:solidFill>
                          <a:latin typeface="+mn-lt"/>
                          <a:cs typeface="Arial" panose="020B0604020202020204" pitchFamily="34" charset="0"/>
                        </a:rPr>
                        <a:t>Preventive Care: 50% </a:t>
                      </a:r>
                    </a:p>
                    <a:p>
                      <a:pPr algn="ctr">
                        <a:spcAft>
                          <a:spcPts val="600"/>
                        </a:spcAft>
                      </a:pPr>
                      <a:r>
                        <a:rPr lang="en-US" sz="1000" b="0" dirty="0">
                          <a:solidFill>
                            <a:schemeClr val="tx1"/>
                          </a:solidFill>
                          <a:latin typeface="+mn-lt"/>
                          <a:cs typeface="Arial" panose="020B0604020202020204" pitchFamily="34" charset="0"/>
                        </a:rPr>
                        <a:t>(deductible waived)</a:t>
                      </a:r>
                    </a:p>
                    <a:p>
                      <a:pPr algn="ctr"/>
                      <a:r>
                        <a:rPr lang="en-US" sz="1000" b="0" dirty="0">
                          <a:solidFill>
                            <a:schemeClr val="tx1"/>
                          </a:solidFill>
                          <a:latin typeface="+mn-lt"/>
                          <a:cs typeface="Arial" panose="020B0604020202020204" pitchFamily="34" charset="0"/>
                        </a:rPr>
                        <a:t>Telehealth: 50% after deductible</a:t>
                      </a:r>
                    </a:p>
                  </a:txBody>
                  <a:tcPr marL="45720" marR="45720" anchor="ctr" anchorCtr="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tx2">
                        <a:lumMod val="20000"/>
                        <a:lumOff val="80000"/>
                      </a:schemeClr>
                    </a:solidFill>
                  </a:tcPr>
                </a:tc>
                <a:extLst>
                  <a:ext uri="{0D108BD9-81ED-4DB2-BD59-A6C34878D82A}">
                    <a16:rowId xmlns:a16="http://schemas.microsoft.com/office/drawing/2014/main" val="10007"/>
                  </a:ext>
                </a:extLst>
              </a:tr>
              <a:tr h="243924">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lvl="0" indent="0" algn="l" defTabSz="914400" rtl="0" eaLnBrk="1" fontAlgn="b" latinLnBrk="0" hangingPunct="1">
                        <a:lnSpc>
                          <a:spcPct val="100000"/>
                        </a:lnSpc>
                        <a:spcBef>
                          <a:spcPct val="20000"/>
                        </a:spcBef>
                        <a:spcAft>
                          <a:spcPct val="0"/>
                        </a:spcAft>
                        <a:buClrTx/>
                        <a:buSzTx/>
                        <a:buFontTx/>
                        <a:buNone/>
                        <a:tabLst/>
                      </a:pPr>
                      <a:r>
                        <a:rPr kumimoji="0" lang="en-US" sz="1000" b="0" i="0" u="none" strike="noStrike" cap="none" normalizeH="0" baseline="0" dirty="0">
                          <a:ln>
                            <a:noFill/>
                          </a:ln>
                          <a:solidFill>
                            <a:schemeClr val="tx1"/>
                          </a:solidFill>
                          <a:effectLst/>
                          <a:latin typeface="+mn-lt"/>
                          <a:cs typeface="Arial" pitchFamily="34" charset="0"/>
                        </a:rPr>
                        <a:t>Inpatient Admission</a:t>
                      </a:r>
                    </a:p>
                  </a:txBody>
                  <a:tcPr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1E1E1E">
                        <a:lumMod val="25000"/>
                        <a:lumOff val="75000"/>
                      </a:srgbClr>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lvl="0" indent="0" algn="ctr" defTabSz="914400" rtl="0" eaLnBrk="1" fontAlgn="ctr" latinLnBrk="0" hangingPunct="1">
                        <a:lnSpc>
                          <a:spcPct val="100000"/>
                        </a:lnSpc>
                        <a:spcBef>
                          <a:spcPct val="20000"/>
                        </a:spcBef>
                        <a:spcAft>
                          <a:spcPct val="0"/>
                        </a:spcAft>
                        <a:buClrTx/>
                        <a:buSzTx/>
                        <a:buFontTx/>
                        <a:buNone/>
                        <a:tabLst/>
                      </a:pPr>
                      <a:r>
                        <a:rPr kumimoji="0" lang="en-US" sz="1000" b="0" i="0" u="none" strike="noStrike" cap="none" normalizeH="0" baseline="0" dirty="0">
                          <a:ln>
                            <a:noFill/>
                          </a:ln>
                          <a:solidFill>
                            <a:schemeClr val="tx1"/>
                          </a:solidFill>
                          <a:effectLst/>
                          <a:latin typeface="+mn-lt"/>
                          <a:cs typeface="Arial" pitchFamily="34" charset="0"/>
                        </a:rPr>
                        <a:t>$700*</a:t>
                      </a:r>
                    </a:p>
                  </a:txBody>
                  <a:tcPr marL="45720" marR="45720" anchor="ctr" anchorCtr="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B4C2CC">
                        <a:lumMod val="20000"/>
                        <a:lumOff val="80000"/>
                      </a:srgbClr>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lvl="0" indent="0" algn="r" defTabSz="914400" rtl="0" eaLnBrk="1" fontAlgn="ctr" latinLnBrk="0" hangingPunct="1">
                        <a:lnSpc>
                          <a:spcPct val="100000"/>
                        </a:lnSpc>
                        <a:spcBef>
                          <a:spcPct val="20000"/>
                        </a:spcBef>
                        <a:spcAft>
                          <a:spcPct val="0"/>
                        </a:spcAft>
                        <a:buClrTx/>
                        <a:buSzTx/>
                        <a:buFontTx/>
                        <a:buNone/>
                        <a:tabLst/>
                      </a:pPr>
                      <a:r>
                        <a:rPr kumimoji="0" lang="en-US" sz="1000" b="0" i="0" u="none" strike="noStrike" cap="none" normalizeH="0" baseline="0" dirty="0">
                          <a:ln>
                            <a:noFill/>
                          </a:ln>
                          <a:solidFill>
                            <a:schemeClr val="tx1"/>
                          </a:solidFill>
                          <a:effectLst/>
                          <a:latin typeface="+mn-lt"/>
                          <a:cs typeface="Arial" panose="020B0604020202020204" pitchFamily="34" charset="0"/>
                        </a:rPr>
                        <a:t>$1,250*</a:t>
                      </a:r>
                    </a:p>
                  </a:txBody>
                  <a:tcPr marL="45720" marR="45720" anchor="ctr" anchorCtr="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r>
                        <a:rPr lang="en-US" sz="1000" b="0" dirty="0">
                          <a:solidFill>
                            <a:schemeClr val="tx1"/>
                          </a:solidFill>
                          <a:latin typeface="+mn-lt"/>
                          <a:cs typeface="Arial" panose="020B0604020202020204" pitchFamily="34" charset="0"/>
                        </a:rPr>
                        <a:t>$1,750*</a:t>
                      </a:r>
                    </a:p>
                  </a:txBody>
                  <a:tcPr marL="45720" marR="45720" anchor="ctr" anchorCtr="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r>
                        <a:rPr lang="en-US" sz="1000" b="0" dirty="0">
                          <a:solidFill>
                            <a:schemeClr val="tx1"/>
                          </a:solidFill>
                          <a:latin typeface="+mn-lt"/>
                          <a:cs typeface="Arial" panose="020B0604020202020204" pitchFamily="34" charset="0"/>
                        </a:rPr>
                        <a:t>50%*</a:t>
                      </a:r>
                    </a:p>
                  </a:txBody>
                  <a:tcPr marL="45720" marR="45720" anchor="ctr" anchorCtr="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tx2">
                        <a:lumMod val="20000"/>
                        <a:lumOff val="80000"/>
                      </a:schemeClr>
                    </a:solidFill>
                  </a:tcPr>
                </a:tc>
                <a:extLst>
                  <a:ext uri="{0D108BD9-81ED-4DB2-BD59-A6C34878D82A}">
                    <a16:rowId xmlns:a16="http://schemas.microsoft.com/office/drawing/2014/main" val="10008"/>
                  </a:ext>
                </a:extLst>
              </a:tr>
              <a:tr h="382276">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lvl="0" indent="0" algn="l" defTabSz="914400" rtl="0" eaLnBrk="1" fontAlgn="b" latinLnBrk="0" hangingPunct="1">
                        <a:lnSpc>
                          <a:spcPct val="100000"/>
                        </a:lnSpc>
                        <a:spcBef>
                          <a:spcPct val="20000"/>
                        </a:spcBef>
                        <a:spcAft>
                          <a:spcPct val="0"/>
                        </a:spcAft>
                        <a:buClrTx/>
                        <a:buSzTx/>
                        <a:buFontTx/>
                        <a:buNone/>
                        <a:tabLst/>
                      </a:pPr>
                      <a:r>
                        <a:rPr kumimoji="0" lang="en-US" sz="1000" b="0" i="0" u="none" strike="noStrike" cap="none" normalizeH="0" baseline="0" dirty="0">
                          <a:ln>
                            <a:noFill/>
                          </a:ln>
                          <a:solidFill>
                            <a:schemeClr val="tx1"/>
                          </a:solidFill>
                          <a:effectLst/>
                          <a:latin typeface="+mn-lt"/>
                          <a:cs typeface="Arial" pitchFamily="34" charset="0"/>
                        </a:rPr>
                        <a:t>Emergency Room</a:t>
                      </a:r>
                    </a:p>
                  </a:txBody>
                  <a:tcPr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1E1E1E">
                        <a:lumMod val="25000"/>
                        <a:lumOff val="75000"/>
                      </a:srgbClr>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lvl="0" indent="0" algn="r" defTabSz="914400" rtl="0" eaLnBrk="1" fontAlgn="ctr" latinLnBrk="0" hangingPunct="1">
                        <a:lnSpc>
                          <a:spcPct val="100000"/>
                        </a:lnSpc>
                        <a:spcBef>
                          <a:spcPct val="20000"/>
                        </a:spcBef>
                        <a:spcAft>
                          <a:spcPct val="0"/>
                        </a:spcAft>
                        <a:buClrTx/>
                        <a:buSzTx/>
                        <a:buFontTx/>
                        <a:buNone/>
                        <a:tabLst/>
                      </a:pPr>
                      <a:r>
                        <a:rPr kumimoji="0" lang="en-US" sz="1000" b="0" i="0" u="none" strike="noStrike" kern="1200" cap="none" normalizeH="0" baseline="0" dirty="0">
                          <a:ln>
                            <a:noFill/>
                          </a:ln>
                          <a:solidFill>
                            <a:schemeClr val="tx1"/>
                          </a:solidFill>
                          <a:effectLst/>
                          <a:latin typeface="+mn-lt"/>
                          <a:ea typeface="+mn-ea"/>
                          <a:cs typeface="Arial" pitchFamily="34" charset="0"/>
                        </a:rPr>
                        <a:t>$300*</a:t>
                      </a:r>
                    </a:p>
                  </a:txBody>
                  <a:tcPr marL="45720" marR="45720" anchor="ctr" anchorCtr="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B4C2CC">
                        <a:lumMod val="20000"/>
                        <a:lumOff val="80000"/>
                      </a:srgbClr>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lvl="0" indent="0" algn="r" defTabSz="914400" rtl="0" eaLnBrk="1" fontAlgn="ctr" latinLnBrk="0" hangingPunct="1">
                        <a:lnSpc>
                          <a:spcPct val="100000"/>
                        </a:lnSpc>
                        <a:spcBef>
                          <a:spcPct val="20000"/>
                        </a:spcBef>
                        <a:spcAft>
                          <a:spcPct val="0"/>
                        </a:spcAft>
                        <a:buClrTx/>
                        <a:buSzTx/>
                        <a:buFontTx/>
                        <a:buNone/>
                        <a:tabLst/>
                      </a:pPr>
                      <a:r>
                        <a:rPr kumimoji="0" lang="en-US" sz="1000" b="0" i="0" u="none" strike="noStrike" kern="1200" cap="none" normalizeH="0" baseline="0" dirty="0">
                          <a:ln>
                            <a:noFill/>
                          </a:ln>
                          <a:solidFill>
                            <a:schemeClr val="tx1"/>
                          </a:solidFill>
                          <a:effectLst/>
                          <a:latin typeface="+mn-lt"/>
                          <a:ea typeface="+mn-ea"/>
                          <a:cs typeface="Arial" pitchFamily="34" charset="0"/>
                        </a:rPr>
                        <a:t>$325*</a:t>
                      </a:r>
                    </a:p>
                  </a:txBody>
                  <a:tcPr marL="45720" marR="45720" anchor="ctr" anchorCtr="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lvl1pPr marL="0" algn="l" defTabSz="685800" rtl="0" eaLnBrk="1" latinLnBrk="0" hangingPunct="1">
                        <a:defRPr sz="1350" kern="1200">
                          <a:solidFill>
                            <a:schemeClr val="tx1"/>
                          </a:solidFill>
                          <a:latin typeface="Arial" panose="020B0604020202020204"/>
                        </a:defRPr>
                      </a:lvl1pPr>
                      <a:lvl2pPr marL="342900" algn="l" defTabSz="685800" rtl="0" eaLnBrk="1" latinLnBrk="0" hangingPunct="1">
                        <a:defRPr sz="1350" kern="1200">
                          <a:solidFill>
                            <a:schemeClr val="tx1"/>
                          </a:solidFill>
                          <a:latin typeface="Arial" panose="020B0604020202020204"/>
                        </a:defRPr>
                      </a:lvl2pPr>
                      <a:lvl3pPr marL="685800" algn="l" defTabSz="685800" rtl="0" eaLnBrk="1" latinLnBrk="0" hangingPunct="1">
                        <a:defRPr sz="1350" kern="1200">
                          <a:solidFill>
                            <a:schemeClr val="tx1"/>
                          </a:solidFill>
                          <a:latin typeface="Arial" panose="020B0604020202020204"/>
                        </a:defRPr>
                      </a:lvl3pPr>
                      <a:lvl4pPr marL="1028700" algn="l" defTabSz="685800" rtl="0" eaLnBrk="1" latinLnBrk="0" hangingPunct="1">
                        <a:defRPr sz="1350" kern="1200">
                          <a:solidFill>
                            <a:schemeClr val="tx1"/>
                          </a:solidFill>
                          <a:latin typeface="Arial" panose="020B0604020202020204"/>
                        </a:defRPr>
                      </a:lvl4pPr>
                      <a:lvl5pPr marL="1371600" algn="l" defTabSz="685800" rtl="0" eaLnBrk="1" latinLnBrk="0" hangingPunct="1">
                        <a:defRPr sz="1350" kern="1200">
                          <a:solidFill>
                            <a:schemeClr val="tx1"/>
                          </a:solidFill>
                          <a:latin typeface="Arial" panose="020B0604020202020204"/>
                        </a:defRPr>
                      </a:lvl5pPr>
                      <a:lvl6pPr marL="1714500" algn="l" defTabSz="685800" rtl="0" eaLnBrk="1" latinLnBrk="0" hangingPunct="1">
                        <a:defRPr sz="1350" kern="1200">
                          <a:solidFill>
                            <a:schemeClr val="tx1"/>
                          </a:solidFill>
                          <a:latin typeface="Arial" panose="020B0604020202020204"/>
                        </a:defRPr>
                      </a:lvl6pPr>
                      <a:lvl7pPr marL="2057400" algn="l" defTabSz="685800" rtl="0" eaLnBrk="1" latinLnBrk="0" hangingPunct="1">
                        <a:defRPr sz="1350" kern="1200">
                          <a:solidFill>
                            <a:schemeClr val="tx1"/>
                          </a:solidFill>
                          <a:latin typeface="Arial" panose="020B0604020202020204"/>
                        </a:defRPr>
                      </a:lvl7pPr>
                      <a:lvl8pPr marL="2400300" algn="l" defTabSz="685800" rtl="0" eaLnBrk="1" latinLnBrk="0" hangingPunct="1">
                        <a:defRPr sz="1350" kern="1200">
                          <a:solidFill>
                            <a:schemeClr val="tx1"/>
                          </a:solidFill>
                          <a:latin typeface="Arial" panose="020B0604020202020204"/>
                        </a:defRPr>
                      </a:lvl8pPr>
                      <a:lvl9pPr marL="2743200" algn="l" defTabSz="685800" rtl="0" eaLnBrk="1" latinLnBrk="0" hangingPunct="1">
                        <a:defRPr sz="1350" kern="1200">
                          <a:solidFill>
                            <a:schemeClr val="tx1"/>
                          </a:solidFill>
                          <a:latin typeface="Arial" panose="020B0604020202020204"/>
                        </a:defRPr>
                      </a:lvl9pPr>
                    </a:lstStyle>
                    <a:p>
                      <a:pPr marL="0" marR="0" lvl="0" indent="0" algn="ctr" defTabSz="914400" rtl="0" eaLnBrk="1" fontAlgn="ctr" latinLnBrk="0" hangingPunct="1">
                        <a:lnSpc>
                          <a:spcPct val="100000"/>
                        </a:lnSpc>
                        <a:spcBef>
                          <a:spcPts val="0"/>
                        </a:spcBef>
                        <a:spcAft>
                          <a:spcPct val="0"/>
                        </a:spcAft>
                        <a:buClrTx/>
                        <a:buSzTx/>
                        <a:buFontTx/>
                        <a:buNone/>
                        <a:tabLst/>
                      </a:pPr>
                      <a:r>
                        <a:rPr kumimoji="0" lang="en-US" sz="1000" b="0" i="0" u="none" strike="noStrike" kern="1200" cap="none" normalizeH="0" baseline="0" dirty="0">
                          <a:ln>
                            <a:noFill/>
                          </a:ln>
                          <a:solidFill>
                            <a:schemeClr val="tx1"/>
                          </a:solidFill>
                          <a:effectLst/>
                          <a:latin typeface="+mn-lt"/>
                          <a:ea typeface="+mn-ea"/>
                          <a:cs typeface="Arial" pitchFamily="34" charset="0"/>
                        </a:rPr>
                        <a:t>$325*</a:t>
                      </a:r>
                      <a:endParaRPr lang="en-US" sz="1000" b="0" dirty="0">
                        <a:solidFill>
                          <a:schemeClr val="tx1"/>
                        </a:solidFill>
                        <a:latin typeface="+mn-lt"/>
                      </a:endParaRPr>
                    </a:p>
                  </a:txBody>
                  <a:tcPr marL="45720" marR="45720" anchor="ctr" anchorCtr="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marL="0" algn="l" defTabSz="685800" rtl="0" eaLnBrk="1" latinLnBrk="0" hangingPunct="1">
                        <a:defRPr sz="1350" kern="1200">
                          <a:solidFill>
                            <a:schemeClr val="tx1"/>
                          </a:solidFill>
                          <a:latin typeface="Arial" panose="020B0604020202020204"/>
                        </a:defRPr>
                      </a:lvl1pPr>
                      <a:lvl2pPr marL="342900" algn="l" defTabSz="685800" rtl="0" eaLnBrk="1" latinLnBrk="0" hangingPunct="1">
                        <a:defRPr sz="1350" kern="1200">
                          <a:solidFill>
                            <a:schemeClr val="tx1"/>
                          </a:solidFill>
                          <a:latin typeface="Arial" panose="020B0604020202020204"/>
                        </a:defRPr>
                      </a:lvl2pPr>
                      <a:lvl3pPr marL="685800" algn="l" defTabSz="685800" rtl="0" eaLnBrk="1" latinLnBrk="0" hangingPunct="1">
                        <a:defRPr sz="1350" kern="1200">
                          <a:solidFill>
                            <a:schemeClr val="tx1"/>
                          </a:solidFill>
                          <a:latin typeface="Arial" panose="020B0604020202020204"/>
                        </a:defRPr>
                      </a:lvl3pPr>
                      <a:lvl4pPr marL="1028700" algn="l" defTabSz="685800" rtl="0" eaLnBrk="1" latinLnBrk="0" hangingPunct="1">
                        <a:defRPr sz="1350" kern="1200">
                          <a:solidFill>
                            <a:schemeClr val="tx1"/>
                          </a:solidFill>
                          <a:latin typeface="Arial" panose="020B0604020202020204"/>
                        </a:defRPr>
                      </a:lvl4pPr>
                      <a:lvl5pPr marL="1371600" algn="l" defTabSz="685800" rtl="0" eaLnBrk="1" latinLnBrk="0" hangingPunct="1">
                        <a:defRPr sz="1350" kern="1200">
                          <a:solidFill>
                            <a:schemeClr val="tx1"/>
                          </a:solidFill>
                          <a:latin typeface="Arial" panose="020B0604020202020204"/>
                        </a:defRPr>
                      </a:lvl5pPr>
                      <a:lvl6pPr marL="1714500" algn="l" defTabSz="685800" rtl="0" eaLnBrk="1" latinLnBrk="0" hangingPunct="1">
                        <a:defRPr sz="1350" kern="1200">
                          <a:solidFill>
                            <a:schemeClr val="tx1"/>
                          </a:solidFill>
                          <a:latin typeface="Arial" panose="020B0604020202020204"/>
                        </a:defRPr>
                      </a:lvl6pPr>
                      <a:lvl7pPr marL="2057400" algn="l" defTabSz="685800" rtl="0" eaLnBrk="1" latinLnBrk="0" hangingPunct="1">
                        <a:defRPr sz="1350" kern="1200">
                          <a:solidFill>
                            <a:schemeClr val="tx1"/>
                          </a:solidFill>
                          <a:latin typeface="Arial" panose="020B0604020202020204"/>
                        </a:defRPr>
                      </a:lvl7pPr>
                      <a:lvl8pPr marL="2400300" algn="l" defTabSz="685800" rtl="0" eaLnBrk="1" latinLnBrk="0" hangingPunct="1">
                        <a:defRPr sz="1350" kern="1200">
                          <a:solidFill>
                            <a:schemeClr val="tx1"/>
                          </a:solidFill>
                          <a:latin typeface="Arial" panose="020B0604020202020204"/>
                        </a:defRPr>
                      </a:lvl8pPr>
                      <a:lvl9pPr marL="2743200" algn="l" defTabSz="685800" rtl="0" eaLnBrk="1" latinLnBrk="0" hangingPunct="1">
                        <a:defRPr sz="1350" kern="1200">
                          <a:solidFill>
                            <a:schemeClr val="tx1"/>
                          </a:solidFill>
                          <a:latin typeface="Arial" panose="020B0604020202020204"/>
                        </a:defRPr>
                      </a:lvl9pPr>
                    </a:lstStyle>
                    <a:p>
                      <a:pPr algn="ctr"/>
                      <a:r>
                        <a:rPr lang="en-US" sz="1000" b="0" dirty="0">
                          <a:solidFill>
                            <a:schemeClr val="tx1"/>
                          </a:solidFill>
                          <a:latin typeface="+mn-lt"/>
                        </a:rPr>
                        <a:t>$325*</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(after in-network deductible)</a:t>
                      </a:r>
                      <a:endParaRPr lang="en-US" sz="1000" b="0" dirty="0">
                        <a:solidFill>
                          <a:schemeClr val="tx1"/>
                        </a:solidFill>
                        <a:latin typeface="+mn-lt"/>
                      </a:endParaRPr>
                    </a:p>
                  </a:txBody>
                  <a:tcPr marL="45720" marR="45720" anchor="ctr" anchorCtr="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tx2">
                        <a:lumMod val="20000"/>
                        <a:lumOff val="80000"/>
                      </a:schemeClr>
                    </a:solidFill>
                  </a:tcPr>
                </a:tc>
                <a:extLst>
                  <a:ext uri="{0D108BD9-81ED-4DB2-BD59-A6C34878D82A}">
                    <a16:rowId xmlns:a16="http://schemas.microsoft.com/office/drawing/2014/main" val="10009"/>
                  </a:ext>
                </a:extLst>
              </a:tr>
              <a:tr h="382276">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lvl="0" indent="0" algn="l" defTabSz="914400" rtl="0" eaLnBrk="1" fontAlgn="b" latinLnBrk="0" hangingPunct="1">
                        <a:lnSpc>
                          <a:spcPct val="100000"/>
                        </a:lnSpc>
                        <a:spcBef>
                          <a:spcPct val="20000"/>
                        </a:spcBef>
                        <a:spcAft>
                          <a:spcPct val="0"/>
                        </a:spcAft>
                        <a:buClrTx/>
                        <a:buSzTx/>
                        <a:buFontTx/>
                        <a:buNone/>
                        <a:tabLst/>
                      </a:pPr>
                      <a:r>
                        <a:rPr kumimoji="0" lang="en-US" sz="1000" b="0" i="0" u="none" strike="noStrike" cap="none" normalizeH="0" baseline="0" dirty="0">
                          <a:ln>
                            <a:noFill/>
                          </a:ln>
                          <a:solidFill>
                            <a:schemeClr val="tx1"/>
                          </a:solidFill>
                          <a:effectLst/>
                          <a:latin typeface="+mn-lt"/>
                          <a:cs typeface="Arial" pitchFamily="34" charset="0"/>
                        </a:rPr>
                        <a:t>Urgent Care </a:t>
                      </a:r>
                    </a:p>
                  </a:txBody>
                  <a:tcPr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1E1E1E">
                        <a:lumMod val="25000"/>
                        <a:lumOff val="75000"/>
                      </a:srgbClr>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lvl="0" indent="0" algn="ctr" defTabSz="914400" rtl="0" eaLnBrk="1" fontAlgn="ctr" latinLnBrk="0" hangingPunct="1">
                        <a:lnSpc>
                          <a:spcPct val="100000"/>
                        </a:lnSpc>
                        <a:spcBef>
                          <a:spcPct val="20000"/>
                        </a:spcBef>
                        <a:spcAft>
                          <a:spcPct val="0"/>
                        </a:spcAft>
                        <a:buClrTx/>
                        <a:buSzTx/>
                        <a:buFontTx/>
                        <a:buNone/>
                        <a:tabLst/>
                      </a:pPr>
                      <a:r>
                        <a:rPr kumimoji="0" lang="en-US" sz="1000" b="0" i="0" u="none" strike="noStrike" cap="none" normalizeH="0" baseline="0" dirty="0">
                          <a:ln>
                            <a:noFill/>
                          </a:ln>
                          <a:solidFill>
                            <a:schemeClr val="tx1"/>
                          </a:solidFill>
                          <a:effectLst/>
                          <a:latin typeface="+mn-lt"/>
                          <a:cs typeface="Arial" pitchFamily="34" charset="0"/>
                        </a:rPr>
                        <a:t>$60*</a:t>
                      </a:r>
                    </a:p>
                  </a:txBody>
                  <a:tcPr marL="45720" marR="45720" anchor="ctr" anchorCtr="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B4C2CC">
                        <a:lumMod val="20000"/>
                        <a:lumOff val="80000"/>
                      </a:srgbClr>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lvl="0" indent="0" algn="r" defTabSz="914400" rtl="0" eaLnBrk="1" fontAlgn="ctr" latinLnBrk="0" hangingPunct="1">
                        <a:lnSpc>
                          <a:spcPct val="100000"/>
                        </a:lnSpc>
                        <a:spcBef>
                          <a:spcPct val="20000"/>
                        </a:spcBef>
                        <a:spcAft>
                          <a:spcPct val="0"/>
                        </a:spcAft>
                        <a:buClrTx/>
                        <a:buSzTx/>
                        <a:buFontTx/>
                        <a:buNone/>
                        <a:tabLst/>
                      </a:pPr>
                      <a:r>
                        <a:rPr kumimoji="0" lang="en-US" sz="1000" b="0" i="0" u="none" strike="noStrike" cap="none" normalizeH="0" baseline="0" dirty="0">
                          <a:ln>
                            <a:noFill/>
                          </a:ln>
                          <a:solidFill>
                            <a:schemeClr val="tx1"/>
                          </a:solidFill>
                          <a:effectLst/>
                          <a:latin typeface="+mn-lt"/>
                          <a:cs typeface="Arial" pitchFamily="34" charset="0"/>
                        </a:rPr>
                        <a:t>$65*</a:t>
                      </a:r>
                    </a:p>
                  </a:txBody>
                  <a:tcPr marL="45720" marR="45720" anchor="ctr" anchorCtr="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lvl1pPr marL="0" algn="l" defTabSz="685800" rtl="0" eaLnBrk="1" latinLnBrk="0" hangingPunct="1">
                        <a:defRPr sz="1350" kern="1200">
                          <a:solidFill>
                            <a:schemeClr val="tx1"/>
                          </a:solidFill>
                          <a:latin typeface="Arial" panose="020B0604020202020204"/>
                        </a:defRPr>
                      </a:lvl1pPr>
                      <a:lvl2pPr marL="342900" algn="l" defTabSz="685800" rtl="0" eaLnBrk="1" latinLnBrk="0" hangingPunct="1">
                        <a:defRPr sz="1350" kern="1200">
                          <a:solidFill>
                            <a:schemeClr val="tx1"/>
                          </a:solidFill>
                          <a:latin typeface="Arial" panose="020B0604020202020204"/>
                        </a:defRPr>
                      </a:lvl2pPr>
                      <a:lvl3pPr marL="685800" algn="l" defTabSz="685800" rtl="0" eaLnBrk="1" latinLnBrk="0" hangingPunct="1">
                        <a:defRPr sz="1350" kern="1200">
                          <a:solidFill>
                            <a:schemeClr val="tx1"/>
                          </a:solidFill>
                          <a:latin typeface="Arial" panose="020B0604020202020204"/>
                        </a:defRPr>
                      </a:lvl3pPr>
                      <a:lvl4pPr marL="1028700" algn="l" defTabSz="685800" rtl="0" eaLnBrk="1" latinLnBrk="0" hangingPunct="1">
                        <a:defRPr sz="1350" kern="1200">
                          <a:solidFill>
                            <a:schemeClr val="tx1"/>
                          </a:solidFill>
                          <a:latin typeface="Arial" panose="020B0604020202020204"/>
                        </a:defRPr>
                      </a:lvl4pPr>
                      <a:lvl5pPr marL="1371600" algn="l" defTabSz="685800" rtl="0" eaLnBrk="1" latinLnBrk="0" hangingPunct="1">
                        <a:defRPr sz="1350" kern="1200">
                          <a:solidFill>
                            <a:schemeClr val="tx1"/>
                          </a:solidFill>
                          <a:latin typeface="Arial" panose="020B0604020202020204"/>
                        </a:defRPr>
                      </a:lvl5pPr>
                      <a:lvl6pPr marL="1714500" algn="l" defTabSz="685800" rtl="0" eaLnBrk="1" latinLnBrk="0" hangingPunct="1">
                        <a:defRPr sz="1350" kern="1200">
                          <a:solidFill>
                            <a:schemeClr val="tx1"/>
                          </a:solidFill>
                          <a:latin typeface="Arial" panose="020B0604020202020204"/>
                        </a:defRPr>
                      </a:lvl6pPr>
                      <a:lvl7pPr marL="2057400" algn="l" defTabSz="685800" rtl="0" eaLnBrk="1" latinLnBrk="0" hangingPunct="1">
                        <a:defRPr sz="1350" kern="1200">
                          <a:solidFill>
                            <a:schemeClr val="tx1"/>
                          </a:solidFill>
                          <a:latin typeface="Arial" panose="020B0604020202020204"/>
                        </a:defRPr>
                      </a:lvl7pPr>
                      <a:lvl8pPr marL="2400300" algn="l" defTabSz="685800" rtl="0" eaLnBrk="1" latinLnBrk="0" hangingPunct="1">
                        <a:defRPr sz="1350" kern="1200">
                          <a:solidFill>
                            <a:schemeClr val="tx1"/>
                          </a:solidFill>
                          <a:latin typeface="Arial" panose="020B0604020202020204"/>
                        </a:defRPr>
                      </a:lvl8pPr>
                      <a:lvl9pPr marL="2743200" algn="l" defTabSz="685800" rtl="0" eaLnBrk="1" latinLnBrk="0" hangingPunct="1">
                        <a:defRPr sz="1350" kern="1200">
                          <a:solidFill>
                            <a:schemeClr val="tx1"/>
                          </a:solidFill>
                          <a:latin typeface="Arial" panose="020B0604020202020204"/>
                        </a:defRPr>
                      </a:lvl9pPr>
                    </a:lstStyle>
                    <a:p>
                      <a:pPr algn="ctr"/>
                      <a:r>
                        <a:rPr lang="en-US" sz="1000" b="0" dirty="0">
                          <a:solidFill>
                            <a:schemeClr val="tx1"/>
                          </a:solidFill>
                          <a:latin typeface="+mn-lt"/>
                        </a:rPr>
                        <a:t>$75*</a:t>
                      </a:r>
                    </a:p>
                  </a:txBody>
                  <a:tcPr marL="45720" marR="45720" anchor="ctr" anchorCtr="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marL="0" algn="l" defTabSz="685800" rtl="0" eaLnBrk="1" latinLnBrk="0" hangingPunct="1">
                        <a:defRPr sz="1350" kern="1200">
                          <a:solidFill>
                            <a:schemeClr val="tx1"/>
                          </a:solidFill>
                          <a:latin typeface="Arial" panose="020B0604020202020204"/>
                        </a:defRPr>
                      </a:lvl1pPr>
                      <a:lvl2pPr marL="342900" algn="l" defTabSz="685800" rtl="0" eaLnBrk="1" latinLnBrk="0" hangingPunct="1">
                        <a:defRPr sz="1350" kern="1200">
                          <a:solidFill>
                            <a:schemeClr val="tx1"/>
                          </a:solidFill>
                          <a:latin typeface="Arial" panose="020B0604020202020204"/>
                        </a:defRPr>
                      </a:lvl2pPr>
                      <a:lvl3pPr marL="685800" algn="l" defTabSz="685800" rtl="0" eaLnBrk="1" latinLnBrk="0" hangingPunct="1">
                        <a:defRPr sz="1350" kern="1200">
                          <a:solidFill>
                            <a:schemeClr val="tx1"/>
                          </a:solidFill>
                          <a:latin typeface="Arial" panose="020B0604020202020204"/>
                        </a:defRPr>
                      </a:lvl3pPr>
                      <a:lvl4pPr marL="1028700" algn="l" defTabSz="685800" rtl="0" eaLnBrk="1" latinLnBrk="0" hangingPunct="1">
                        <a:defRPr sz="1350" kern="1200">
                          <a:solidFill>
                            <a:schemeClr val="tx1"/>
                          </a:solidFill>
                          <a:latin typeface="Arial" panose="020B0604020202020204"/>
                        </a:defRPr>
                      </a:lvl4pPr>
                      <a:lvl5pPr marL="1371600" algn="l" defTabSz="685800" rtl="0" eaLnBrk="1" latinLnBrk="0" hangingPunct="1">
                        <a:defRPr sz="1350" kern="1200">
                          <a:solidFill>
                            <a:schemeClr val="tx1"/>
                          </a:solidFill>
                          <a:latin typeface="Arial" panose="020B0604020202020204"/>
                        </a:defRPr>
                      </a:lvl5pPr>
                      <a:lvl6pPr marL="1714500" algn="l" defTabSz="685800" rtl="0" eaLnBrk="1" latinLnBrk="0" hangingPunct="1">
                        <a:defRPr sz="1350" kern="1200">
                          <a:solidFill>
                            <a:schemeClr val="tx1"/>
                          </a:solidFill>
                          <a:latin typeface="Arial" panose="020B0604020202020204"/>
                        </a:defRPr>
                      </a:lvl6pPr>
                      <a:lvl7pPr marL="2057400" algn="l" defTabSz="685800" rtl="0" eaLnBrk="1" latinLnBrk="0" hangingPunct="1">
                        <a:defRPr sz="1350" kern="1200">
                          <a:solidFill>
                            <a:schemeClr val="tx1"/>
                          </a:solidFill>
                          <a:latin typeface="Arial" panose="020B0604020202020204"/>
                        </a:defRPr>
                      </a:lvl7pPr>
                      <a:lvl8pPr marL="2400300" algn="l" defTabSz="685800" rtl="0" eaLnBrk="1" latinLnBrk="0" hangingPunct="1">
                        <a:defRPr sz="1350" kern="1200">
                          <a:solidFill>
                            <a:schemeClr val="tx1"/>
                          </a:solidFill>
                          <a:latin typeface="Arial" panose="020B0604020202020204"/>
                        </a:defRPr>
                      </a:lvl8pPr>
                      <a:lvl9pPr marL="2743200" algn="l" defTabSz="685800" rtl="0" eaLnBrk="1" latinLnBrk="0" hangingPunct="1">
                        <a:defRPr sz="1350" kern="1200">
                          <a:solidFill>
                            <a:schemeClr val="tx1"/>
                          </a:solidFill>
                          <a:latin typeface="Arial" panose="020B0604020202020204"/>
                        </a:defRPr>
                      </a:lvl9pPr>
                    </a:lstStyle>
                    <a:p>
                      <a:pPr algn="ctr"/>
                      <a:r>
                        <a:rPr lang="en-US" sz="1000" b="0" dirty="0">
                          <a:solidFill>
                            <a:schemeClr val="tx1"/>
                          </a:solidFill>
                          <a:latin typeface="+mn-lt"/>
                        </a:rPr>
                        <a:t>$75*</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(after in-network deductible)</a:t>
                      </a:r>
                      <a:endParaRPr lang="en-US" sz="1000" b="0" dirty="0">
                        <a:solidFill>
                          <a:schemeClr val="tx1"/>
                        </a:solidFill>
                        <a:latin typeface="+mn-lt"/>
                      </a:endParaRPr>
                    </a:p>
                  </a:txBody>
                  <a:tcPr marL="45720" marR="45720" anchor="ctr" anchorCtr="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tx2">
                        <a:lumMod val="20000"/>
                        <a:lumOff val="80000"/>
                      </a:schemeClr>
                    </a:solidFill>
                  </a:tcPr>
                </a:tc>
                <a:extLst>
                  <a:ext uri="{0D108BD9-81ED-4DB2-BD59-A6C34878D82A}">
                    <a16:rowId xmlns:a16="http://schemas.microsoft.com/office/drawing/2014/main" val="10010"/>
                  </a:ext>
                </a:extLst>
              </a:tr>
              <a:tr h="401756">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a:ln>
                            <a:noFill/>
                          </a:ln>
                          <a:solidFill>
                            <a:schemeClr val="tx1"/>
                          </a:solidFill>
                          <a:effectLst/>
                          <a:latin typeface="+mn-lt"/>
                          <a:cs typeface="Arial" panose="020B0604020202020204" pitchFamily="34" charset="0"/>
                        </a:rPr>
                        <a:t>Lab, X-Ray, EKGs and Other Diagnostic Tests</a:t>
                      </a:r>
                    </a:p>
                  </a:txBody>
                  <a:tcPr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1E1E1E">
                        <a:lumMod val="25000"/>
                        <a:lumOff val="75000"/>
                      </a:srgbClr>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lvl="0" indent="0" algn="ctr" defTabSz="914400" rtl="0" eaLnBrk="1" fontAlgn="ctr" latinLnBrk="0" hangingPunct="1">
                        <a:lnSpc>
                          <a:spcPct val="100000"/>
                        </a:lnSpc>
                        <a:spcBef>
                          <a:spcPct val="20000"/>
                        </a:spcBef>
                        <a:spcAft>
                          <a:spcPct val="0"/>
                        </a:spcAft>
                        <a:buClrTx/>
                        <a:buSzTx/>
                        <a:buFontTx/>
                        <a:buNone/>
                        <a:tabLst/>
                      </a:pPr>
                      <a:r>
                        <a:rPr kumimoji="0" lang="en-US" sz="1000" b="0" i="0" u="none" strike="noStrike" cap="none" normalizeH="0" baseline="0" dirty="0">
                          <a:ln>
                            <a:noFill/>
                          </a:ln>
                          <a:solidFill>
                            <a:schemeClr val="tx1"/>
                          </a:solidFill>
                          <a:effectLst/>
                          <a:latin typeface="+mn-lt"/>
                          <a:cs typeface="Arial" pitchFamily="34" charset="0"/>
                        </a:rPr>
                        <a:t>25%*</a:t>
                      </a:r>
                    </a:p>
                  </a:txBody>
                  <a:tcPr marL="45720" marR="45720" anchor="ctr" anchorCtr="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B4C2CC">
                        <a:lumMod val="20000"/>
                        <a:lumOff val="80000"/>
                      </a:srgbClr>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a:ln>
                            <a:noFill/>
                          </a:ln>
                          <a:solidFill>
                            <a:schemeClr val="tx1"/>
                          </a:solidFill>
                          <a:effectLst/>
                          <a:latin typeface="+mn-lt"/>
                          <a:cs typeface="Arial" panose="020B0604020202020204" pitchFamily="34" charset="0"/>
                        </a:rPr>
                        <a:t>30%*</a:t>
                      </a:r>
                    </a:p>
                  </a:txBody>
                  <a:tcPr marL="45720" marR="45720" anchor="ctr" anchorCtr="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r>
                        <a:rPr lang="en-US" sz="1000" b="0" dirty="0">
                          <a:solidFill>
                            <a:schemeClr val="tx1"/>
                          </a:solidFill>
                          <a:latin typeface="+mn-lt"/>
                          <a:cs typeface="Arial" panose="020B0604020202020204" pitchFamily="34" charset="0"/>
                        </a:rPr>
                        <a:t>40%*</a:t>
                      </a:r>
                    </a:p>
                  </a:txBody>
                  <a:tcPr marL="45720" marR="45720" anchor="ctr" anchorCtr="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r>
                        <a:rPr lang="en-US" sz="1000" b="0" dirty="0">
                          <a:solidFill>
                            <a:schemeClr val="tx1"/>
                          </a:solidFill>
                          <a:latin typeface="+mn-lt"/>
                          <a:cs typeface="Arial" panose="020B0604020202020204" pitchFamily="34" charset="0"/>
                        </a:rPr>
                        <a:t>50%*</a:t>
                      </a:r>
                    </a:p>
                  </a:txBody>
                  <a:tcPr marL="45720" marR="45720" anchor="ctr" anchorCtr="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tx2">
                        <a:lumMod val="20000"/>
                        <a:lumOff val="80000"/>
                      </a:schemeClr>
                    </a:solidFill>
                  </a:tcPr>
                </a:tc>
                <a:extLst>
                  <a:ext uri="{0D108BD9-81ED-4DB2-BD59-A6C34878D82A}">
                    <a16:rowId xmlns:a16="http://schemas.microsoft.com/office/drawing/2014/main" val="10011"/>
                  </a:ext>
                </a:extLst>
              </a:tr>
              <a:tr h="558711">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a:ln>
                            <a:noFill/>
                          </a:ln>
                          <a:solidFill>
                            <a:schemeClr val="tx1"/>
                          </a:solidFill>
                          <a:effectLst/>
                          <a:latin typeface="+mn-lt"/>
                          <a:cs typeface="Arial" panose="020B0604020202020204" pitchFamily="34" charset="0"/>
                        </a:rPr>
                        <a:t>PET Scans, CT Scans and MRIs</a:t>
                      </a:r>
                    </a:p>
                  </a:txBody>
                  <a:tcPr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1E1E1E">
                        <a:lumMod val="25000"/>
                        <a:lumOff val="75000"/>
                      </a:srgbClr>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a:ln>
                            <a:noFill/>
                          </a:ln>
                          <a:solidFill>
                            <a:schemeClr val="tx1"/>
                          </a:solidFill>
                          <a:effectLst/>
                          <a:latin typeface="+mn-lt"/>
                          <a:cs typeface="Arial" panose="020B0604020202020204" pitchFamily="34" charset="0"/>
                        </a:rPr>
                        <a:t>25%*</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a:ln>
                            <a:noFill/>
                          </a:ln>
                          <a:solidFill>
                            <a:schemeClr val="tx1"/>
                          </a:solidFill>
                          <a:effectLst/>
                          <a:latin typeface="+mn-lt"/>
                          <a:cs typeface="Arial" panose="020B0604020202020204" pitchFamily="34" charset="0"/>
                        </a:rPr>
                        <a:t>(up to a max. member share of $250 per test)</a:t>
                      </a:r>
                    </a:p>
                  </a:txBody>
                  <a:tcPr marL="45720" marR="45720" anchor="ctr" anchorCtr="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B4C2CC">
                        <a:lumMod val="20000"/>
                        <a:lumOff val="80000"/>
                      </a:srgbClr>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a:ln>
                            <a:noFill/>
                          </a:ln>
                          <a:solidFill>
                            <a:schemeClr val="tx1"/>
                          </a:solidFill>
                          <a:effectLst/>
                          <a:latin typeface="+mn-lt"/>
                          <a:cs typeface="Arial" panose="020B0604020202020204" pitchFamily="34" charset="0"/>
                        </a:rPr>
                        <a:t>25%*</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a:ln>
                            <a:noFill/>
                          </a:ln>
                          <a:solidFill>
                            <a:schemeClr val="tx1"/>
                          </a:solidFill>
                          <a:effectLst/>
                          <a:latin typeface="+mn-lt"/>
                          <a:cs typeface="Arial" panose="020B0604020202020204" pitchFamily="34" charset="0"/>
                        </a:rPr>
                        <a:t>(up to a max. member share of $300 per test)</a:t>
                      </a:r>
                    </a:p>
                  </a:txBody>
                  <a:tcPr marL="45720" marR="45720" anchor="ctr" anchorCtr="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algn="ctr"/>
                      <a:r>
                        <a:rPr lang="en-US" sz="1000" b="0" dirty="0">
                          <a:solidFill>
                            <a:schemeClr val="tx1"/>
                          </a:solidFill>
                          <a:latin typeface="+mn-lt"/>
                          <a:cs typeface="Arial" panose="020B0604020202020204" pitchFamily="34" charset="0"/>
                        </a:rPr>
                        <a:t>35%*</a:t>
                      </a:r>
                    </a:p>
                    <a:p>
                      <a:pPr algn="ctr"/>
                      <a:r>
                        <a:rPr lang="en-US" sz="1000" b="0" dirty="0">
                          <a:solidFill>
                            <a:schemeClr val="tx1"/>
                          </a:solidFill>
                          <a:latin typeface="+mn-lt"/>
                          <a:cs typeface="Arial" panose="020B0604020202020204" pitchFamily="34" charset="0"/>
                        </a:rPr>
                        <a:t>(up to a max. member share of $300 per test)</a:t>
                      </a:r>
                    </a:p>
                  </a:txBody>
                  <a:tcPr marL="45720" marR="45720" anchor="ctr" anchorCtr="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r>
                        <a:rPr lang="en-US" sz="1000" b="0" dirty="0">
                          <a:solidFill>
                            <a:schemeClr val="tx1"/>
                          </a:solidFill>
                          <a:latin typeface="+mn-lt"/>
                          <a:cs typeface="Arial" panose="020B0604020202020204" pitchFamily="34" charset="0"/>
                        </a:rPr>
                        <a:t>50%*</a:t>
                      </a:r>
                    </a:p>
                  </a:txBody>
                  <a:tcPr marL="45720" marR="45720" anchor="ctr" anchorCtr="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tx2">
                        <a:lumMod val="20000"/>
                        <a:lumOff val="80000"/>
                      </a:schemeClr>
                    </a:solidFill>
                  </a:tcPr>
                </a:tc>
                <a:extLst>
                  <a:ext uri="{0D108BD9-81ED-4DB2-BD59-A6C34878D82A}">
                    <a16:rowId xmlns:a16="http://schemas.microsoft.com/office/drawing/2014/main" val="10012"/>
                  </a:ext>
                </a:extLst>
              </a:tr>
              <a:tr h="433323">
                <a:tc gridSpan="5">
                  <a:txBody>
                    <a:bodyPr/>
                    <a:lstStyle>
                      <a:lvl1pPr marL="0" algn="l" defTabSz="685800" rtl="0" eaLnBrk="1" latinLnBrk="0" hangingPunct="1">
                        <a:defRPr sz="1350" kern="1200">
                          <a:solidFill>
                            <a:schemeClr val="tx1"/>
                          </a:solidFill>
                          <a:latin typeface="Arial" panose="020B0604020202020204"/>
                        </a:defRPr>
                      </a:lvl1pPr>
                      <a:lvl2pPr marL="342900" algn="l" defTabSz="685800" rtl="0" eaLnBrk="1" latinLnBrk="0" hangingPunct="1">
                        <a:defRPr sz="1350" kern="1200">
                          <a:solidFill>
                            <a:schemeClr val="tx1"/>
                          </a:solidFill>
                          <a:latin typeface="Arial" panose="020B0604020202020204"/>
                        </a:defRPr>
                      </a:lvl2pPr>
                      <a:lvl3pPr marL="685800" algn="l" defTabSz="685800" rtl="0" eaLnBrk="1" latinLnBrk="0" hangingPunct="1">
                        <a:defRPr sz="1350" kern="1200">
                          <a:solidFill>
                            <a:schemeClr val="tx1"/>
                          </a:solidFill>
                          <a:latin typeface="Arial" panose="020B0604020202020204"/>
                        </a:defRPr>
                      </a:lvl3pPr>
                      <a:lvl4pPr marL="1028700" algn="l" defTabSz="685800" rtl="0" eaLnBrk="1" latinLnBrk="0" hangingPunct="1">
                        <a:defRPr sz="1350" kern="1200">
                          <a:solidFill>
                            <a:schemeClr val="tx1"/>
                          </a:solidFill>
                          <a:latin typeface="Arial" panose="020B0604020202020204"/>
                        </a:defRPr>
                      </a:lvl4pPr>
                      <a:lvl5pPr marL="1371600" algn="l" defTabSz="685800" rtl="0" eaLnBrk="1" latinLnBrk="0" hangingPunct="1">
                        <a:defRPr sz="1350" kern="1200">
                          <a:solidFill>
                            <a:schemeClr val="tx1"/>
                          </a:solidFill>
                          <a:latin typeface="Arial" panose="020B0604020202020204"/>
                        </a:defRPr>
                      </a:lvl5pPr>
                      <a:lvl6pPr marL="1714500" algn="l" defTabSz="685800" rtl="0" eaLnBrk="1" latinLnBrk="0" hangingPunct="1">
                        <a:defRPr sz="1350" kern="1200">
                          <a:solidFill>
                            <a:schemeClr val="tx1"/>
                          </a:solidFill>
                          <a:latin typeface="Arial" panose="020B0604020202020204"/>
                        </a:defRPr>
                      </a:lvl6pPr>
                      <a:lvl7pPr marL="2057400" algn="l" defTabSz="685800" rtl="0" eaLnBrk="1" latinLnBrk="0" hangingPunct="1">
                        <a:defRPr sz="1350" kern="1200">
                          <a:solidFill>
                            <a:schemeClr val="tx1"/>
                          </a:solidFill>
                          <a:latin typeface="Arial" panose="020B0604020202020204"/>
                        </a:defRPr>
                      </a:lvl7pPr>
                      <a:lvl8pPr marL="2400300" algn="l" defTabSz="685800" rtl="0" eaLnBrk="1" latinLnBrk="0" hangingPunct="1">
                        <a:defRPr sz="1350" kern="1200">
                          <a:solidFill>
                            <a:schemeClr val="tx1"/>
                          </a:solidFill>
                          <a:latin typeface="Arial" panose="020B0604020202020204"/>
                        </a:defRPr>
                      </a:lvl8pPr>
                      <a:lvl9pPr marL="2743200" algn="l" defTabSz="685800" rtl="0" eaLnBrk="1" latinLnBrk="0" hangingPunct="1">
                        <a:defRPr sz="1350" kern="1200">
                          <a:solidFill>
                            <a:schemeClr val="tx1"/>
                          </a:solidFill>
                          <a:latin typeface="Arial" panose="020B0604020202020204"/>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en-US" sz="900" b="0" i="1" dirty="0">
                          <a:solidFill>
                            <a:schemeClr val="tx1"/>
                          </a:solidFill>
                          <a:latin typeface="+mn-lt"/>
                          <a:cs typeface="Arial" panose="020B0604020202020204" pitchFamily="34" charset="0"/>
                        </a:rPr>
                        <a:t>*</a:t>
                      </a:r>
                      <a:r>
                        <a:rPr lang="en-US" sz="900" b="0" dirty="0">
                          <a:solidFill>
                            <a:schemeClr val="tx1"/>
                          </a:solidFill>
                          <a:latin typeface="+mn-lt"/>
                          <a:cs typeface="Arial" panose="020B0604020202020204" pitchFamily="34" charset="0"/>
                        </a:rPr>
                        <a:t>After deductible</a:t>
                      </a:r>
                    </a:p>
                    <a:p>
                      <a:pPr marL="0" marR="0" lvl="0" indent="0" algn="l" defTabSz="914400" rtl="0" eaLnBrk="1" fontAlgn="base" latinLnBrk="0" hangingPunct="1">
                        <a:lnSpc>
                          <a:spcPct val="100000"/>
                        </a:lnSpc>
                        <a:spcBef>
                          <a:spcPct val="20000"/>
                        </a:spcBef>
                        <a:spcAft>
                          <a:spcPct val="0"/>
                        </a:spcAft>
                        <a:buClrTx/>
                        <a:buSzTx/>
                        <a:buFontTx/>
                        <a:buNone/>
                        <a:tabLst/>
                        <a:defRPr/>
                      </a:pPr>
                      <a:r>
                        <a:rPr lang="en-US" sz="900" b="0" dirty="0">
                          <a:solidFill>
                            <a:schemeClr val="tx1"/>
                          </a:solidFill>
                          <a:latin typeface="+mn-lt"/>
                        </a:rPr>
                        <a:t>**Medical and Rx combined </a:t>
                      </a:r>
                      <a:endParaRPr kumimoji="0" lang="en-US" sz="900" b="0" i="0" u="none" strike="noStrike" cap="none" normalizeH="0" baseline="0" dirty="0">
                        <a:ln>
                          <a:noFill/>
                        </a:ln>
                        <a:solidFill>
                          <a:schemeClr val="tx1"/>
                        </a:solidFill>
                        <a:effectLst/>
                        <a:latin typeface="+mn-lt"/>
                        <a:cs typeface="Arial" panose="020B0604020202020204" pitchFamily="34" charset="0"/>
                      </a:endParaRPr>
                    </a:p>
                  </a:txBody>
                  <a:tcPr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B4C2CC">
                        <a:lumMod val="40000"/>
                        <a:lumOff val="60000"/>
                      </a:srgbClr>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050" b="1" i="0" u="none" strike="noStrike" cap="none" normalizeH="0" baseline="0" dirty="0">
                        <a:ln>
                          <a:noFill/>
                        </a:ln>
                        <a:solidFill>
                          <a:schemeClr val="tx1"/>
                        </a:solidFill>
                        <a:effectLst/>
                        <a:latin typeface="Arial" pitchFamily="34" charset="0"/>
                        <a:cs typeface="Arial" panose="020B0604020202020204" pitchFamily="34" charset="0"/>
                      </a:endParaRPr>
                    </a:p>
                  </a:txBody>
                  <a:tcPr marL="45720" marR="45720" anchor="ctr" anchorCtr="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71B62C">
                        <a:lumMod val="20000"/>
                        <a:lumOff val="80000"/>
                      </a:srgbClr>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000" b="1" i="0" u="none" strike="noStrike" cap="none" normalizeH="0" baseline="0" dirty="0">
                        <a:ln>
                          <a:noFill/>
                        </a:ln>
                        <a:solidFill>
                          <a:schemeClr val="tx1"/>
                        </a:solidFill>
                        <a:effectLst/>
                        <a:latin typeface="Arial" pitchFamily="34" charset="0"/>
                        <a:cs typeface="Arial" panose="020B0604020202020204" pitchFamily="34" charset="0"/>
                      </a:endParaRPr>
                    </a:p>
                  </a:txBody>
                  <a:tcPr marL="45720" marR="45720" anchor="ctr" anchorCtr="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F7200">
                        <a:lumMod val="20000"/>
                        <a:lumOff val="80000"/>
                      </a:srgbClr>
                    </a:solidFill>
                  </a:tcPr>
                </a:tc>
                <a:tc hMerge="1">
                  <a:txBody>
                    <a:bodyPr/>
                    <a:lstStyle/>
                    <a:p>
                      <a:endParaRPr lang="en-US" sz="1400" b="1" dirty="0">
                        <a:solidFill>
                          <a:srgbClr val="C00000"/>
                        </a:solidFill>
                        <a:latin typeface="Arial" panose="020B0604020202020204" pitchFamily="34" charset="0"/>
                        <a:cs typeface="Arial" panose="020B0604020202020204" pitchFamily="34" charset="0"/>
                      </a:endParaRPr>
                    </a:p>
                  </a:txBody>
                  <a:tcPr marL="45720" marR="45720" anchor="ctr" anchorCtr="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bg2">
                        <a:lumMod val="20000"/>
                        <a:lumOff val="80000"/>
                      </a:schemeClr>
                    </a:solidFill>
                  </a:tcPr>
                </a:tc>
                <a:tc hMerge="1">
                  <a:txBody>
                    <a:bodyPr/>
                    <a:lstStyle>
                      <a:lvl1pPr marL="0" algn="l" defTabSz="685800" rtl="0" eaLnBrk="1" latinLnBrk="0" hangingPunct="1">
                        <a:defRPr sz="1350" kern="1200">
                          <a:solidFill>
                            <a:schemeClr val="tx1"/>
                          </a:solidFill>
                          <a:latin typeface="Arial" panose="020B0604020202020204"/>
                        </a:defRPr>
                      </a:lvl1pPr>
                      <a:lvl2pPr marL="342900" algn="l" defTabSz="685800" rtl="0" eaLnBrk="1" latinLnBrk="0" hangingPunct="1">
                        <a:defRPr sz="1350" kern="1200">
                          <a:solidFill>
                            <a:schemeClr val="tx1"/>
                          </a:solidFill>
                          <a:latin typeface="Arial" panose="020B0604020202020204"/>
                        </a:defRPr>
                      </a:lvl2pPr>
                      <a:lvl3pPr marL="685800" algn="l" defTabSz="685800" rtl="0" eaLnBrk="1" latinLnBrk="0" hangingPunct="1">
                        <a:defRPr sz="1350" kern="1200">
                          <a:solidFill>
                            <a:schemeClr val="tx1"/>
                          </a:solidFill>
                          <a:latin typeface="Arial" panose="020B0604020202020204"/>
                        </a:defRPr>
                      </a:lvl3pPr>
                      <a:lvl4pPr marL="1028700" algn="l" defTabSz="685800" rtl="0" eaLnBrk="1" latinLnBrk="0" hangingPunct="1">
                        <a:defRPr sz="1350" kern="1200">
                          <a:solidFill>
                            <a:schemeClr val="tx1"/>
                          </a:solidFill>
                          <a:latin typeface="Arial" panose="020B0604020202020204"/>
                        </a:defRPr>
                      </a:lvl4pPr>
                      <a:lvl5pPr marL="1371600" algn="l" defTabSz="685800" rtl="0" eaLnBrk="1" latinLnBrk="0" hangingPunct="1">
                        <a:defRPr sz="1350" kern="1200">
                          <a:solidFill>
                            <a:schemeClr val="tx1"/>
                          </a:solidFill>
                          <a:latin typeface="Arial" panose="020B0604020202020204"/>
                        </a:defRPr>
                      </a:lvl5pPr>
                      <a:lvl6pPr marL="1714500" algn="l" defTabSz="685800" rtl="0" eaLnBrk="1" latinLnBrk="0" hangingPunct="1">
                        <a:defRPr sz="1350" kern="1200">
                          <a:solidFill>
                            <a:schemeClr val="tx1"/>
                          </a:solidFill>
                          <a:latin typeface="Arial" panose="020B0604020202020204"/>
                        </a:defRPr>
                      </a:lvl6pPr>
                      <a:lvl7pPr marL="2057400" algn="l" defTabSz="685800" rtl="0" eaLnBrk="1" latinLnBrk="0" hangingPunct="1">
                        <a:defRPr sz="1350" kern="1200">
                          <a:solidFill>
                            <a:schemeClr val="tx1"/>
                          </a:solidFill>
                          <a:latin typeface="Arial" panose="020B0604020202020204"/>
                        </a:defRPr>
                      </a:lvl7pPr>
                      <a:lvl8pPr marL="2400300" algn="l" defTabSz="685800" rtl="0" eaLnBrk="1" latinLnBrk="0" hangingPunct="1">
                        <a:defRPr sz="1350" kern="1200">
                          <a:solidFill>
                            <a:schemeClr val="tx1"/>
                          </a:solidFill>
                          <a:latin typeface="Arial" panose="020B0604020202020204"/>
                        </a:defRPr>
                      </a:lvl8pPr>
                      <a:lvl9pPr marL="2743200" algn="l" defTabSz="685800" rtl="0" eaLnBrk="1" latinLnBrk="0" hangingPunct="1">
                        <a:defRPr sz="1350" kern="1200">
                          <a:solidFill>
                            <a:schemeClr val="tx1"/>
                          </a:solidFill>
                          <a:latin typeface="Arial" panose="020B0604020202020204"/>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sz="1100" b="0" i="0" u="none" strike="noStrike" cap="none" normalizeH="0" baseline="0" dirty="0">
                        <a:ln>
                          <a:noFill/>
                        </a:ln>
                        <a:solidFill>
                          <a:schemeClr val="tx1"/>
                        </a:solidFill>
                        <a:effectLst/>
                        <a:latin typeface="+mn-lt"/>
                        <a:cs typeface="Arial" panose="020B0604020202020204" pitchFamily="34" charset="0"/>
                      </a:endParaRPr>
                    </a:p>
                  </a:txBody>
                  <a:tcPr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B4C2CC">
                        <a:lumMod val="40000"/>
                        <a:lumOff val="60000"/>
                      </a:srgbClr>
                    </a:solidFill>
                  </a:tcPr>
                </a:tc>
                <a:extLst>
                  <a:ext uri="{0D108BD9-81ED-4DB2-BD59-A6C34878D82A}">
                    <a16:rowId xmlns:a16="http://schemas.microsoft.com/office/drawing/2014/main" val="3930714532"/>
                  </a:ext>
                </a:extLst>
              </a:tr>
            </a:tbl>
          </a:graphicData>
        </a:graphic>
      </p:graphicFrame>
    </p:spTree>
    <p:extLst>
      <p:ext uri="{BB962C8B-B14F-4D97-AF65-F5344CB8AC3E}">
        <p14:creationId xmlns:p14="http://schemas.microsoft.com/office/powerpoint/2010/main" val="14043277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D55A223-BDE3-4662-BD05-6BDBDD27824A}" type="slidenum">
              <a:rPr lang="en-US" smtClean="0">
                <a:solidFill>
                  <a:schemeClr val="bg1"/>
                </a:solidFill>
              </a:rPr>
              <a:pPr/>
              <a:t>5</a:t>
            </a:fld>
            <a:endParaRPr lang="en-US" dirty="0">
              <a:solidFill>
                <a:schemeClr val="bg1"/>
              </a:solidFill>
            </a:endParaRPr>
          </a:p>
        </p:txBody>
      </p:sp>
      <p:sp>
        <p:nvSpPr>
          <p:cNvPr id="11" name="Rectangle 3"/>
          <p:cNvSpPr txBox="1">
            <a:spLocks noGrp="1" noChangeArrowheads="1"/>
          </p:cNvSpPr>
          <p:nvPr>
            <p:ph sz="quarter" idx="15"/>
          </p:nvPr>
        </p:nvSpPr>
        <p:spPr>
          <a:xfrm>
            <a:off x="9006499" y="990600"/>
            <a:ext cx="2846542" cy="4876800"/>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228600" indent="-228600" algn="l" rtl="0" eaLnBrk="0" fontAlgn="base" hangingPunct="0">
              <a:spcBef>
                <a:spcPct val="60000"/>
              </a:spcBef>
              <a:spcAft>
                <a:spcPct val="10000"/>
              </a:spcAft>
              <a:buClr>
                <a:srgbClr val="0070C0"/>
              </a:buClr>
              <a:buSzPct val="125000"/>
              <a:buChar char="•"/>
              <a:defRPr sz="1600">
                <a:solidFill>
                  <a:schemeClr val="tx1"/>
                </a:solidFill>
                <a:latin typeface="+mn-lt"/>
                <a:ea typeface="+mn-ea"/>
                <a:cs typeface="+mn-cs"/>
              </a:defRPr>
            </a:lvl1pPr>
            <a:lvl2pPr marL="687388" indent="-228600" algn="l" rtl="0" eaLnBrk="0" fontAlgn="base" hangingPunct="0">
              <a:spcBef>
                <a:spcPct val="25000"/>
              </a:spcBef>
              <a:spcAft>
                <a:spcPct val="15000"/>
              </a:spcAft>
              <a:buFont typeface="Arial" charset="0"/>
              <a:buChar char="–"/>
              <a:defRPr sz="1200">
                <a:solidFill>
                  <a:schemeClr val="tx1"/>
                </a:solidFill>
                <a:latin typeface="+mn-lt"/>
              </a:defRPr>
            </a:lvl2pPr>
            <a:lvl3pPr marL="1141413" indent="-227013" algn="l" rtl="0" eaLnBrk="0" fontAlgn="base" hangingPunct="0">
              <a:spcBef>
                <a:spcPct val="20000"/>
              </a:spcBef>
              <a:spcAft>
                <a:spcPct val="0"/>
              </a:spcAft>
              <a:buClr>
                <a:schemeClr val="tx1"/>
              </a:buClr>
              <a:buChar char="•"/>
              <a:defRPr sz="1200">
                <a:solidFill>
                  <a:schemeClr val="tx1"/>
                </a:solidFill>
                <a:latin typeface="+mn-lt"/>
              </a:defRPr>
            </a:lvl3pPr>
            <a:lvl4pPr marL="1600200" indent="-228600" algn="l" rtl="0" eaLnBrk="0" fontAlgn="base" hangingPunct="0">
              <a:spcBef>
                <a:spcPct val="20000"/>
              </a:spcBef>
              <a:spcAft>
                <a:spcPct val="0"/>
              </a:spcAft>
              <a:buClr>
                <a:schemeClr val="bg2"/>
              </a:buClr>
              <a:buFont typeface="Arial" charset="0"/>
              <a:buChar char="–"/>
              <a:defRPr sz="12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fontAlgn="base">
              <a:spcBef>
                <a:spcPct val="20000"/>
              </a:spcBef>
              <a:spcAft>
                <a:spcPct val="0"/>
              </a:spcAft>
              <a:buChar char="»"/>
              <a:defRPr sz="1400">
                <a:solidFill>
                  <a:schemeClr val="tx1"/>
                </a:solidFill>
                <a:latin typeface="+mn-lt"/>
              </a:defRPr>
            </a:lvl6pPr>
            <a:lvl7pPr marL="2971800" indent="-228600" algn="l" rtl="0" fontAlgn="base">
              <a:spcBef>
                <a:spcPct val="20000"/>
              </a:spcBef>
              <a:spcAft>
                <a:spcPct val="0"/>
              </a:spcAft>
              <a:buChar char="»"/>
              <a:defRPr sz="1400">
                <a:solidFill>
                  <a:schemeClr val="tx1"/>
                </a:solidFill>
                <a:latin typeface="+mn-lt"/>
              </a:defRPr>
            </a:lvl7pPr>
            <a:lvl8pPr marL="3429000" indent="-228600" algn="l" rtl="0" fontAlgn="base">
              <a:spcBef>
                <a:spcPct val="20000"/>
              </a:spcBef>
              <a:spcAft>
                <a:spcPct val="0"/>
              </a:spcAft>
              <a:buChar char="»"/>
              <a:defRPr sz="1400">
                <a:solidFill>
                  <a:schemeClr val="tx1"/>
                </a:solidFill>
                <a:latin typeface="+mn-lt"/>
              </a:defRPr>
            </a:lvl8pPr>
            <a:lvl9pPr marL="3886200" indent="-228600" algn="l" rtl="0" fontAlgn="base">
              <a:spcBef>
                <a:spcPct val="20000"/>
              </a:spcBef>
              <a:spcAft>
                <a:spcPct val="0"/>
              </a:spcAft>
              <a:buChar char="»"/>
              <a:defRPr sz="1400">
                <a:solidFill>
                  <a:schemeClr val="tx1"/>
                </a:solidFill>
                <a:latin typeface="+mn-lt"/>
              </a:defRPr>
            </a:lvl9pPr>
          </a:lstStyle>
          <a:p>
            <a:pPr marL="0" lvl="1" indent="0" algn="ctr">
              <a:spcAft>
                <a:spcPts val="0"/>
              </a:spcAft>
              <a:buNone/>
            </a:pPr>
            <a:r>
              <a:rPr lang="en-US" sz="2400" b="1" kern="0" dirty="0">
                <a:solidFill>
                  <a:schemeClr val="accent2">
                    <a:lumMod val="40000"/>
                    <a:lumOff val="60000"/>
                  </a:schemeClr>
                </a:solidFill>
                <a:latin typeface="Arial" panose="020B0604020202020204" pitchFamily="34" charset="0"/>
              </a:rPr>
              <a:t>Out-of-Network Providers </a:t>
            </a:r>
          </a:p>
          <a:p>
            <a:pPr marL="0" lvl="1" indent="0">
              <a:spcAft>
                <a:spcPts val="0"/>
              </a:spcAft>
              <a:buNone/>
            </a:pPr>
            <a:endParaRPr lang="en-US" sz="2000" kern="0" dirty="0">
              <a:solidFill>
                <a:schemeClr val="bg1"/>
              </a:solidFill>
              <a:latin typeface="Arial" panose="020B0604020202020204" pitchFamily="34" charset="0"/>
            </a:endParaRPr>
          </a:p>
        </p:txBody>
      </p:sp>
      <p:sp>
        <p:nvSpPr>
          <p:cNvPr id="9" name="Rectangle 3"/>
          <p:cNvSpPr txBox="1">
            <a:spLocks noGrp="1" noChangeArrowheads="1"/>
          </p:cNvSpPr>
          <p:nvPr>
            <p:ph idx="1"/>
          </p:nvPr>
        </p:nvSpPr>
        <p:spPr>
          <a:xfrm>
            <a:off x="457200" y="1860330"/>
            <a:ext cx="7745257" cy="4311869"/>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228600" indent="-228600" algn="l" rtl="0" eaLnBrk="0" fontAlgn="base" hangingPunct="0">
              <a:spcBef>
                <a:spcPct val="60000"/>
              </a:spcBef>
              <a:spcAft>
                <a:spcPct val="10000"/>
              </a:spcAft>
              <a:buClr>
                <a:srgbClr val="0070C0"/>
              </a:buClr>
              <a:buSzPct val="125000"/>
              <a:buChar char="•"/>
              <a:defRPr sz="1600">
                <a:solidFill>
                  <a:schemeClr val="tx1"/>
                </a:solidFill>
                <a:latin typeface="+mn-lt"/>
                <a:ea typeface="+mn-ea"/>
                <a:cs typeface="+mn-cs"/>
              </a:defRPr>
            </a:lvl1pPr>
            <a:lvl2pPr marL="687388" indent="-228600" algn="l" rtl="0" eaLnBrk="0" fontAlgn="base" hangingPunct="0">
              <a:spcBef>
                <a:spcPct val="25000"/>
              </a:spcBef>
              <a:spcAft>
                <a:spcPct val="15000"/>
              </a:spcAft>
              <a:buFont typeface="Arial" charset="0"/>
              <a:buChar char="–"/>
              <a:defRPr sz="1200">
                <a:solidFill>
                  <a:schemeClr val="tx1"/>
                </a:solidFill>
                <a:latin typeface="+mn-lt"/>
              </a:defRPr>
            </a:lvl2pPr>
            <a:lvl3pPr marL="1141413" indent="-227013" algn="l" rtl="0" eaLnBrk="0" fontAlgn="base" hangingPunct="0">
              <a:spcBef>
                <a:spcPct val="20000"/>
              </a:spcBef>
              <a:spcAft>
                <a:spcPct val="0"/>
              </a:spcAft>
              <a:buClr>
                <a:schemeClr val="tx1"/>
              </a:buClr>
              <a:buChar char="•"/>
              <a:defRPr sz="1200">
                <a:solidFill>
                  <a:schemeClr val="tx1"/>
                </a:solidFill>
                <a:latin typeface="+mn-lt"/>
              </a:defRPr>
            </a:lvl3pPr>
            <a:lvl4pPr marL="1600200" indent="-228600" algn="l" rtl="0" eaLnBrk="0" fontAlgn="base" hangingPunct="0">
              <a:spcBef>
                <a:spcPct val="20000"/>
              </a:spcBef>
              <a:spcAft>
                <a:spcPct val="0"/>
              </a:spcAft>
              <a:buClr>
                <a:schemeClr val="bg2"/>
              </a:buClr>
              <a:buFont typeface="Arial" charset="0"/>
              <a:buChar char="–"/>
              <a:defRPr sz="12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fontAlgn="base">
              <a:spcBef>
                <a:spcPct val="20000"/>
              </a:spcBef>
              <a:spcAft>
                <a:spcPct val="0"/>
              </a:spcAft>
              <a:buChar char="»"/>
              <a:defRPr sz="1400">
                <a:solidFill>
                  <a:schemeClr val="tx1"/>
                </a:solidFill>
                <a:latin typeface="+mn-lt"/>
              </a:defRPr>
            </a:lvl6pPr>
            <a:lvl7pPr marL="2971800" indent="-228600" algn="l" rtl="0" fontAlgn="base">
              <a:spcBef>
                <a:spcPct val="20000"/>
              </a:spcBef>
              <a:spcAft>
                <a:spcPct val="0"/>
              </a:spcAft>
              <a:buChar char="»"/>
              <a:defRPr sz="1400">
                <a:solidFill>
                  <a:schemeClr val="tx1"/>
                </a:solidFill>
                <a:latin typeface="+mn-lt"/>
              </a:defRPr>
            </a:lvl7pPr>
            <a:lvl8pPr marL="3429000" indent="-228600" algn="l" rtl="0" fontAlgn="base">
              <a:spcBef>
                <a:spcPct val="20000"/>
              </a:spcBef>
              <a:spcAft>
                <a:spcPct val="0"/>
              </a:spcAft>
              <a:buChar char="»"/>
              <a:defRPr sz="1400">
                <a:solidFill>
                  <a:schemeClr val="tx1"/>
                </a:solidFill>
                <a:latin typeface="+mn-lt"/>
              </a:defRPr>
            </a:lvl8pPr>
            <a:lvl9pPr marL="3886200" indent="-228600" algn="l" rtl="0" fontAlgn="base">
              <a:spcBef>
                <a:spcPct val="20000"/>
              </a:spcBef>
              <a:spcAft>
                <a:spcPct val="0"/>
              </a:spcAft>
              <a:buChar char="»"/>
              <a:defRPr sz="1400">
                <a:solidFill>
                  <a:schemeClr val="tx1"/>
                </a:solidFill>
                <a:latin typeface="+mn-lt"/>
              </a:defRPr>
            </a:lvl9pPr>
          </a:lstStyle>
          <a:p>
            <a:pPr marL="0" lvl="1" indent="0">
              <a:spcAft>
                <a:spcPts val="0"/>
              </a:spcAft>
              <a:buNone/>
            </a:pPr>
            <a:r>
              <a:rPr lang="en-US" sz="2400" kern="0" dirty="0">
                <a:solidFill>
                  <a:schemeClr val="tx2"/>
                </a:solidFill>
                <a:latin typeface="Arial" panose="020B0604020202020204" pitchFamily="34" charset="0"/>
              </a:rPr>
              <a:t>In-Network Providers </a:t>
            </a:r>
          </a:p>
        </p:txBody>
      </p:sp>
      <p:sp>
        <p:nvSpPr>
          <p:cNvPr id="8" name="Rectangle 2"/>
          <p:cNvSpPr>
            <a:spLocks noGrp="1" noChangeArrowheads="1"/>
          </p:cNvSpPr>
          <p:nvPr>
            <p:ph type="title"/>
          </p:nvPr>
        </p:nvSpPr>
        <p:spPr>
          <a:noFill/>
          <a:ln>
            <a:noFill/>
          </a:ln>
          <a:effectLst/>
          <a:extLst>
            <a:ext uri="{909E8E84-426E-40DD-AFC4-6F175D3DCCD1}">
              <a14:hiddenFill xmlns:a14="http://schemas.microsoft.com/office/drawing/2010/main">
                <a:solidFill>
                  <a:srgbClr val="A7D1F7"/>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Autofit/>
          </a:bodyPr>
          <a:lstStyle/>
          <a:p>
            <a:r>
              <a:rPr lang="en-US" dirty="0"/>
              <a:t>HMO – How It Works</a:t>
            </a:r>
          </a:p>
        </p:txBody>
      </p:sp>
      <p:sp>
        <p:nvSpPr>
          <p:cNvPr id="10" name="Rectangle 3"/>
          <p:cNvSpPr txBox="1">
            <a:spLocks noChangeArrowheads="1"/>
          </p:cNvSpPr>
          <p:nvPr/>
        </p:nvSpPr>
        <p:spPr bwMode="auto">
          <a:xfrm>
            <a:off x="457199" y="2538248"/>
            <a:ext cx="8190188" cy="3591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42900" indent="-342900" algn="l" rtl="0" fontAlgn="base">
              <a:spcBef>
                <a:spcPct val="25000"/>
              </a:spcBef>
              <a:spcAft>
                <a:spcPct val="0"/>
              </a:spcAft>
              <a:buChar char="•"/>
              <a:defRPr sz="2800">
                <a:solidFill>
                  <a:srgbClr val="000000"/>
                </a:solidFill>
                <a:latin typeface="+mn-lt"/>
                <a:ea typeface="+mn-ea"/>
                <a:cs typeface="+mn-cs"/>
              </a:defRPr>
            </a:lvl1pPr>
            <a:lvl2pPr marL="742950" indent="-285750" algn="l" rtl="0" fontAlgn="base">
              <a:spcBef>
                <a:spcPct val="25000"/>
              </a:spcBef>
              <a:spcAft>
                <a:spcPct val="0"/>
              </a:spcAft>
              <a:buClr>
                <a:schemeClr val="hlink"/>
              </a:buClr>
              <a:buSzPct val="90000"/>
              <a:buChar char="•"/>
              <a:defRPr sz="2400">
                <a:solidFill>
                  <a:srgbClr val="000000"/>
                </a:solidFill>
                <a:latin typeface="+mn-lt"/>
              </a:defRPr>
            </a:lvl2pPr>
            <a:lvl3pPr marL="1143000" indent="-228600" algn="l" rtl="0" fontAlgn="base">
              <a:spcBef>
                <a:spcPct val="10000"/>
              </a:spcBef>
              <a:spcAft>
                <a:spcPct val="10000"/>
              </a:spcAft>
              <a:buChar char="•"/>
              <a:defRPr sz="2000">
                <a:solidFill>
                  <a:srgbClr val="000000"/>
                </a:solidFill>
                <a:latin typeface="+mn-lt"/>
              </a:defRPr>
            </a:lvl3pPr>
            <a:lvl4pPr marL="1600200" indent="-228600" algn="l" rtl="0" fontAlgn="base">
              <a:spcBef>
                <a:spcPct val="10000"/>
              </a:spcBef>
              <a:spcAft>
                <a:spcPct val="10000"/>
              </a:spcAft>
              <a:buChar char="–"/>
              <a:defRPr sz="1800">
                <a:solidFill>
                  <a:srgbClr val="000000"/>
                </a:solidFill>
                <a:latin typeface="+mn-lt"/>
              </a:defRPr>
            </a:lvl4pPr>
            <a:lvl5pPr marL="2057400" indent="-228600" algn="l" rtl="0" fontAlgn="base">
              <a:spcBef>
                <a:spcPct val="10000"/>
              </a:spcBef>
              <a:spcAft>
                <a:spcPct val="10000"/>
              </a:spcAft>
              <a:buChar char="•"/>
              <a:defRPr sz="1800">
                <a:solidFill>
                  <a:srgbClr val="000000"/>
                </a:solidFill>
                <a:latin typeface="+mn-lt"/>
              </a:defRPr>
            </a:lvl5pPr>
            <a:lvl6pPr marL="2514600" indent="-228600" algn="l" rtl="0" fontAlgn="base">
              <a:spcBef>
                <a:spcPct val="10000"/>
              </a:spcBef>
              <a:spcAft>
                <a:spcPct val="10000"/>
              </a:spcAft>
              <a:buChar char="•"/>
              <a:defRPr sz="1800">
                <a:solidFill>
                  <a:srgbClr val="000000"/>
                </a:solidFill>
                <a:latin typeface="+mn-lt"/>
              </a:defRPr>
            </a:lvl6pPr>
            <a:lvl7pPr marL="2971800" indent="-228600" algn="l" rtl="0" fontAlgn="base">
              <a:spcBef>
                <a:spcPct val="10000"/>
              </a:spcBef>
              <a:spcAft>
                <a:spcPct val="10000"/>
              </a:spcAft>
              <a:buChar char="•"/>
              <a:defRPr sz="1800">
                <a:solidFill>
                  <a:srgbClr val="000000"/>
                </a:solidFill>
                <a:latin typeface="+mn-lt"/>
              </a:defRPr>
            </a:lvl7pPr>
            <a:lvl8pPr marL="3429000" indent="-228600" algn="l" rtl="0" fontAlgn="base">
              <a:spcBef>
                <a:spcPct val="10000"/>
              </a:spcBef>
              <a:spcAft>
                <a:spcPct val="10000"/>
              </a:spcAft>
              <a:buChar char="•"/>
              <a:defRPr sz="1800">
                <a:solidFill>
                  <a:srgbClr val="000000"/>
                </a:solidFill>
                <a:latin typeface="+mn-lt"/>
              </a:defRPr>
            </a:lvl8pPr>
            <a:lvl9pPr marL="3886200" indent="-228600" algn="l" rtl="0" fontAlgn="base">
              <a:spcBef>
                <a:spcPct val="10000"/>
              </a:spcBef>
              <a:spcAft>
                <a:spcPct val="10000"/>
              </a:spcAft>
              <a:buChar char="•"/>
              <a:defRPr sz="1800">
                <a:solidFill>
                  <a:srgbClr val="000000"/>
                </a:solidFill>
                <a:latin typeface="+mn-lt"/>
              </a:defRPr>
            </a:lvl9pPr>
          </a:lstStyle>
          <a:p>
            <a:pPr marL="285750" lvl="1">
              <a:spcBef>
                <a:spcPts val="0"/>
              </a:spcBef>
              <a:spcAft>
                <a:spcPts val="1800"/>
              </a:spcAft>
              <a:buClr>
                <a:schemeClr val="tx1"/>
              </a:buClr>
              <a:buFont typeface="Arial" panose="020B0604020202020204" pitchFamily="34" charset="0"/>
              <a:buChar char="•"/>
              <a:defRPr/>
            </a:pPr>
            <a:r>
              <a:rPr lang="en-US" sz="2200" kern="0" dirty="0"/>
              <a:t>Access to contracted HMO, in-network providers in New Mexico</a:t>
            </a:r>
          </a:p>
          <a:p>
            <a:pPr marL="285750" lvl="1">
              <a:spcBef>
                <a:spcPts val="0"/>
              </a:spcBef>
              <a:spcAft>
                <a:spcPts val="1800"/>
              </a:spcAft>
              <a:buClr>
                <a:schemeClr val="tx1"/>
              </a:buClr>
              <a:buFont typeface="Arial" panose="020B0604020202020204" pitchFamily="34" charset="0"/>
              <a:buChar char="•"/>
              <a:defRPr/>
            </a:pPr>
            <a:r>
              <a:rPr lang="en-US" sz="2200" kern="0" dirty="0"/>
              <a:t>No need to obtain referrals for specialist care</a:t>
            </a:r>
          </a:p>
          <a:p>
            <a:pPr marL="285750" lvl="1">
              <a:spcBef>
                <a:spcPts val="0"/>
              </a:spcBef>
              <a:spcAft>
                <a:spcPts val="1800"/>
              </a:spcAft>
              <a:buClr>
                <a:schemeClr val="tx1"/>
              </a:buClr>
              <a:buFont typeface="Arial" panose="020B0604020202020204" pitchFamily="34" charset="0"/>
              <a:buChar char="•"/>
              <a:defRPr/>
            </a:pPr>
            <a:r>
              <a:rPr lang="en-US" sz="2200" kern="0" dirty="0"/>
              <a:t>Provider files claims</a:t>
            </a:r>
          </a:p>
          <a:p>
            <a:pPr marL="285750" lvl="1">
              <a:spcBef>
                <a:spcPts val="0"/>
              </a:spcBef>
              <a:spcAft>
                <a:spcPts val="1800"/>
              </a:spcAft>
              <a:buClr>
                <a:schemeClr val="tx1"/>
              </a:buClr>
              <a:buFont typeface="Arial" panose="020B0604020202020204" pitchFamily="34" charset="0"/>
              <a:buChar char="•"/>
              <a:defRPr/>
            </a:pPr>
            <a:r>
              <a:rPr lang="en-US" sz="2200" kern="0" dirty="0"/>
              <a:t>Predictable copayments</a:t>
            </a:r>
          </a:p>
          <a:p>
            <a:pPr marL="285750" lvl="1">
              <a:spcBef>
                <a:spcPts val="0"/>
              </a:spcBef>
              <a:spcAft>
                <a:spcPts val="1800"/>
              </a:spcAft>
              <a:buClr>
                <a:schemeClr val="tx1"/>
              </a:buClr>
              <a:buFont typeface="Arial" panose="020B0604020202020204" pitchFamily="34" charset="0"/>
              <a:buChar char="•"/>
              <a:defRPr/>
            </a:pPr>
            <a:r>
              <a:rPr lang="en-US" sz="2200" kern="0" dirty="0">
                <a:solidFill>
                  <a:schemeClr val="tx2"/>
                </a:solidFill>
              </a:rPr>
              <a:t>Away from Home Care</a:t>
            </a:r>
            <a:r>
              <a:rPr lang="en-US" sz="2200" baseline="30000" dirty="0">
                <a:solidFill>
                  <a:schemeClr val="tx2"/>
                </a:solidFill>
              </a:rPr>
              <a:t>®</a:t>
            </a:r>
            <a:r>
              <a:rPr lang="en-US" sz="2200" kern="0" dirty="0">
                <a:solidFill>
                  <a:schemeClr val="tx2"/>
                </a:solidFill>
              </a:rPr>
              <a:t> Program </a:t>
            </a:r>
            <a:r>
              <a:rPr lang="en-US" sz="2200" kern="0" dirty="0">
                <a:solidFill>
                  <a:schemeClr val="tx1"/>
                </a:solidFill>
              </a:rPr>
              <a:t>available in certain states</a:t>
            </a:r>
          </a:p>
          <a:p>
            <a:pPr marL="336550" lvl="1" indent="0">
              <a:lnSpc>
                <a:spcPct val="200000"/>
              </a:lnSpc>
              <a:spcBef>
                <a:spcPts val="0"/>
              </a:spcBef>
              <a:buClr>
                <a:srgbClr val="006DBB"/>
              </a:buClr>
              <a:buNone/>
              <a:defRPr/>
            </a:pPr>
            <a:endParaRPr lang="en-US" sz="1500" kern="0" dirty="0">
              <a:latin typeface="Arial"/>
            </a:endParaRPr>
          </a:p>
        </p:txBody>
      </p:sp>
      <p:sp>
        <p:nvSpPr>
          <p:cNvPr id="12" name="Rectangle 4"/>
          <p:cNvSpPr txBox="1">
            <a:spLocks noChangeArrowheads="1"/>
          </p:cNvSpPr>
          <p:nvPr/>
        </p:nvSpPr>
        <p:spPr bwMode="auto">
          <a:xfrm>
            <a:off x="9125283" y="2103843"/>
            <a:ext cx="2727758" cy="3435790"/>
          </a:xfrm>
          <a:prstGeom prst="rect">
            <a:avLst/>
          </a:prstGeom>
          <a:noFill/>
          <a:ln>
            <a:noFill/>
          </a:ln>
          <a:effectLst/>
          <a:extLst>
            <a:ext uri="{909E8E84-426E-40DD-AFC4-6F175D3DCCD1}">
              <a14:hiddenFill xmlns:a14="http://schemas.microsoft.com/office/drawing/2010/main">
                <a:solidFill>
                  <a:srgbClr val="A7D1F7"/>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42900" indent="-342900" algn="l" rtl="0" fontAlgn="base">
              <a:spcBef>
                <a:spcPct val="25000"/>
              </a:spcBef>
              <a:spcAft>
                <a:spcPct val="0"/>
              </a:spcAft>
              <a:buChar char="•"/>
              <a:defRPr sz="2800">
                <a:solidFill>
                  <a:srgbClr val="000000"/>
                </a:solidFill>
                <a:latin typeface="+mn-lt"/>
                <a:ea typeface="+mn-ea"/>
                <a:cs typeface="+mn-cs"/>
              </a:defRPr>
            </a:lvl1pPr>
            <a:lvl2pPr marL="742950" indent="-285750" algn="l" rtl="0" fontAlgn="base">
              <a:spcBef>
                <a:spcPct val="25000"/>
              </a:spcBef>
              <a:spcAft>
                <a:spcPct val="0"/>
              </a:spcAft>
              <a:buClr>
                <a:schemeClr val="hlink"/>
              </a:buClr>
              <a:buSzPct val="90000"/>
              <a:buChar char="•"/>
              <a:defRPr sz="2400">
                <a:solidFill>
                  <a:srgbClr val="000000"/>
                </a:solidFill>
                <a:latin typeface="+mn-lt"/>
              </a:defRPr>
            </a:lvl2pPr>
            <a:lvl3pPr marL="1143000" indent="-228600" algn="l" rtl="0" fontAlgn="base">
              <a:spcBef>
                <a:spcPct val="10000"/>
              </a:spcBef>
              <a:spcAft>
                <a:spcPct val="10000"/>
              </a:spcAft>
              <a:buChar char="•"/>
              <a:defRPr sz="2000">
                <a:solidFill>
                  <a:srgbClr val="000000"/>
                </a:solidFill>
                <a:latin typeface="+mn-lt"/>
              </a:defRPr>
            </a:lvl3pPr>
            <a:lvl4pPr marL="1600200" indent="-228600" algn="l" rtl="0" fontAlgn="base">
              <a:spcBef>
                <a:spcPct val="10000"/>
              </a:spcBef>
              <a:spcAft>
                <a:spcPct val="10000"/>
              </a:spcAft>
              <a:buChar char="–"/>
              <a:defRPr sz="1800">
                <a:solidFill>
                  <a:srgbClr val="000000"/>
                </a:solidFill>
                <a:latin typeface="+mn-lt"/>
              </a:defRPr>
            </a:lvl4pPr>
            <a:lvl5pPr marL="2057400" indent="-228600" algn="l" rtl="0" fontAlgn="base">
              <a:spcBef>
                <a:spcPct val="10000"/>
              </a:spcBef>
              <a:spcAft>
                <a:spcPct val="10000"/>
              </a:spcAft>
              <a:buChar char="•"/>
              <a:defRPr sz="1800">
                <a:solidFill>
                  <a:srgbClr val="000000"/>
                </a:solidFill>
                <a:latin typeface="+mn-lt"/>
              </a:defRPr>
            </a:lvl5pPr>
            <a:lvl6pPr marL="2514600" indent="-228600" algn="l" rtl="0" fontAlgn="base">
              <a:spcBef>
                <a:spcPct val="10000"/>
              </a:spcBef>
              <a:spcAft>
                <a:spcPct val="10000"/>
              </a:spcAft>
              <a:buChar char="•"/>
              <a:defRPr sz="1800">
                <a:solidFill>
                  <a:srgbClr val="000000"/>
                </a:solidFill>
                <a:latin typeface="+mn-lt"/>
              </a:defRPr>
            </a:lvl6pPr>
            <a:lvl7pPr marL="2971800" indent="-228600" algn="l" rtl="0" fontAlgn="base">
              <a:spcBef>
                <a:spcPct val="10000"/>
              </a:spcBef>
              <a:spcAft>
                <a:spcPct val="10000"/>
              </a:spcAft>
              <a:buChar char="•"/>
              <a:defRPr sz="1800">
                <a:solidFill>
                  <a:srgbClr val="000000"/>
                </a:solidFill>
                <a:latin typeface="+mn-lt"/>
              </a:defRPr>
            </a:lvl7pPr>
            <a:lvl8pPr marL="3429000" indent="-228600" algn="l" rtl="0" fontAlgn="base">
              <a:spcBef>
                <a:spcPct val="10000"/>
              </a:spcBef>
              <a:spcAft>
                <a:spcPct val="10000"/>
              </a:spcAft>
              <a:buChar char="•"/>
              <a:defRPr sz="1800">
                <a:solidFill>
                  <a:srgbClr val="000000"/>
                </a:solidFill>
                <a:latin typeface="+mn-lt"/>
              </a:defRPr>
            </a:lvl8pPr>
            <a:lvl9pPr marL="3886200" indent="-228600" algn="l" rtl="0" fontAlgn="base">
              <a:spcBef>
                <a:spcPct val="10000"/>
              </a:spcBef>
              <a:spcAft>
                <a:spcPct val="10000"/>
              </a:spcAft>
              <a:buChar char="•"/>
              <a:defRPr sz="1800">
                <a:solidFill>
                  <a:srgbClr val="000000"/>
                </a:solidFill>
                <a:latin typeface="+mn-lt"/>
              </a:defRPr>
            </a:lvl9pPr>
          </a:lstStyle>
          <a:p>
            <a:pPr marL="57150" indent="0" algn="ctr">
              <a:spcBef>
                <a:spcPts val="600"/>
              </a:spcBef>
              <a:buClr>
                <a:schemeClr val="bg1"/>
              </a:buClr>
              <a:buNone/>
              <a:defRPr/>
            </a:pPr>
            <a:r>
              <a:rPr lang="en-US" sz="2000" kern="0" dirty="0">
                <a:solidFill>
                  <a:schemeClr val="bg1"/>
                </a:solidFill>
                <a:latin typeface="Arial"/>
              </a:rPr>
              <a:t>No coverage except for</a:t>
            </a:r>
            <a:r>
              <a:rPr lang="en-US" sz="2000" b="1" i="1" kern="0" dirty="0">
                <a:solidFill>
                  <a:schemeClr val="bg1"/>
                </a:solidFill>
                <a:latin typeface="Arial"/>
              </a:rPr>
              <a:t> emergency room and urgent care services</a:t>
            </a:r>
          </a:p>
        </p:txBody>
      </p:sp>
    </p:spTree>
    <p:extLst>
      <p:ext uri="{BB962C8B-B14F-4D97-AF65-F5344CB8AC3E}">
        <p14:creationId xmlns:p14="http://schemas.microsoft.com/office/powerpoint/2010/main" val="23298153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8C3634B-EC0A-4051-996A-A49F2B0CD63A}"/>
              </a:ext>
            </a:extLst>
          </p:cNvPr>
          <p:cNvSpPr>
            <a:spLocks noGrp="1"/>
          </p:cNvSpPr>
          <p:nvPr>
            <p:ph type="sldNum" sz="quarter" idx="12"/>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2D55A223-BDE3-4662-BD05-6BDBDD27824A}" type="slidenum">
              <a:rPr kumimoji="0" lang="en-US" sz="800" b="0" i="0" u="none" strike="noStrike" kern="1200" cap="none" spc="0" normalizeH="0" baseline="0" noProof="0" smtClean="0">
                <a:ln>
                  <a:noFill/>
                </a:ln>
                <a:solidFill>
                  <a:srgbClr val="FFFFFF">
                    <a:lumMod val="85000"/>
                  </a:srgbClr>
                </a:solidFill>
                <a:effectLst/>
                <a:uLnTx/>
                <a:uFillTx/>
                <a:latin typeface="Arial"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6</a:t>
            </a:fld>
            <a:endParaRPr kumimoji="0" lang="en-US" sz="800" b="0" i="0" u="none" strike="noStrike" kern="1200" cap="none" spc="0" normalizeH="0" baseline="0" noProof="0" dirty="0">
              <a:ln>
                <a:noFill/>
              </a:ln>
              <a:solidFill>
                <a:srgbClr val="FFFFFF">
                  <a:lumMod val="85000"/>
                </a:srgbClr>
              </a:solidFill>
              <a:effectLst/>
              <a:uLnTx/>
              <a:uFillTx/>
              <a:latin typeface="Arial" charset="0"/>
              <a:ea typeface="+mn-ea"/>
              <a:cs typeface="+mn-cs"/>
            </a:endParaRPr>
          </a:p>
        </p:txBody>
      </p:sp>
      <p:sp>
        <p:nvSpPr>
          <p:cNvPr id="7" name="Title 6">
            <a:extLst>
              <a:ext uri="{FF2B5EF4-FFF2-40B4-BE49-F238E27FC236}">
                <a16:creationId xmlns:a16="http://schemas.microsoft.com/office/drawing/2014/main" id="{4ABEB523-7B4B-4380-9931-9597FCCED092}"/>
              </a:ext>
            </a:extLst>
          </p:cNvPr>
          <p:cNvSpPr>
            <a:spLocks noGrp="1"/>
          </p:cNvSpPr>
          <p:nvPr>
            <p:ph type="title"/>
          </p:nvPr>
        </p:nvSpPr>
        <p:spPr/>
        <p:txBody>
          <a:bodyPr/>
          <a:lstStyle/>
          <a:p>
            <a:r>
              <a:rPr lang="en-US" dirty="0"/>
              <a:t>HMO Plan</a:t>
            </a:r>
          </a:p>
        </p:txBody>
      </p:sp>
      <p:sp>
        <p:nvSpPr>
          <p:cNvPr id="32" name="TextBox 31" hidden="1">
            <a:extLst>
              <a:ext uri="{FF2B5EF4-FFF2-40B4-BE49-F238E27FC236}">
                <a16:creationId xmlns:a16="http://schemas.microsoft.com/office/drawing/2014/main" id="{0326C067-16C7-4B8F-9E0C-F4F68F2492D4}"/>
              </a:ext>
            </a:extLst>
          </p:cNvPr>
          <p:cNvSpPr txBox="1"/>
          <p:nvPr/>
        </p:nvSpPr>
        <p:spPr>
          <a:xfrm>
            <a:off x="11396911" y="696528"/>
            <a:ext cx="795089" cy="276999"/>
          </a:xfrm>
          <a:prstGeom prst="rect">
            <a:avLst/>
          </a:prstGeom>
          <a:solidFill>
            <a:srgbClr val="FFFF00"/>
          </a:solidFill>
        </p:spPr>
        <p:txBody>
          <a:bodyPr wrap="none" lIns="0" tIns="0" rIns="0" bIns="0" rtlCol="0">
            <a:spAutoFit/>
          </a:body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sz="1800" b="1" i="0" u="none" strike="noStrike" kern="1200" cap="none" spc="0" normalizeH="0" baseline="0" noProof="0" dirty="0">
                <a:ln>
                  <a:noFill/>
                </a:ln>
                <a:solidFill>
                  <a:srgbClr val="FF0066"/>
                </a:solidFill>
                <a:effectLst/>
                <a:uLnTx/>
                <a:uFillTx/>
                <a:latin typeface="Arial" charset="0"/>
                <a:ea typeface="+mn-ea"/>
                <a:cs typeface="+mn-cs"/>
              </a:rPr>
              <a:t>JEFF K</a:t>
            </a:r>
          </a:p>
        </p:txBody>
      </p:sp>
      <p:pic>
        <p:nvPicPr>
          <p:cNvPr id="9" name="Picture 8">
            <a:extLst>
              <a:ext uri="{FF2B5EF4-FFF2-40B4-BE49-F238E27FC236}">
                <a16:creationId xmlns:a16="http://schemas.microsoft.com/office/drawing/2014/main" id="{C9B75A82-E478-DE5E-B503-DC3E088C10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8692" y="1405966"/>
            <a:ext cx="2246708" cy="2246708"/>
          </a:xfrm>
          <a:prstGeom prst="rect">
            <a:avLst/>
          </a:prstGeom>
        </p:spPr>
      </p:pic>
      <p:sp>
        <p:nvSpPr>
          <p:cNvPr id="10" name="AutoShape 6">
            <a:extLst>
              <a:ext uri="{FF2B5EF4-FFF2-40B4-BE49-F238E27FC236}">
                <a16:creationId xmlns:a16="http://schemas.microsoft.com/office/drawing/2014/main" id="{A3991118-21B6-1B66-269D-5AB07E8AF4FA}"/>
              </a:ext>
            </a:extLst>
          </p:cNvPr>
          <p:cNvSpPr>
            <a:spLocks noChangeArrowheads="1"/>
          </p:cNvSpPr>
          <p:nvPr/>
        </p:nvSpPr>
        <p:spPr bwMode="auto">
          <a:xfrm>
            <a:off x="4334670" y="1629922"/>
            <a:ext cx="1710531" cy="1773678"/>
          </a:xfrm>
          <a:prstGeom prst="roundRect">
            <a:avLst>
              <a:gd name="adj" fmla="val 0"/>
            </a:avLst>
          </a:prstGeom>
          <a:noFill/>
          <a:ln w="28575">
            <a:noFill/>
            <a:round/>
            <a:headEnd/>
            <a:tailEnd/>
          </a:ln>
          <a:effectLst/>
        </p:spPr>
        <p:txBody>
          <a:bodyPr wrap="square" lIns="91440" tIns="91440" bIns="91440" anchor="t" anchorCtr="0">
            <a:noAutofit/>
          </a:bodyPr>
          <a:lstStyle/>
          <a:p>
            <a:pPr marL="0" marR="0" lvl="0" indent="0" defTabSz="914400" eaLnBrk="1" fontAlgn="base" latinLnBrk="0" hangingPunct="1">
              <a:lnSpc>
                <a:spcPct val="80000"/>
              </a:lnSpc>
              <a:spcBef>
                <a:spcPts val="800"/>
              </a:spcBef>
              <a:spcAft>
                <a:spcPct val="45000"/>
              </a:spcAft>
              <a:buClr>
                <a:srgbClr val="FFFFFF"/>
              </a:buClr>
              <a:buSzTx/>
              <a:buFontTx/>
              <a:buNone/>
              <a:tabLst/>
              <a:defRPr/>
            </a:pPr>
            <a:endParaRPr kumimoji="0" lang="en-US" sz="2000" b="0" i="0" u="none" strike="noStrike" kern="0" cap="none" spc="0" normalizeH="0" baseline="0" noProof="0" dirty="0">
              <a:ln>
                <a:noFill/>
              </a:ln>
              <a:solidFill>
                <a:srgbClr val="1E1E1E"/>
              </a:solidFill>
              <a:effectLst/>
              <a:uLnTx/>
              <a:uFillTx/>
            </a:endParaRPr>
          </a:p>
        </p:txBody>
      </p:sp>
      <p:sp>
        <p:nvSpPr>
          <p:cNvPr id="33" name="AutoShape 6">
            <a:extLst>
              <a:ext uri="{FF2B5EF4-FFF2-40B4-BE49-F238E27FC236}">
                <a16:creationId xmlns:a16="http://schemas.microsoft.com/office/drawing/2014/main" id="{B421B39E-D3C6-6ED0-CE7A-06D06ACAC209}"/>
              </a:ext>
            </a:extLst>
          </p:cNvPr>
          <p:cNvSpPr>
            <a:spLocks noChangeArrowheads="1"/>
          </p:cNvSpPr>
          <p:nvPr/>
        </p:nvSpPr>
        <p:spPr bwMode="auto">
          <a:xfrm>
            <a:off x="3152776" y="4648201"/>
            <a:ext cx="7318454" cy="920589"/>
          </a:xfrm>
          <a:prstGeom prst="roundRect">
            <a:avLst>
              <a:gd name="adj" fmla="val 0"/>
            </a:avLst>
          </a:prstGeom>
          <a:noFill/>
          <a:ln w="28575">
            <a:noFill/>
            <a:round/>
            <a:headEnd/>
            <a:tailEnd/>
          </a:ln>
          <a:effectLst/>
        </p:spPr>
        <p:txBody>
          <a:bodyPr wrap="square" lIns="91440" tIns="91440" bIns="91440" anchor="t" anchorCtr="0">
            <a:noAutofit/>
          </a:bodyPr>
          <a:lstStyle/>
          <a:p>
            <a:pPr marL="0" marR="0" lvl="0" indent="0" defTabSz="914400" eaLnBrk="1" fontAlgn="base" latinLnBrk="0" hangingPunct="1">
              <a:lnSpc>
                <a:spcPct val="90000"/>
              </a:lnSpc>
              <a:spcBef>
                <a:spcPct val="30000"/>
              </a:spcBef>
              <a:spcAft>
                <a:spcPct val="45000"/>
              </a:spcAft>
              <a:buClr>
                <a:srgbClr val="FFFFFF"/>
              </a:buClr>
              <a:buSzTx/>
              <a:buFontTx/>
              <a:buNone/>
              <a:tabLst/>
              <a:defRPr/>
            </a:pPr>
            <a:endParaRPr kumimoji="0" lang="en-US" sz="1800" b="0" i="0" u="none" strike="noStrike" kern="0" cap="none" spc="0" normalizeH="0" baseline="0" noProof="0" dirty="0">
              <a:ln>
                <a:noFill/>
              </a:ln>
              <a:solidFill>
                <a:srgbClr val="1E1E1E"/>
              </a:solidFill>
              <a:effectLst/>
              <a:uLnTx/>
              <a:uFillTx/>
            </a:endParaRPr>
          </a:p>
        </p:txBody>
      </p:sp>
      <p:pic>
        <p:nvPicPr>
          <p:cNvPr id="34" name="Picture 33">
            <a:extLst>
              <a:ext uri="{FF2B5EF4-FFF2-40B4-BE49-F238E27FC236}">
                <a16:creationId xmlns:a16="http://schemas.microsoft.com/office/drawing/2014/main" id="{BEA18D72-B30F-1DCD-F1B9-808A0BD546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90500" y="4561128"/>
            <a:ext cx="1066801" cy="635519"/>
          </a:xfrm>
          <a:prstGeom prst="rect">
            <a:avLst/>
          </a:prstGeom>
        </p:spPr>
      </p:pic>
      <p:sp>
        <p:nvSpPr>
          <p:cNvPr id="35" name="TextBox 34">
            <a:extLst>
              <a:ext uri="{FF2B5EF4-FFF2-40B4-BE49-F238E27FC236}">
                <a16:creationId xmlns:a16="http://schemas.microsoft.com/office/drawing/2014/main" id="{6A38D135-A571-5683-173C-4D0832554F8F}"/>
              </a:ext>
            </a:extLst>
          </p:cNvPr>
          <p:cNvSpPr txBox="1"/>
          <p:nvPr/>
        </p:nvSpPr>
        <p:spPr>
          <a:xfrm>
            <a:off x="2343510" y="2246393"/>
            <a:ext cx="1527243" cy="5847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5587"/>
                </a:solidFill>
                <a:effectLst/>
                <a:uLnTx/>
                <a:uFillTx/>
                <a:latin typeface="Arial Black" panose="020B0A04020102020204" pitchFamily="34" charset="0"/>
              </a:rPr>
              <a:t>BCBS</a:t>
            </a:r>
            <a:endParaRPr kumimoji="0" lang="en-US" sz="3200" b="0" i="0" u="none" strike="noStrike" kern="0" cap="none" spc="0" normalizeH="0" baseline="0" noProof="0" dirty="0">
              <a:ln>
                <a:noFill/>
              </a:ln>
              <a:solidFill>
                <a:srgbClr val="005587"/>
              </a:solidFill>
              <a:effectLst/>
              <a:uLnTx/>
              <a:uFillTx/>
            </a:endParaRPr>
          </a:p>
        </p:txBody>
      </p:sp>
      <p:sp>
        <p:nvSpPr>
          <p:cNvPr id="36" name="AutoShape 6">
            <a:extLst>
              <a:ext uri="{FF2B5EF4-FFF2-40B4-BE49-F238E27FC236}">
                <a16:creationId xmlns:a16="http://schemas.microsoft.com/office/drawing/2014/main" id="{CED26D63-D143-9AEB-21A0-FF38F684A912}"/>
              </a:ext>
            </a:extLst>
          </p:cNvPr>
          <p:cNvSpPr>
            <a:spLocks noChangeArrowheads="1"/>
          </p:cNvSpPr>
          <p:nvPr/>
        </p:nvSpPr>
        <p:spPr bwMode="auto">
          <a:xfrm>
            <a:off x="4419600" y="1338240"/>
            <a:ext cx="6051630" cy="2999775"/>
          </a:xfrm>
          <a:prstGeom prst="roundRect">
            <a:avLst>
              <a:gd name="adj" fmla="val 0"/>
            </a:avLst>
          </a:prstGeom>
          <a:noFill/>
          <a:ln w="28575">
            <a:noFill/>
            <a:round/>
            <a:headEnd/>
            <a:tailEnd/>
          </a:ln>
          <a:effectLst/>
        </p:spPr>
        <p:txBody>
          <a:bodyPr wrap="square" lIns="91440" tIns="91440" bIns="91440" anchor="t" anchorCtr="0">
            <a:noAutofit/>
          </a:bodyPr>
          <a:lstStyle/>
          <a:p>
            <a:pPr marL="0" marR="0" lvl="0" indent="0" defTabSz="914400" eaLnBrk="1" fontAlgn="base" latinLnBrk="0" hangingPunct="1">
              <a:lnSpc>
                <a:spcPct val="80000"/>
              </a:lnSpc>
              <a:spcBef>
                <a:spcPts val="800"/>
              </a:spcBef>
              <a:spcAft>
                <a:spcPct val="45000"/>
              </a:spcAft>
              <a:buClr>
                <a:srgbClr val="FFFFFF"/>
              </a:buClr>
              <a:buSzTx/>
              <a:buFontTx/>
              <a:buNone/>
              <a:tabLst/>
              <a:defRPr/>
            </a:pPr>
            <a:r>
              <a:rPr kumimoji="0" lang="en-US" sz="2400" b="0" i="0" u="none" strike="noStrike" kern="0" cap="none" spc="0" normalizeH="0" baseline="0" noProof="0" dirty="0">
                <a:ln>
                  <a:noFill/>
                </a:ln>
                <a:solidFill>
                  <a:srgbClr val="1E1E1E"/>
                </a:solidFill>
                <a:effectLst/>
                <a:uLnTx/>
                <a:uFillTx/>
              </a:rPr>
              <a:t>Over</a:t>
            </a:r>
            <a:r>
              <a:rPr kumimoji="0" lang="en-US" sz="2400" b="0" i="0" u="none" strike="noStrike" kern="0" cap="none" spc="0" normalizeH="0" baseline="0" noProof="0" dirty="0">
                <a:ln>
                  <a:noFill/>
                </a:ln>
                <a:solidFill>
                  <a:srgbClr val="0FB5E9"/>
                </a:solidFill>
                <a:effectLst/>
                <a:uLnTx/>
                <a:uFillTx/>
              </a:rPr>
              <a:t> </a:t>
            </a:r>
            <a:r>
              <a:rPr kumimoji="0" lang="en-US" sz="2400" b="0" i="0" u="none" strike="noStrike" kern="0" cap="none" spc="0" normalizeH="0" baseline="0" noProof="0" dirty="0">
                <a:ln>
                  <a:noFill/>
                </a:ln>
                <a:solidFill>
                  <a:schemeClr val="tx2"/>
                </a:solidFill>
                <a:effectLst/>
                <a:uLnTx/>
                <a:uFillTx/>
              </a:rPr>
              <a:t>45,400 HMO</a:t>
            </a:r>
            <a:r>
              <a:rPr kumimoji="0" lang="en-US" sz="2400" b="0" i="0" u="none" strike="noStrike" kern="0" cap="none" spc="0" normalizeH="0" baseline="0" noProof="0" dirty="0">
                <a:ln>
                  <a:noFill/>
                </a:ln>
                <a:effectLst/>
                <a:uLnTx/>
                <a:uFillTx/>
              </a:rPr>
              <a:t>-contracted</a:t>
            </a:r>
            <a:r>
              <a:rPr kumimoji="0" lang="en-US" sz="2400" b="0" i="0" u="none" strike="noStrike" kern="0" cap="none" spc="0" normalizeH="0" baseline="0" noProof="0" dirty="0">
                <a:ln>
                  <a:noFill/>
                </a:ln>
                <a:solidFill>
                  <a:schemeClr val="tx2"/>
                </a:solidFill>
                <a:effectLst/>
                <a:uLnTx/>
                <a:uFillTx/>
              </a:rPr>
              <a:t> </a:t>
            </a:r>
            <a:r>
              <a:rPr kumimoji="0" lang="en-US" sz="2400" b="0" i="0" u="none" strike="noStrike" kern="0" cap="none" spc="0" normalizeH="0" baseline="0" noProof="0" dirty="0">
                <a:ln>
                  <a:noFill/>
                </a:ln>
                <a:solidFill>
                  <a:srgbClr val="1E1E1E"/>
                </a:solidFill>
                <a:effectLst/>
                <a:uLnTx/>
                <a:uFillTx/>
              </a:rPr>
              <a:t>providers in New Mexico including:</a:t>
            </a:r>
          </a:p>
          <a:p>
            <a:pPr marL="0" marR="0" lvl="0" indent="0" defTabSz="914400" eaLnBrk="1" fontAlgn="base" latinLnBrk="0" hangingPunct="1">
              <a:lnSpc>
                <a:spcPct val="80000"/>
              </a:lnSpc>
              <a:spcBef>
                <a:spcPts val="800"/>
              </a:spcBef>
              <a:spcAft>
                <a:spcPct val="45000"/>
              </a:spcAft>
              <a:buClr>
                <a:srgbClr val="FFFFFF"/>
              </a:buClr>
              <a:buSzTx/>
              <a:buFontTx/>
              <a:buNone/>
              <a:tabLst/>
              <a:defRPr/>
            </a:pPr>
            <a:endParaRPr kumimoji="0" lang="en-US" sz="2400" b="0" i="0" u="none" strike="noStrike" kern="0" cap="none" spc="0" normalizeH="0" baseline="0" noProof="0" dirty="0">
              <a:ln>
                <a:noFill/>
              </a:ln>
              <a:solidFill>
                <a:srgbClr val="1E1E1E"/>
              </a:solidFill>
              <a:effectLst/>
              <a:uLnTx/>
              <a:uFillTx/>
            </a:endParaRPr>
          </a:p>
          <a:p>
            <a:pPr marL="0" marR="0" lvl="0" indent="0" defTabSz="914400" eaLnBrk="1" fontAlgn="base" latinLnBrk="0" hangingPunct="1">
              <a:lnSpc>
                <a:spcPct val="80000"/>
              </a:lnSpc>
              <a:spcBef>
                <a:spcPts val="800"/>
              </a:spcBef>
              <a:spcAft>
                <a:spcPct val="45000"/>
              </a:spcAft>
              <a:buClr>
                <a:srgbClr val="FFFFFF"/>
              </a:buClr>
              <a:buSzTx/>
              <a:buFontTx/>
              <a:buNone/>
              <a:tabLst/>
              <a:defRPr/>
            </a:pPr>
            <a:endParaRPr kumimoji="0" lang="en-US" sz="1800" b="1" i="0" u="none" strike="noStrike" kern="0" cap="none" spc="0" normalizeH="0" baseline="0" noProof="0" dirty="0">
              <a:ln>
                <a:noFill/>
              </a:ln>
              <a:solidFill>
                <a:srgbClr val="4CA05A"/>
              </a:solidFill>
              <a:effectLst/>
              <a:uLnTx/>
              <a:uFillTx/>
              <a:latin typeface="Arial Black" panose="020B0A04020102020204" pitchFamily="34" charset="0"/>
            </a:endParaRPr>
          </a:p>
        </p:txBody>
      </p:sp>
      <p:sp>
        <p:nvSpPr>
          <p:cNvPr id="37" name="AutoShape 6">
            <a:extLst>
              <a:ext uri="{FF2B5EF4-FFF2-40B4-BE49-F238E27FC236}">
                <a16:creationId xmlns:a16="http://schemas.microsoft.com/office/drawing/2014/main" id="{ACC279D0-E7C6-7679-E35A-93C4E48878FB}"/>
              </a:ext>
            </a:extLst>
          </p:cNvPr>
          <p:cNvSpPr>
            <a:spLocks noChangeArrowheads="1"/>
          </p:cNvSpPr>
          <p:nvPr/>
        </p:nvSpPr>
        <p:spPr bwMode="auto">
          <a:xfrm>
            <a:off x="3981201" y="4288631"/>
            <a:ext cx="6501606" cy="920589"/>
          </a:xfrm>
          <a:prstGeom prst="roundRect">
            <a:avLst>
              <a:gd name="adj" fmla="val 0"/>
            </a:avLst>
          </a:prstGeom>
          <a:noFill/>
          <a:ln w="28575">
            <a:noFill/>
            <a:round/>
            <a:headEnd/>
            <a:tailEnd/>
          </a:ln>
          <a:effectLst/>
        </p:spPr>
        <p:txBody>
          <a:bodyPr wrap="square" lIns="91440" tIns="91440" bIns="91440" anchor="t" anchorCtr="0">
            <a:noAutofit/>
          </a:bodyPr>
          <a:lstStyle/>
          <a:p>
            <a:pPr marL="0" marR="0" lvl="0" indent="0" defTabSz="914400" eaLnBrk="1" fontAlgn="auto" latinLnBrk="0" hangingPunct="1">
              <a:lnSpc>
                <a:spcPct val="90000"/>
              </a:lnSpc>
              <a:spcBef>
                <a:spcPct val="30000"/>
              </a:spcBef>
              <a:spcAft>
                <a:spcPct val="45000"/>
              </a:spcAft>
              <a:buClr>
                <a:srgbClr val="FFFFFF"/>
              </a:buClr>
              <a:buSzTx/>
              <a:buFontTx/>
              <a:buNone/>
              <a:tabLst/>
              <a:defRPr/>
            </a:pPr>
            <a:r>
              <a:rPr kumimoji="0" lang="en-US" sz="1800" b="0" i="0" u="none" strike="noStrike" kern="0" cap="none" spc="0" normalizeH="0" baseline="0" noProof="0" dirty="0">
                <a:ln>
                  <a:noFill/>
                </a:ln>
                <a:solidFill>
                  <a:schemeClr val="tx2"/>
                </a:solidFill>
                <a:effectLst/>
                <a:uLnTx/>
                <a:uFillTx/>
                <a:cs typeface="Arial" panose="020B0604020202020204" pitchFamily="34" charset="0"/>
              </a:rPr>
              <a:t>When traveling outside of New Mexico</a:t>
            </a:r>
            <a:r>
              <a:rPr kumimoji="0" lang="en-US" sz="1800" b="0" i="0" u="none" strike="noStrike" kern="0" cap="none" spc="0" normalizeH="0" baseline="0" noProof="0" dirty="0">
                <a:ln>
                  <a:noFill/>
                </a:ln>
                <a:effectLst/>
                <a:uLnTx/>
                <a:uFillTx/>
                <a:cs typeface="Arial" panose="020B0604020202020204" pitchFamily="34" charset="0"/>
              </a:rPr>
              <a:t>,</a:t>
            </a:r>
            <a:r>
              <a:rPr kumimoji="0" lang="en-US" sz="1800" b="0" i="0" u="none" strike="noStrike" kern="0" cap="none" spc="0" normalizeH="0" baseline="0" noProof="0" dirty="0">
                <a:ln>
                  <a:noFill/>
                </a:ln>
                <a:solidFill>
                  <a:srgbClr val="005587"/>
                </a:solidFill>
                <a:effectLst/>
                <a:uLnTx/>
                <a:uFillTx/>
                <a:cs typeface="Arial" panose="020B0604020202020204" pitchFamily="34" charset="0"/>
              </a:rPr>
              <a:t> </a:t>
            </a:r>
            <a:r>
              <a:rPr kumimoji="0" lang="en-US" sz="1800" b="0" i="0" u="none" strike="noStrike" kern="0" cap="none" spc="0" normalizeH="0" baseline="0" noProof="0" dirty="0">
                <a:ln>
                  <a:noFill/>
                </a:ln>
                <a:solidFill>
                  <a:srgbClr val="000000"/>
                </a:solidFill>
                <a:effectLst/>
                <a:uLnTx/>
                <a:uFillTx/>
              </a:rPr>
              <a:t>you have access to </a:t>
            </a:r>
            <a:r>
              <a:rPr kumimoji="0" lang="en-US" sz="1800" b="0" i="0" u="none" strike="noStrike" kern="0" cap="none" spc="0" normalizeH="0" baseline="0" noProof="0" dirty="0">
                <a:ln>
                  <a:noFill/>
                </a:ln>
                <a:solidFill>
                  <a:schemeClr val="tx2"/>
                </a:solidFill>
                <a:effectLst/>
                <a:uLnTx/>
                <a:uFillTx/>
              </a:rPr>
              <a:t>emergency room </a:t>
            </a:r>
            <a:r>
              <a:rPr kumimoji="0" lang="en-US" sz="1800" b="0" i="0" u="none" strike="noStrike" kern="0" cap="none" spc="0" normalizeH="0" baseline="0" noProof="0" dirty="0">
                <a:ln>
                  <a:noFill/>
                </a:ln>
                <a:solidFill>
                  <a:srgbClr val="000000"/>
                </a:solidFill>
                <a:effectLst/>
                <a:uLnTx/>
                <a:uFillTx/>
              </a:rPr>
              <a:t>and </a:t>
            </a:r>
            <a:r>
              <a:rPr kumimoji="0" lang="en-US" sz="1800" b="0" i="0" u="none" strike="noStrike" kern="0" cap="none" spc="0" normalizeH="0" baseline="0" noProof="0" dirty="0">
                <a:ln>
                  <a:noFill/>
                </a:ln>
                <a:solidFill>
                  <a:schemeClr val="tx2"/>
                </a:solidFill>
                <a:effectLst/>
                <a:uLnTx/>
                <a:uFillTx/>
              </a:rPr>
              <a:t>urgent care </a:t>
            </a:r>
            <a:r>
              <a:rPr kumimoji="0" lang="en-US" sz="1800" b="0" i="0" u="none" strike="noStrike" kern="0" cap="none" spc="0" normalizeH="0" baseline="0" noProof="0" dirty="0">
                <a:ln>
                  <a:noFill/>
                </a:ln>
                <a:solidFill>
                  <a:srgbClr val="1E1E1E"/>
                </a:solidFill>
                <a:effectLst/>
                <a:uLnTx/>
                <a:uFillTx/>
              </a:rPr>
              <a:t>services.</a:t>
            </a:r>
            <a:endParaRPr kumimoji="0" lang="en-US" sz="1800" b="0" i="0" u="none" strike="noStrike" kern="0" cap="none" spc="0" normalizeH="0" baseline="0" noProof="0" dirty="0">
              <a:ln>
                <a:noFill/>
              </a:ln>
              <a:solidFill>
                <a:srgbClr val="FF7200"/>
              </a:solidFill>
              <a:effectLst/>
              <a:uLnTx/>
              <a:uFillTx/>
            </a:endParaRPr>
          </a:p>
        </p:txBody>
      </p:sp>
      <p:sp>
        <p:nvSpPr>
          <p:cNvPr id="38" name="AutoShape 6">
            <a:extLst>
              <a:ext uri="{FF2B5EF4-FFF2-40B4-BE49-F238E27FC236}">
                <a16:creationId xmlns:a16="http://schemas.microsoft.com/office/drawing/2014/main" id="{D7425FF0-D8AD-96DB-B307-47AEE07AFC50}"/>
              </a:ext>
            </a:extLst>
          </p:cNvPr>
          <p:cNvSpPr>
            <a:spLocks noChangeArrowheads="1"/>
          </p:cNvSpPr>
          <p:nvPr/>
        </p:nvSpPr>
        <p:spPr bwMode="auto">
          <a:xfrm>
            <a:off x="3981203" y="4961590"/>
            <a:ext cx="6716723" cy="1445822"/>
          </a:xfrm>
          <a:prstGeom prst="roundRect">
            <a:avLst>
              <a:gd name="adj" fmla="val 0"/>
            </a:avLst>
          </a:prstGeom>
          <a:noFill/>
          <a:ln w="28575">
            <a:noFill/>
            <a:round/>
            <a:headEnd/>
            <a:tailEnd/>
          </a:ln>
          <a:effectLst/>
        </p:spPr>
        <p:txBody>
          <a:bodyPr wrap="square" lIns="91440" tIns="91440" bIns="91440" anchor="t" anchorCtr="0">
            <a:noAutofit/>
          </a:bodyPr>
          <a:lstStyle/>
          <a:p>
            <a:pPr marL="0" marR="0" lvl="0" indent="0" defTabSz="914400" eaLnBrk="1" fontAlgn="base" latinLnBrk="0" hangingPunct="1">
              <a:lnSpc>
                <a:spcPct val="90000"/>
              </a:lnSpc>
              <a:spcBef>
                <a:spcPct val="30000"/>
              </a:spcBef>
              <a:spcAft>
                <a:spcPct val="45000"/>
              </a:spcAft>
              <a:buClr>
                <a:srgbClr val="FFFFFF"/>
              </a:buClr>
              <a:buSzTx/>
              <a:buFontTx/>
              <a:buNone/>
              <a:tabLst/>
              <a:defRPr/>
            </a:pPr>
            <a:r>
              <a:rPr kumimoji="0" lang="en-US" sz="2000" b="0" i="0" u="none" strike="noStrike" kern="0" cap="none" spc="0" normalizeH="0" baseline="0" noProof="0" dirty="0">
                <a:ln>
                  <a:noFill/>
                </a:ln>
                <a:solidFill>
                  <a:srgbClr val="1E1E1E"/>
                </a:solidFill>
                <a:effectLst/>
                <a:uLnTx/>
                <a:uFillTx/>
                <a:cs typeface="Arial" panose="020B0604020202020204" pitchFamily="34" charset="0"/>
              </a:rPr>
              <a:t>When you or your covered dependents are away from home for more than </a:t>
            </a:r>
            <a:r>
              <a:rPr kumimoji="0" lang="en-US" sz="2000" b="0" i="0" u="none" strike="noStrike" kern="0" cap="none" spc="0" normalizeH="0" baseline="0" noProof="0" dirty="0">
                <a:ln>
                  <a:noFill/>
                </a:ln>
                <a:solidFill>
                  <a:schemeClr val="tx2"/>
                </a:solidFill>
                <a:effectLst/>
                <a:uLnTx/>
                <a:uFillTx/>
                <a:cs typeface="Arial" panose="020B0604020202020204" pitchFamily="34" charset="0"/>
              </a:rPr>
              <a:t>90 consecutive days</a:t>
            </a:r>
            <a:r>
              <a:rPr kumimoji="0" lang="en-US" sz="2000" b="0" i="0" u="none" strike="noStrike" kern="0" cap="none" spc="0" normalizeH="0" baseline="0" noProof="0" dirty="0">
                <a:ln>
                  <a:noFill/>
                </a:ln>
                <a:solidFill>
                  <a:srgbClr val="1E1E1E"/>
                </a:solidFill>
                <a:effectLst/>
                <a:uLnTx/>
                <a:uFillTx/>
                <a:cs typeface="Arial" panose="020B0604020202020204" pitchFamily="34" charset="0"/>
              </a:rPr>
              <a:t>, you will be able to enroll as a </a:t>
            </a:r>
            <a:r>
              <a:rPr kumimoji="0" lang="en-US" sz="2000" b="0" i="0" u="none" strike="noStrike" kern="0" cap="none" spc="0" normalizeH="0" baseline="0" noProof="0" dirty="0">
                <a:ln>
                  <a:noFill/>
                </a:ln>
                <a:solidFill>
                  <a:schemeClr val="tx2"/>
                </a:solidFill>
                <a:effectLst/>
                <a:uLnTx/>
                <a:uFillTx/>
                <a:cs typeface="Arial" panose="020B0604020202020204" pitchFamily="34" charset="0"/>
              </a:rPr>
              <a:t>Guest Member </a:t>
            </a:r>
            <a:r>
              <a:rPr kumimoji="0" lang="en-US" sz="2000" b="0" i="0" u="none" strike="noStrike" kern="0" cap="none" spc="0" normalizeH="0" baseline="0" noProof="0" dirty="0">
                <a:ln>
                  <a:noFill/>
                </a:ln>
                <a:solidFill>
                  <a:srgbClr val="1E1E1E"/>
                </a:solidFill>
                <a:effectLst/>
                <a:uLnTx/>
                <a:uFillTx/>
                <a:cs typeface="Arial" panose="020B0604020202020204" pitchFamily="34" charset="0"/>
              </a:rPr>
              <a:t>of an </a:t>
            </a:r>
            <a:r>
              <a:rPr kumimoji="0" lang="en-US" sz="2000" b="0" i="0" u="none" strike="noStrike" kern="0" cap="none" spc="0" normalizeH="0" baseline="0" noProof="0" dirty="0">
                <a:ln>
                  <a:noFill/>
                </a:ln>
                <a:solidFill>
                  <a:schemeClr val="tx2"/>
                </a:solidFill>
                <a:effectLst/>
                <a:uLnTx/>
                <a:uFillTx/>
                <a:cs typeface="Arial" panose="020B0604020202020204" pitchFamily="34" charset="0"/>
              </a:rPr>
              <a:t>HMO-participating state. Please call to verify participating states.</a:t>
            </a:r>
            <a:endParaRPr kumimoji="0" lang="en-US" sz="1800" b="0" i="0" u="none" strike="noStrike" kern="0" cap="none" spc="0" normalizeH="0" baseline="0" noProof="0" dirty="0">
              <a:ln>
                <a:noFill/>
              </a:ln>
              <a:solidFill>
                <a:schemeClr val="tx2"/>
              </a:solidFill>
              <a:effectLst/>
              <a:uLnTx/>
              <a:uFillTx/>
            </a:endParaRPr>
          </a:p>
        </p:txBody>
      </p:sp>
      <p:pic>
        <p:nvPicPr>
          <p:cNvPr id="39" name="Picture 38">
            <a:extLst>
              <a:ext uri="{FF2B5EF4-FFF2-40B4-BE49-F238E27FC236}">
                <a16:creationId xmlns:a16="http://schemas.microsoft.com/office/drawing/2014/main" id="{2EE85993-133A-FD97-1803-33F513157A6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33601" y="5410200"/>
            <a:ext cx="567971" cy="649224"/>
          </a:xfrm>
          <a:prstGeom prst="rect">
            <a:avLst/>
          </a:prstGeom>
        </p:spPr>
      </p:pic>
      <p:pic>
        <p:nvPicPr>
          <p:cNvPr id="40" name="Picture 39">
            <a:extLst>
              <a:ext uri="{FF2B5EF4-FFF2-40B4-BE49-F238E27FC236}">
                <a16:creationId xmlns:a16="http://schemas.microsoft.com/office/drawing/2014/main" id="{5B22ADAD-28A6-2021-12F0-794BB3FAA4E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26080" y="5410201"/>
            <a:ext cx="731520" cy="651037"/>
          </a:xfrm>
          <a:prstGeom prst="rect">
            <a:avLst/>
          </a:prstGeom>
        </p:spPr>
      </p:pic>
      <p:cxnSp>
        <p:nvCxnSpPr>
          <p:cNvPr id="41" name="Straight Connector 40">
            <a:extLst>
              <a:ext uri="{FF2B5EF4-FFF2-40B4-BE49-F238E27FC236}">
                <a16:creationId xmlns:a16="http://schemas.microsoft.com/office/drawing/2014/main" id="{62F78567-20C3-AADA-10DD-8FC737A08C8E}"/>
              </a:ext>
            </a:extLst>
          </p:cNvPr>
          <p:cNvCxnSpPr>
            <a:cxnSpLocks/>
          </p:cNvCxnSpPr>
          <p:nvPr/>
        </p:nvCxnSpPr>
        <p:spPr>
          <a:xfrm>
            <a:off x="1981200" y="4267200"/>
            <a:ext cx="8589579" cy="21431"/>
          </a:xfrm>
          <a:prstGeom prst="line">
            <a:avLst/>
          </a:prstGeom>
          <a:noFill/>
          <a:ln w="9525" cap="flat" cmpd="sng" algn="ctr">
            <a:solidFill>
              <a:srgbClr val="000000"/>
            </a:solidFill>
            <a:prstDash val="solid"/>
          </a:ln>
          <a:effectLst/>
        </p:spPr>
      </p:cxnSp>
      <p:pic>
        <p:nvPicPr>
          <p:cNvPr id="42" name="Picture 41">
            <a:extLst>
              <a:ext uri="{FF2B5EF4-FFF2-40B4-BE49-F238E27FC236}">
                <a16:creationId xmlns:a16="http://schemas.microsoft.com/office/drawing/2014/main" id="{0C9FCD37-C95A-C092-EB73-10ACFAE00BC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90217" y="3178479"/>
            <a:ext cx="1809750" cy="438150"/>
          </a:xfrm>
          <a:prstGeom prst="rect">
            <a:avLst/>
          </a:prstGeom>
        </p:spPr>
      </p:pic>
      <p:pic>
        <p:nvPicPr>
          <p:cNvPr id="43" name="Picture 42" descr="A picture containing drawing&#10;&#10;Description automatically generated">
            <a:extLst>
              <a:ext uri="{FF2B5EF4-FFF2-40B4-BE49-F238E27FC236}">
                <a16:creationId xmlns:a16="http://schemas.microsoft.com/office/drawing/2014/main" id="{D1C2DE00-6A79-5023-F713-85EC22A338B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86024" y="2336538"/>
            <a:ext cx="1740108" cy="610645"/>
          </a:xfrm>
          <a:prstGeom prst="rect">
            <a:avLst/>
          </a:prstGeom>
        </p:spPr>
      </p:pic>
      <p:pic>
        <p:nvPicPr>
          <p:cNvPr id="44" name="Picture 43" descr="A close up of a sign&#10;&#10;Description automatically generated">
            <a:extLst>
              <a:ext uri="{FF2B5EF4-FFF2-40B4-BE49-F238E27FC236}">
                <a16:creationId xmlns:a16="http://schemas.microsoft.com/office/drawing/2014/main" id="{92547D2A-15C5-D530-526C-4ED9D8AAC2A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90217" y="2272825"/>
            <a:ext cx="1740108" cy="668163"/>
          </a:xfrm>
          <a:prstGeom prst="rect">
            <a:avLst/>
          </a:prstGeom>
        </p:spPr>
      </p:pic>
      <p:pic>
        <p:nvPicPr>
          <p:cNvPr id="45" name="Picture 44" descr="A close up of a logo&#10;&#10;Description automatically generated">
            <a:extLst>
              <a:ext uri="{FF2B5EF4-FFF2-40B4-BE49-F238E27FC236}">
                <a16:creationId xmlns:a16="http://schemas.microsoft.com/office/drawing/2014/main" id="{A7032035-27A0-F555-E6F1-3CC04FF3D18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65544" y="3100021"/>
            <a:ext cx="1740108" cy="880371"/>
          </a:xfrm>
          <a:prstGeom prst="rect">
            <a:avLst/>
          </a:prstGeom>
        </p:spPr>
      </p:pic>
    </p:spTree>
    <p:extLst>
      <p:ext uri="{BB962C8B-B14F-4D97-AF65-F5344CB8AC3E}">
        <p14:creationId xmlns:p14="http://schemas.microsoft.com/office/powerpoint/2010/main" val="982771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AB004C7-26F5-4162-8BA3-88FFA256C248}"/>
              </a:ext>
            </a:extLst>
          </p:cNvPr>
          <p:cNvSpPr>
            <a:spLocks noGrp="1"/>
          </p:cNvSpPr>
          <p:nvPr>
            <p:ph type="sldNum" sz="quarter" idx="12"/>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2D55A223-BDE3-4662-BD05-6BDBDD27824A}" type="slidenum">
              <a:rPr kumimoji="0" lang="en-US" sz="800" b="0" i="0" u="none" strike="noStrike" kern="1200" cap="none" spc="0" normalizeH="0" baseline="0" noProof="0" smtClean="0">
                <a:ln>
                  <a:noFill/>
                </a:ln>
                <a:solidFill>
                  <a:srgbClr val="FFFFFF">
                    <a:lumMod val="75000"/>
                  </a:srgbClr>
                </a:solidFill>
                <a:effectLst/>
                <a:uLnTx/>
                <a:uFillTx/>
                <a:latin typeface="Arial"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7</a:t>
            </a:fld>
            <a:endParaRPr kumimoji="0" lang="en-US" sz="800" b="0" i="0" u="none" strike="noStrike" kern="1200" cap="none" spc="0" normalizeH="0" baseline="0" noProof="0" dirty="0">
              <a:ln>
                <a:noFill/>
              </a:ln>
              <a:solidFill>
                <a:srgbClr val="FFFFFF">
                  <a:lumMod val="75000"/>
                </a:srgbClr>
              </a:solidFill>
              <a:effectLst/>
              <a:uLnTx/>
              <a:uFillTx/>
              <a:latin typeface="Arial" charset="0"/>
              <a:ea typeface="+mn-ea"/>
              <a:cs typeface="+mn-cs"/>
            </a:endParaRPr>
          </a:p>
        </p:txBody>
      </p:sp>
      <p:sp>
        <p:nvSpPr>
          <p:cNvPr id="7" name="Title 6">
            <a:extLst>
              <a:ext uri="{FF2B5EF4-FFF2-40B4-BE49-F238E27FC236}">
                <a16:creationId xmlns:a16="http://schemas.microsoft.com/office/drawing/2014/main" id="{BABC3ABB-2A82-4B8C-84C6-2C7673BD39D8}"/>
              </a:ext>
            </a:extLst>
          </p:cNvPr>
          <p:cNvSpPr>
            <a:spLocks noGrp="1"/>
          </p:cNvSpPr>
          <p:nvPr>
            <p:ph type="title"/>
          </p:nvPr>
        </p:nvSpPr>
        <p:spPr/>
        <p:txBody>
          <a:bodyPr/>
          <a:lstStyle/>
          <a:p>
            <a:r>
              <a:rPr lang="en-US" dirty="0"/>
              <a:t>Away From Home Care Program – HMO </a:t>
            </a:r>
          </a:p>
        </p:txBody>
      </p:sp>
      <p:pic>
        <p:nvPicPr>
          <p:cNvPr id="9" name="Content Placeholder 8" descr="A picture containing person, indoor&#10;&#10;Description automatically generated">
            <a:extLst>
              <a:ext uri="{FF2B5EF4-FFF2-40B4-BE49-F238E27FC236}">
                <a16:creationId xmlns:a16="http://schemas.microsoft.com/office/drawing/2014/main" id="{DD71E76B-EC97-4049-BFF2-A5DDCFC8E083}"/>
              </a:ext>
            </a:extLst>
          </p:cNvPr>
          <p:cNvPicPr>
            <a:picLocks noGrp="1" noChangeAspect="1"/>
          </p:cNvPicPr>
          <p:nvPr>
            <p:ph sz="quarter" idx="15"/>
          </p:nvPr>
        </p:nvPicPr>
        <p:blipFill rotWithShape="1">
          <a:blip r:embed="rId3" cstate="print">
            <a:extLst>
              <a:ext uri="{28A0092B-C50C-407E-A947-70E740481C1C}">
                <a14:useLocalDpi xmlns:a14="http://schemas.microsoft.com/office/drawing/2010/main" val="0"/>
              </a:ext>
            </a:extLst>
          </a:blip>
          <a:srcRect l="11231" r="13179"/>
          <a:stretch/>
        </p:blipFill>
        <p:spPr>
          <a:xfrm>
            <a:off x="0" y="0"/>
            <a:ext cx="3547872" cy="6556248"/>
          </a:xfrm>
        </p:spPr>
      </p:pic>
      <p:sp>
        <p:nvSpPr>
          <p:cNvPr id="5" name="TextBox 4">
            <a:extLst>
              <a:ext uri="{FF2B5EF4-FFF2-40B4-BE49-F238E27FC236}">
                <a16:creationId xmlns:a16="http://schemas.microsoft.com/office/drawing/2014/main" id="{F0784999-FC6A-350D-4439-02237C59ECF2}"/>
              </a:ext>
            </a:extLst>
          </p:cNvPr>
          <p:cNvSpPr txBox="1"/>
          <p:nvPr/>
        </p:nvSpPr>
        <p:spPr>
          <a:xfrm>
            <a:off x="3989543" y="2026747"/>
            <a:ext cx="7745257" cy="3385542"/>
          </a:xfrm>
          <a:prstGeom prst="rect">
            <a:avLst/>
          </a:prstGeom>
          <a:noFill/>
        </p:spPr>
        <p:txBody>
          <a:bodyPr wrap="square" rtlCol="0">
            <a:spAutoFit/>
          </a:bodyPr>
          <a:lstStyle/>
          <a:p>
            <a:pPr>
              <a:spcAft>
                <a:spcPts val="1200"/>
              </a:spcAft>
            </a:pPr>
            <a:r>
              <a:rPr lang="en-US" sz="2000" dirty="0">
                <a:solidFill>
                  <a:srgbClr val="0070C0"/>
                </a:solidFill>
                <a:latin typeface="Arial" panose="020B0604020202020204" pitchFamily="34" charset="0"/>
                <a:cs typeface="Arial" panose="020B0604020202020204" pitchFamily="34" charset="0"/>
              </a:rPr>
              <a:t>Before enrolling in the BCBSNM HMO Plan</a:t>
            </a:r>
          </a:p>
          <a:p>
            <a:pPr>
              <a:spcAft>
                <a:spcPts val="1200"/>
              </a:spcAft>
              <a:buClr>
                <a:schemeClr val="tx1"/>
              </a:buClr>
            </a:pPr>
            <a:r>
              <a:rPr lang="en-US" sz="1600" dirty="0">
                <a:solidFill>
                  <a:srgbClr val="000000"/>
                </a:solidFill>
                <a:latin typeface="Arial" panose="020B0604020202020204" pitchFamily="34" charset="0"/>
                <a:cs typeface="Arial" panose="020B0604020202020204" pitchFamily="34" charset="0"/>
              </a:rPr>
              <a:t>Contact BCBSNM </a:t>
            </a:r>
            <a:r>
              <a:rPr lang="en-US" sz="1600" dirty="0">
                <a:solidFill>
                  <a:schemeClr val="tx2"/>
                </a:solidFill>
                <a:latin typeface="Arial" panose="020B0604020202020204" pitchFamily="34" charset="0"/>
                <a:cs typeface="Arial" panose="020B0604020202020204" pitchFamily="34" charset="0"/>
              </a:rPr>
              <a:t>Customer Service </a:t>
            </a:r>
            <a:r>
              <a:rPr lang="en-US" sz="1600" dirty="0">
                <a:solidFill>
                  <a:srgbClr val="000000"/>
                </a:solidFill>
                <a:latin typeface="Arial" panose="020B0604020202020204" pitchFamily="34" charset="0"/>
                <a:cs typeface="Arial" panose="020B0604020202020204" pitchFamily="34" charset="0"/>
              </a:rPr>
              <a:t>and</a:t>
            </a:r>
            <a:r>
              <a:rPr lang="en-US" sz="1600" dirty="0">
                <a:solidFill>
                  <a:srgbClr val="0070C0">
                    <a:lumMod val="75000"/>
                  </a:srgbClr>
                </a:solidFill>
                <a:latin typeface="Arial" panose="020B0604020202020204" pitchFamily="34" charset="0"/>
                <a:cs typeface="Arial" panose="020B0604020202020204" pitchFamily="34" charset="0"/>
              </a:rPr>
              <a:t> </a:t>
            </a:r>
            <a:r>
              <a:rPr lang="en-US" sz="1600" dirty="0">
                <a:solidFill>
                  <a:srgbClr val="000000"/>
                </a:solidFill>
                <a:latin typeface="Arial" panose="020B0604020202020204" pitchFamily="34" charset="0"/>
                <a:cs typeface="Arial" panose="020B0604020202020204" pitchFamily="34" charset="0"/>
              </a:rPr>
              <a:t>confirm if that particular state participates in the</a:t>
            </a:r>
            <a:r>
              <a:rPr lang="en-US" sz="1600" dirty="0">
                <a:solidFill>
                  <a:srgbClr val="FF9355"/>
                </a:solidFill>
                <a:latin typeface="Arial" panose="020B0604020202020204" pitchFamily="34" charset="0"/>
                <a:cs typeface="Arial" panose="020B0604020202020204" pitchFamily="34" charset="0"/>
              </a:rPr>
              <a:t> </a:t>
            </a:r>
            <a:r>
              <a:rPr lang="en-US" sz="1600" dirty="0">
                <a:solidFill>
                  <a:schemeClr val="tx2"/>
                </a:solidFill>
                <a:latin typeface="Arial" panose="020B0604020202020204" pitchFamily="34" charset="0"/>
                <a:cs typeface="Arial" panose="020B0604020202020204" pitchFamily="34" charset="0"/>
              </a:rPr>
              <a:t>Away From Home Care program</a:t>
            </a:r>
            <a:r>
              <a:rPr lang="en-US" sz="1600" dirty="0">
                <a:solidFill>
                  <a:srgbClr val="000000"/>
                </a:solidFill>
                <a:latin typeface="Arial" panose="020B0604020202020204" pitchFamily="34" charset="0"/>
                <a:cs typeface="Arial" panose="020B0604020202020204" pitchFamily="34" charset="0"/>
              </a:rPr>
              <a:t>. </a:t>
            </a:r>
          </a:p>
          <a:p>
            <a:pPr>
              <a:spcAft>
                <a:spcPts val="1200"/>
              </a:spcAft>
              <a:buClr>
                <a:schemeClr val="tx1"/>
              </a:buClr>
            </a:pPr>
            <a:r>
              <a:rPr lang="en-US" sz="1600" i="1" dirty="0">
                <a:solidFill>
                  <a:srgbClr val="000000"/>
                </a:solidFill>
                <a:latin typeface="Arial" panose="020B0604020202020204" pitchFamily="34" charset="0"/>
                <a:cs typeface="Arial" panose="020B0604020202020204" pitchFamily="34" charset="0"/>
              </a:rPr>
              <a:t>Please note that not all states participate in this program.</a:t>
            </a:r>
          </a:p>
          <a:p>
            <a:pPr lvl="1">
              <a:spcAft>
                <a:spcPts val="2400"/>
              </a:spcAft>
              <a:buClr>
                <a:schemeClr val="accent1"/>
              </a:buClr>
            </a:pPr>
            <a:endParaRPr lang="en-US" dirty="0">
              <a:solidFill>
                <a:srgbClr val="000000"/>
              </a:solidFill>
              <a:latin typeface="Arial" panose="020B0604020202020204" pitchFamily="34" charset="0"/>
              <a:cs typeface="Arial" panose="020B0604020202020204" pitchFamily="34" charset="0"/>
            </a:endParaRPr>
          </a:p>
          <a:p>
            <a:pPr>
              <a:spcAft>
                <a:spcPts val="1200"/>
              </a:spcAft>
            </a:pPr>
            <a:r>
              <a:rPr lang="en-US" sz="2000" dirty="0">
                <a:solidFill>
                  <a:srgbClr val="0070C0"/>
                </a:solidFill>
                <a:latin typeface="Arial" panose="020B0604020202020204" pitchFamily="34" charset="0"/>
                <a:cs typeface="Arial" panose="020B0604020202020204" pitchFamily="34" charset="0"/>
              </a:rPr>
              <a:t>After enrolling</a:t>
            </a:r>
          </a:p>
          <a:p>
            <a:pPr>
              <a:buClr>
                <a:schemeClr val="tx1"/>
              </a:buClr>
            </a:pPr>
            <a:r>
              <a:rPr lang="en-US" sz="1600" dirty="0">
                <a:solidFill>
                  <a:srgbClr val="000000"/>
                </a:solidFill>
                <a:latin typeface="Arial" panose="020B0604020202020204" pitchFamily="34" charset="0"/>
                <a:cs typeface="Arial" panose="020B0604020202020204" pitchFamily="34" charset="0"/>
              </a:rPr>
              <a:t>Once you have enrolled in the HMO Plan, a Customer Service Advocate will work with you to complete a </a:t>
            </a:r>
            <a:r>
              <a:rPr lang="en-US" sz="1600" dirty="0">
                <a:solidFill>
                  <a:schemeClr val="tx2"/>
                </a:solidFill>
                <a:latin typeface="Arial" panose="020B0604020202020204" pitchFamily="34" charset="0"/>
                <a:cs typeface="Arial" panose="020B0604020202020204" pitchFamily="34" charset="0"/>
              </a:rPr>
              <a:t>Guest Membership application</a:t>
            </a:r>
            <a:r>
              <a:rPr lang="en-US" sz="1600" dirty="0">
                <a:solidFill>
                  <a:srgbClr val="000000"/>
                </a:solidFill>
                <a:latin typeface="Arial" panose="020B0604020202020204" pitchFamily="34" charset="0"/>
                <a:cs typeface="Arial" panose="020B0604020202020204" pitchFamily="34" charset="0"/>
              </a:rPr>
              <a:t>,</a:t>
            </a:r>
            <a:r>
              <a:rPr lang="en-US" sz="1600" dirty="0">
                <a:solidFill>
                  <a:srgbClr val="FF9355"/>
                </a:solidFill>
                <a:latin typeface="Arial" panose="020B0604020202020204" pitchFamily="34" charset="0"/>
                <a:cs typeface="Arial" panose="020B0604020202020204" pitchFamily="34" charset="0"/>
              </a:rPr>
              <a:t> </a:t>
            </a:r>
            <a:r>
              <a:rPr lang="en-US" sz="1600" dirty="0">
                <a:solidFill>
                  <a:srgbClr val="000000"/>
                </a:solidFill>
                <a:latin typeface="Arial" panose="020B0604020202020204" pitchFamily="34" charset="0"/>
                <a:cs typeface="Arial" panose="020B0604020202020204" pitchFamily="34" charset="0"/>
              </a:rPr>
              <a:t>which is required for the </a:t>
            </a:r>
            <a:r>
              <a:rPr lang="en-US" sz="1600" dirty="0">
                <a:solidFill>
                  <a:schemeClr val="tx2"/>
                </a:solidFill>
                <a:latin typeface="Arial" panose="020B0604020202020204" pitchFamily="34" charset="0"/>
                <a:cs typeface="Arial" panose="020B0604020202020204" pitchFamily="34" charset="0"/>
              </a:rPr>
              <a:t>Host HMO </a:t>
            </a:r>
            <a:r>
              <a:rPr lang="en-US" sz="1600" dirty="0">
                <a:solidFill>
                  <a:srgbClr val="000000"/>
                </a:solidFill>
                <a:latin typeface="Arial" panose="020B0604020202020204" pitchFamily="34" charset="0"/>
                <a:cs typeface="Arial" panose="020B0604020202020204" pitchFamily="34" charset="0"/>
              </a:rPr>
              <a:t>to provide you with a membership ID card.</a:t>
            </a:r>
          </a:p>
        </p:txBody>
      </p:sp>
    </p:spTree>
    <p:extLst>
      <p:ext uri="{BB962C8B-B14F-4D97-AF65-F5344CB8AC3E}">
        <p14:creationId xmlns:p14="http://schemas.microsoft.com/office/powerpoint/2010/main" val="31968237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D55A223-BDE3-4662-BD05-6BDBDD27824A}" type="slidenum">
              <a:rPr lang="en-US" smtClean="0">
                <a:solidFill>
                  <a:schemeClr val="bg1"/>
                </a:solidFill>
              </a:rPr>
              <a:pPr/>
              <a:t>8</a:t>
            </a:fld>
            <a:endParaRPr lang="en-US" dirty="0">
              <a:solidFill>
                <a:schemeClr val="bg1"/>
              </a:solidFill>
            </a:endParaRPr>
          </a:p>
        </p:txBody>
      </p:sp>
      <p:sp>
        <p:nvSpPr>
          <p:cNvPr id="6" name="Content Placeholder 10">
            <a:extLst>
              <a:ext uri="{FF2B5EF4-FFF2-40B4-BE49-F238E27FC236}">
                <a16:creationId xmlns:a16="http://schemas.microsoft.com/office/drawing/2014/main" id="{5577FF44-BAEC-63CF-CA83-3849478971FC}"/>
              </a:ext>
            </a:extLst>
          </p:cNvPr>
          <p:cNvSpPr>
            <a:spLocks noGrp="1"/>
          </p:cNvSpPr>
          <p:nvPr>
            <p:ph sz="quarter" idx="15"/>
          </p:nvPr>
        </p:nvSpPr>
        <p:spPr>
          <a:xfrm>
            <a:off x="8939047" y="1204748"/>
            <a:ext cx="3082159" cy="4448503"/>
          </a:xfrm>
        </p:spPr>
        <p:txBody>
          <a:bodyPr/>
          <a:lstStyle/>
          <a:p>
            <a:pPr marL="0" lvl="1" indent="0" algn="ctr">
              <a:spcAft>
                <a:spcPts val="0"/>
              </a:spcAft>
              <a:buNone/>
            </a:pPr>
            <a:r>
              <a:rPr lang="en-US" sz="2000" kern="0" dirty="0">
                <a:solidFill>
                  <a:schemeClr val="bg1"/>
                </a:solidFill>
                <a:latin typeface="Arial" panose="020B0604020202020204" pitchFamily="34" charset="0"/>
              </a:rPr>
              <a:t>Out-of-Network Providers </a:t>
            </a:r>
          </a:p>
          <a:p>
            <a:pPr algn="ctr">
              <a:lnSpc>
                <a:spcPct val="90000"/>
              </a:lnSpc>
              <a:spcBef>
                <a:spcPts val="0"/>
              </a:spcBef>
              <a:spcAft>
                <a:spcPts val="0"/>
              </a:spcAft>
            </a:pPr>
            <a:r>
              <a:rPr lang="en-US" sz="3200" kern="0" dirty="0">
                <a:solidFill>
                  <a:schemeClr val="accent2">
                    <a:lumMod val="40000"/>
                    <a:lumOff val="60000"/>
                  </a:schemeClr>
                </a:solidFill>
                <a:latin typeface="Arial" panose="020B0604020202020204" pitchFamily="34" charset="0"/>
              </a:rPr>
              <a:t>DRAWBACKS</a:t>
            </a:r>
          </a:p>
          <a:p>
            <a:pPr marL="0" lvl="1" indent="0" defTabSz="914400">
              <a:spcBef>
                <a:spcPct val="66000"/>
              </a:spcBef>
              <a:spcAft>
                <a:spcPts val="0"/>
              </a:spcAft>
              <a:buClrTx/>
              <a:buNone/>
            </a:pPr>
            <a:r>
              <a:rPr lang="en-US" sz="2000" b="1" kern="0" dirty="0">
                <a:solidFill>
                  <a:schemeClr val="bg1"/>
                </a:solidFill>
                <a:latin typeface="Arial" panose="020B0604020202020204" pitchFamily="34" charset="0"/>
              </a:rPr>
              <a:t>You do have coverage, but</a:t>
            </a:r>
          </a:p>
          <a:p>
            <a:pPr marL="228600" lvl="0" indent="-228600" defTabSz="914400">
              <a:spcBef>
                <a:spcPts val="800"/>
              </a:spcBef>
              <a:spcAft>
                <a:spcPts val="0"/>
              </a:spcAft>
              <a:buClrTx/>
              <a:buSzPct val="100000"/>
              <a:buFont typeface="Arial" panose="020B0604020202020204" pitchFamily="34" charset="0"/>
              <a:buChar char="•"/>
            </a:pPr>
            <a:r>
              <a:rPr lang="en-US" sz="1800" b="0" kern="0" dirty="0">
                <a:latin typeface="Arial" panose="020B0604020202020204" pitchFamily="34" charset="0"/>
              </a:rPr>
              <a:t>You pay a greater share </a:t>
            </a:r>
            <a:br>
              <a:rPr lang="en-US" sz="1800" b="0" kern="0" dirty="0">
                <a:latin typeface="Arial" panose="020B0604020202020204" pitchFamily="34" charset="0"/>
              </a:rPr>
            </a:br>
            <a:r>
              <a:rPr lang="en-US" sz="1800" b="0" kern="0" dirty="0">
                <a:latin typeface="Arial" panose="020B0604020202020204" pitchFamily="34" charset="0"/>
              </a:rPr>
              <a:t>of the costs </a:t>
            </a:r>
          </a:p>
          <a:p>
            <a:pPr marL="228600" lvl="0" indent="-228600" defTabSz="914400">
              <a:spcBef>
                <a:spcPts val="800"/>
              </a:spcBef>
              <a:spcAft>
                <a:spcPts val="0"/>
              </a:spcAft>
              <a:buClrTx/>
              <a:buSzPct val="100000"/>
              <a:buFont typeface="Arial" panose="020B0604020202020204" pitchFamily="34" charset="0"/>
              <a:buChar char="•"/>
            </a:pPr>
            <a:r>
              <a:rPr lang="en-US" sz="1800" b="0" kern="0" dirty="0">
                <a:latin typeface="Arial" panose="020B0604020202020204" pitchFamily="34" charset="0"/>
              </a:rPr>
              <a:t>You may receive fewer benefits out-of-network</a:t>
            </a:r>
          </a:p>
          <a:p>
            <a:pPr marL="228600" lvl="0" indent="-228600" defTabSz="914400">
              <a:spcBef>
                <a:spcPts val="800"/>
              </a:spcBef>
              <a:spcAft>
                <a:spcPts val="0"/>
              </a:spcAft>
              <a:buClrTx/>
              <a:buSzPct val="100000"/>
              <a:buFont typeface="Arial" panose="020B0604020202020204" pitchFamily="34" charset="0"/>
              <a:buChar char="•"/>
            </a:pPr>
            <a:r>
              <a:rPr lang="en-US" sz="1800" b="0" kern="0" dirty="0">
                <a:latin typeface="Arial" panose="020B0604020202020204" pitchFamily="34" charset="0"/>
              </a:rPr>
              <a:t>You may need to file your own claims</a:t>
            </a:r>
          </a:p>
          <a:p>
            <a:pPr marL="228600" lvl="0" indent="-228600" defTabSz="914400">
              <a:spcBef>
                <a:spcPts val="800"/>
              </a:spcBef>
              <a:spcAft>
                <a:spcPts val="0"/>
              </a:spcAft>
              <a:buClrTx/>
              <a:buSzPct val="100000"/>
              <a:buFont typeface="Arial" panose="020B0604020202020204" pitchFamily="34" charset="0"/>
              <a:buChar char="•"/>
            </a:pPr>
            <a:r>
              <a:rPr lang="en-US" sz="1800" b="0" kern="0" dirty="0">
                <a:latin typeface="Arial" panose="020B0604020202020204" pitchFamily="34" charset="0"/>
              </a:rPr>
              <a:t>You may be billed for charges over the allowed amount (balance billing)</a:t>
            </a:r>
          </a:p>
          <a:p>
            <a:pPr>
              <a:lnSpc>
                <a:spcPct val="90000"/>
              </a:lnSpc>
              <a:spcBef>
                <a:spcPts val="0"/>
              </a:spcBef>
              <a:spcAft>
                <a:spcPts val="0"/>
              </a:spcAft>
            </a:pPr>
            <a:endParaRPr lang="en-US" sz="3200" kern="0" dirty="0">
              <a:latin typeface="Arial" panose="020B0604020202020204" pitchFamily="34" charset="0"/>
            </a:endParaRPr>
          </a:p>
        </p:txBody>
      </p:sp>
      <p:sp>
        <p:nvSpPr>
          <p:cNvPr id="4" name="Content Placeholder 7">
            <a:extLst>
              <a:ext uri="{FF2B5EF4-FFF2-40B4-BE49-F238E27FC236}">
                <a16:creationId xmlns:a16="http://schemas.microsoft.com/office/drawing/2014/main" id="{BDAD0CAF-3555-132A-9C39-4CB788EE86EC}"/>
              </a:ext>
            </a:extLst>
          </p:cNvPr>
          <p:cNvSpPr>
            <a:spLocks noGrp="1"/>
          </p:cNvSpPr>
          <p:nvPr>
            <p:ph idx="1"/>
          </p:nvPr>
        </p:nvSpPr>
        <p:spPr>
          <a:xfrm>
            <a:off x="457200" y="1676400"/>
            <a:ext cx="8111359" cy="4876800"/>
          </a:xfrm>
        </p:spPr>
        <p:txBody>
          <a:bodyPr/>
          <a:lstStyle/>
          <a:p>
            <a:pPr marL="0" lvl="1" indent="0">
              <a:spcAft>
                <a:spcPts val="0"/>
              </a:spcAft>
              <a:buNone/>
            </a:pPr>
            <a:r>
              <a:rPr lang="en-US" sz="2000" kern="0" dirty="0">
                <a:solidFill>
                  <a:srgbClr val="000000"/>
                </a:solidFill>
                <a:latin typeface="Arial" panose="020B0604020202020204" pitchFamily="34" charset="0"/>
              </a:rPr>
              <a:t>In-Network Providers </a:t>
            </a:r>
          </a:p>
          <a:p>
            <a:pPr marL="0" indent="0">
              <a:lnSpc>
                <a:spcPct val="90000"/>
              </a:lnSpc>
              <a:spcBef>
                <a:spcPts val="0"/>
              </a:spcBef>
              <a:spcAft>
                <a:spcPts val="1800"/>
              </a:spcAft>
              <a:buNone/>
            </a:pPr>
            <a:r>
              <a:rPr lang="en-US" sz="3200" b="1" kern="0" dirty="0">
                <a:solidFill>
                  <a:srgbClr val="0070C0"/>
                </a:solidFill>
                <a:latin typeface="Arial" panose="020B0604020202020204" pitchFamily="34" charset="0"/>
              </a:rPr>
              <a:t>ADVANTAGES</a:t>
            </a:r>
            <a:endParaRPr lang="en-US" kern="0" dirty="0">
              <a:solidFill>
                <a:srgbClr val="000000"/>
              </a:solidFill>
              <a:latin typeface="Arial" panose="020B0604020202020204" pitchFamily="34" charset="0"/>
            </a:endParaRPr>
          </a:p>
          <a:p>
            <a:pPr marL="349250" indent="-342900">
              <a:spcBef>
                <a:spcPts val="800"/>
              </a:spcBef>
              <a:buClr>
                <a:schemeClr val="tx1"/>
              </a:buClr>
              <a:buSzPct val="100000"/>
              <a:buFont typeface="Arial" panose="020B0604020202020204" pitchFamily="34" charset="0"/>
              <a:buChar char="•"/>
            </a:pPr>
            <a:r>
              <a:rPr lang="en-US" sz="2000" kern="0" dirty="0">
                <a:solidFill>
                  <a:srgbClr val="000000"/>
                </a:solidFill>
                <a:latin typeface="Arial" panose="020B0604020202020204" pitchFamily="34" charset="0"/>
              </a:rPr>
              <a:t>Receive the highest level of benefits and potentially pay less for care</a:t>
            </a:r>
          </a:p>
          <a:p>
            <a:pPr marL="349250" indent="-342900">
              <a:spcBef>
                <a:spcPts val="800"/>
              </a:spcBef>
              <a:buClr>
                <a:schemeClr val="tx1"/>
              </a:buClr>
              <a:buSzPct val="100000"/>
              <a:buFont typeface="Arial" panose="020B0604020202020204" pitchFamily="34" charset="0"/>
              <a:buChar char="•"/>
            </a:pPr>
            <a:r>
              <a:rPr lang="en-US" sz="2000" kern="0" dirty="0">
                <a:solidFill>
                  <a:srgbClr val="000000"/>
                </a:solidFill>
                <a:latin typeface="Arial" panose="020B0604020202020204" pitchFamily="34" charset="0"/>
              </a:rPr>
              <a:t>Protection from billing over the allowed amounts (balance billing)</a:t>
            </a:r>
          </a:p>
          <a:p>
            <a:pPr marL="349250" indent="-342900">
              <a:spcBef>
                <a:spcPts val="800"/>
              </a:spcBef>
              <a:buClr>
                <a:schemeClr val="tx1"/>
              </a:buClr>
              <a:buSzPct val="100000"/>
              <a:buFont typeface="Arial" panose="020B0604020202020204" pitchFamily="34" charset="0"/>
              <a:buChar char="•"/>
            </a:pPr>
            <a:r>
              <a:rPr lang="en-US" sz="2000" kern="0" dirty="0">
                <a:solidFill>
                  <a:srgbClr val="000000"/>
                </a:solidFill>
                <a:latin typeface="Arial" panose="020B0604020202020204" pitchFamily="34" charset="0"/>
              </a:rPr>
              <a:t>No claim forms (provider files claim)</a:t>
            </a:r>
          </a:p>
          <a:p>
            <a:pPr marL="349250" indent="-342900">
              <a:spcBef>
                <a:spcPts val="800"/>
              </a:spcBef>
              <a:buClr>
                <a:schemeClr val="tx1"/>
              </a:buClr>
              <a:buSzPct val="100000"/>
              <a:buFont typeface="Arial" panose="020B0604020202020204" pitchFamily="34" charset="0"/>
              <a:buChar char="•"/>
            </a:pPr>
            <a:r>
              <a:rPr lang="en-US" sz="2000" kern="0" dirty="0">
                <a:solidFill>
                  <a:srgbClr val="000000"/>
                </a:solidFill>
                <a:latin typeface="Arial" panose="020B0604020202020204" pitchFamily="34" charset="0"/>
              </a:rPr>
              <a:t>No referrals required</a:t>
            </a:r>
          </a:p>
          <a:p>
            <a:pPr marL="349250" indent="-342900">
              <a:spcBef>
                <a:spcPts val="800"/>
              </a:spcBef>
              <a:buClr>
                <a:schemeClr val="tx1"/>
              </a:buClr>
              <a:buSzPct val="100000"/>
              <a:buFont typeface="Arial" panose="020B0604020202020204" pitchFamily="34" charset="0"/>
              <a:buChar char="•"/>
            </a:pPr>
            <a:r>
              <a:rPr lang="en-US" sz="2000" kern="0" dirty="0">
                <a:solidFill>
                  <a:srgbClr val="000000"/>
                </a:solidFill>
                <a:latin typeface="Arial" panose="020B0604020202020204" pitchFamily="34" charset="0"/>
              </a:rPr>
              <a:t>No requirement to select a PCP</a:t>
            </a:r>
          </a:p>
          <a:p>
            <a:pPr marL="349250" indent="-342900">
              <a:spcBef>
                <a:spcPts val="800"/>
              </a:spcBef>
              <a:buClr>
                <a:schemeClr val="tx1"/>
              </a:buClr>
              <a:buSzPct val="100000"/>
              <a:buFont typeface="Arial" panose="020B0604020202020204" pitchFamily="34" charset="0"/>
              <a:buChar char="•"/>
            </a:pPr>
            <a:r>
              <a:rPr lang="en-US" sz="2000" kern="0" dirty="0">
                <a:solidFill>
                  <a:srgbClr val="000000"/>
                </a:solidFill>
                <a:latin typeface="Arial" panose="020B0604020202020204" pitchFamily="34" charset="0"/>
              </a:rPr>
              <a:t>Access to a national PPO network</a:t>
            </a:r>
          </a:p>
          <a:p>
            <a:endParaRPr lang="en-US" dirty="0"/>
          </a:p>
          <a:p>
            <a:endParaRPr lang="en-US" dirty="0"/>
          </a:p>
        </p:txBody>
      </p:sp>
      <p:sp>
        <p:nvSpPr>
          <p:cNvPr id="8" name="Rectangle 2"/>
          <p:cNvSpPr>
            <a:spLocks noGrp="1" noChangeArrowheads="1"/>
          </p:cNvSpPr>
          <p:nvPr>
            <p:ph type="title"/>
          </p:nvPr>
        </p:nvSpPr>
        <p:spPr>
          <a:noFill/>
          <a:ln>
            <a:noFill/>
          </a:ln>
          <a:effectLst/>
          <a:extLst>
            <a:ext uri="{909E8E84-426E-40DD-AFC4-6F175D3DCCD1}">
              <a14:hiddenFill xmlns:a14="http://schemas.microsoft.com/office/drawing/2010/main">
                <a:solidFill>
                  <a:srgbClr val="A7D1F7"/>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Autofit/>
          </a:bodyPr>
          <a:lstStyle/>
          <a:p>
            <a:r>
              <a:rPr lang="en-US" dirty="0"/>
              <a:t>Blue Preferred Plus PPO –  How It Works</a:t>
            </a:r>
          </a:p>
        </p:txBody>
      </p:sp>
    </p:spTree>
    <p:extLst>
      <p:ext uri="{BB962C8B-B14F-4D97-AF65-F5344CB8AC3E}">
        <p14:creationId xmlns:p14="http://schemas.microsoft.com/office/powerpoint/2010/main" val="7663574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8C3634B-EC0A-4051-996A-A49F2B0CD63A}"/>
              </a:ext>
            </a:extLst>
          </p:cNvPr>
          <p:cNvSpPr>
            <a:spLocks noGrp="1"/>
          </p:cNvSpPr>
          <p:nvPr>
            <p:ph type="sldNum" sz="quarter" idx="12"/>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2D55A223-BDE3-4662-BD05-6BDBDD27824A}" type="slidenum">
              <a:rPr kumimoji="0" lang="en-US" sz="800" b="0" i="0" u="none" strike="noStrike" kern="1200" cap="none" spc="0" normalizeH="0" baseline="0" noProof="0" smtClean="0">
                <a:ln>
                  <a:noFill/>
                </a:ln>
                <a:solidFill>
                  <a:srgbClr val="FFFFFF">
                    <a:lumMod val="85000"/>
                  </a:srgbClr>
                </a:solidFill>
                <a:effectLst/>
                <a:uLnTx/>
                <a:uFillTx/>
                <a:latin typeface="Arial"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9</a:t>
            </a:fld>
            <a:endParaRPr kumimoji="0" lang="en-US" sz="800" b="0" i="0" u="none" strike="noStrike" kern="1200" cap="none" spc="0" normalizeH="0" baseline="0" noProof="0" dirty="0">
              <a:ln>
                <a:noFill/>
              </a:ln>
              <a:solidFill>
                <a:srgbClr val="FFFFFF">
                  <a:lumMod val="85000"/>
                </a:srgbClr>
              </a:solidFill>
              <a:effectLst/>
              <a:uLnTx/>
              <a:uFillTx/>
              <a:latin typeface="Arial" charset="0"/>
              <a:ea typeface="+mn-ea"/>
              <a:cs typeface="+mn-cs"/>
            </a:endParaRPr>
          </a:p>
        </p:txBody>
      </p:sp>
      <p:sp>
        <p:nvSpPr>
          <p:cNvPr id="7" name="Title 6">
            <a:extLst>
              <a:ext uri="{FF2B5EF4-FFF2-40B4-BE49-F238E27FC236}">
                <a16:creationId xmlns:a16="http://schemas.microsoft.com/office/drawing/2014/main" id="{4ABEB523-7B4B-4380-9931-9597FCCED092}"/>
              </a:ext>
            </a:extLst>
          </p:cNvPr>
          <p:cNvSpPr>
            <a:spLocks noGrp="1"/>
          </p:cNvSpPr>
          <p:nvPr>
            <p:ph type="title"/>
          </p:nvPr>
        </p:nvSpPr>
        <p:spPr/>
        <p:txBody>
          <a:bodyPr/>
          <a:lstStyle/>
          <a:p>
            <a:r>
              <a:rPr lang="en-US" dirty="0"/>
              <a:t>Blue Preferred Plus – 3-Tiered Provider Options</a:t>
            </a:r>
          </a:p>
        </p:txBody>
      </p:sp>
      <p:sp>
        <p:nvSpPr>
          <p:cNvPr id="32" name="TextBox 31" hidden="1">
            <a:extLst>
              <a:ext uri="{FF2B5EF4-FFF2-40B4-BE49-F238E27FC236}">
                <a16:creationId xmlns:a16="http://schemas.microsoft.com/office/drawing/2014/main" id="{0326C067-16C7-4B8F-9E0C-F4F68F2492D4}"/>
              </a:ext>
            </a:extLst>
          </p:cNvPr>
          <p:cNvSpPr txBox="1"/>
          <p:nvPr/>
        </p:nvSpPr>
        <p:spPr>
          <a:xfrm>
            <a:off x="11396911" y="696528"/>
            <a:ext cx="795089" cy="276999"/>
          </a:xfrm>
          <a:prstGeom prst="rect">
            <a:avLst/>
          </a:prstGeom>
          <a:solidFill>
            <a:srgbClr val="FFFF00"/>
          </a:solidFill>
        </p:spPr>
        <p:txBody>
          <a:bodyPr wrap="none" lIns="0" tIns="0" rIns="0" bIns="0" rtlCol="0">
            <a:spAutoFit/>
          </a:body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sz="1800" b="1" i="0" u="none" strike="noStrike" kern="1200" cap="none" spc="0" normalizeH="0" baseline="0" noProof="0" dirty="0">
                <a:ln>
                  <a:noFill/>
                </a:ln>
                <a:solidFill>
                  <a:srgbClr val="FF0066"/>
                </a:solidFill>
                <a:effectLst/>
                <a:uLnTx/>
                <a:uFillTx/>
                <a:latin typeface="Arial" charset="0"/>
                <a:ea typeface="+mn-ea"/>
                <a:cs typeface="+mn-cs"/>
              </a:rPr>
              <a:t>JEFF K</a:t>
            </a:r>
          </a:p>
        </p:txBody>
      </p:sp>
      <p:sp>
        <p:nvSpPr>
          <p:cNvPr id="3" name="object 4">
            <a:extLst>
              <a:ext uri="{FF2B5EF4-FFF2-40B4-BE49-F238E27FC236}">
                <a16:creationId xmlns:a16="http://schemas.microsoft.com/office/drawing/2014/main" id="{0D8267FD-FD2A-CF78-A04C-5D1063A0388B}"/>
              </a:ext>
            </a:extLst>
          </p:cNvPr>
          <p:cNvSpPr txBox="1"/>
          <p:nvPr/>
        </p:nvSpPr>
        <p:spPr>
          <a:xfrm>
            <a:off x="457200" y="1453651"/>
            <a:ext cx="11277600" cy="4829527"/>
          </a:xfrm>
          <a:prstGeom prst="rect">
            <a:avLst/>
          </a:prstGeom>
        </p:spPr>
        <p:txBody>
          <a:bodyPr vert="horz" wrap="square" lIns="0" tIns="12700" rIns="0" bIns="0" rtlCol="0">
            <a:spAutoFit/>
          </a:bodyPr>
          <a:lstStyle/>
          <a:p>
            <a:pPr marR="295910">
              <a:spcAft>
                <a:spcPts val="600"/>
              </a:spcAft>
            </a:pPr>
            <a:r>
              <a:rPr b="1" dirty="0">
                <a:solidFill>
                  <a:srgbClr val="0080C7"/>
                </a:solidFill>
                <a:cs typeface="Arial"/>
              </a:rPr>
              <a:t>Tier </a:t>
            </a:r>
            <a:r>
              <a:rPr b="1" spc="-5" dirty="0">
                <a:solidFill>
                  <a:srgbClr val="0080C7"/>
                </a:solidFill>
                <a:cs typeface="Arial"/>
              </a:rPr>
              <a:t>1 </a:t>
            </a:r>
            <a:r>
              <a:rPr b="1" dirty="0">
                <a:solidFill>
                  <a:srgbClr val="0080C7"/>
                </a:solidFill>
                <a:cs typeface="Arial"/>
              </a:rPr>
              <a:t>– Blue </a:t>
            </a:r>
            <a:r>
              <a:rPr b="1" spc="-5" dirty="0">
                <a:solidFill>
                  <a:srgbClr val="0080C7"/>
                </a:solidFill>
                <a:cs typeface="Arial"/>
              </a:rPr>
              <a:t>Preferred </a:t>
            </a:r>
            <a:r>
              <a:rPr b="1" spc="-5" dirty="0" err="1">
                <a:solidFill>
                  <a:srgbClr val="0080C7"/>
                </a:solidFill>
                <a:cs typeface="Arial"/>
              </a:rPr>
              <a:t>Plus</a:t>
            </a:r>
            <a:r>
              <a:rPr lang="en-US" b="1" spc="-7" baseline="25462" dirty="0" err="1">
                <a:solidFill>
                  <a:srgbClr val="0080C7"/>
                </a:solidFill>
                <a:cs typeface="Arial"/>
              </a:rPr>
              <a:t>SM</a:t>
            </a:r>
            <a:r>
              <a:rPr lang="en-US" b="1" spc="-7" dirty="0">
                <a:solidFill>
                  <a:srgbClr val="0080C7"/>
                </a:solidFill>
                <a:cs typeface="Arial"/>
              </a:rPr>
              <a:t> </a:t>
            </a:r>
            <a:r>
              <a:rPr b="1" spc="-10" dirty="0">
                <a:solidFill>
                  <a:srgbClr val="0080C7"/>
                </a:solidFill>
                <a:cs typeface="Arial"/>
              </a:rPr>
              <a:t>Providers: </a:t>
            </a:r>
            <a:endParaRPr lang="en-US" sz="1600" b="1" spc="-10" dirty="0">
              <a:solidFill>
                <a:srgbClr val="0080C7">
                  <a:lumMod val="50000"/>
                </a:srgbClr>
              </a:solidFill>
              <a:cs typeface="Arial"/>
            </a:endParaRPr>
          </a:p>
          <a:p>
            <a:pPr marR="295910" lvl="1">
              <a:spcAft>
                <a:spcPts val="1200"/>
              </a:spcAft>
            </a:pPr>
            <a:r>
              <a:rPr sz="1600" spc="-5" dirty="0">
                <a:solidFill>
                  <a:srgbClr val="1E1E1E"/>
                </a:solidFill>
                <a:cs typeface="Arial"/>
              </a:rPr>
              <a:t>You receive </a:t>
            </a:r>
            <a:r>
              <a:rPr sz="1600" dirty="0">
                <a:solidFill>
                  <a:srgbClr val="1E1E1E"/>
                </a:solidFill>
                <a:cs typeface="Arial"/>
              </a:rPr>
              <a:t>the </a:t>
            </a:r>
            <a:r>
              <a:rPr sz="1600" u="sng" spc="-5" dirty="0">
                <a:solidFill>
                  <a:srgbClr val="0080C7"/>
                </a:solidFill>
                <a:cs typeface="Arial"/>
              </a:rPr>
              <a:t>highest level </a:t>
            </a:r>
            <a:r>
              <a:rPr sz="1600" u="sng" dirty="0">
                <a:solidFill>
                  <a:srgbClr val="0080C7"/>
                </a:solidFill>
                <a:cs typeface="Arial"/>
              </a:rPr>
              <a:t>of </a:t>
            </a:r>
            <a:r>
              <a:rPr sz="1600" u="sng" spc="-5" dirty="0">
                <a:solidFill>
                  <a:srgbClr val="0080C7"/>
                </a:solidFill>
                <a:cs typeface="Arial"/>
              </a:rPr>
              <a:t>benefits</a:t>
            </a:r>
            <a:r>
              <a:rPr sz="1600" spc="-5" dirty="0">
                <a:solidFill>
                  <a:srgbClr val="0080C7"/>
                </a:solidFill>
                <a:cs typeface="Arial"/>
              </a:rPr>
              <a:t> </a:t>
            </a:r>
            <a:r>
              <a:rPr sz="1600" spc="-15" dirty="0">
                <a:solidFill>
                  <a:srgbClr val="1E1E1E"/>
                </a:solidFill>
                <a:cs typeface="Arial"/>
              </a:rPr>
              <a:t>when </a:t>
            </a:r>
            <a:r>
              <a:rPr sz="1600" spc="-10" dirty="0">
                <a:solidFill>
                  <a:srgbClr val="1E1E1E"/>
                </a:solidFill>
                <a:cs typeface="Arial"/>
              </a:rPr>
              <a:t>you </a:t>
            </a:r>
            <a:r>
              <a:rPr sz="1600" spc="-5" dirty="0">
                <a:solidFill>
                  <a:srgbClr val="1E1E1E"/>
                </a:solidFill>
                <a:cs typeface="Arial"/>
              </a:rPr>
              <a:t>see a provider in the Blue Cross and Blue Shield </a:t>
            </a:r>
            <a:r>
              <a:rPr sz="1600" dirty="0">
                <a:solidFill>
                  <a:srgbClr val="1E1E1E"/>
                </a:solidFill>
                <a:cs typeface="Arial"/>
              </a:rPr>
              <a:t>of </a:t>
            </a:r>
            <a:r>
              <a:rPr sz="1600" spc="-5" dirty="0">
                <a:solidFill>
                  <a:srgbClr val="1E1E1E"/>
                </a:solidFill>
                <a:cs typeface="Arial"/>
              </a:rPr>
              <a:t>New</a:t>
            </a:r>
            <a:r>
              <a:rPr lang="en-US" sz="1600" spc="-5" dirty="0">
                <a:solidFill>
                  <a:srgbClr val="1E1E1E"/>
                </a:solidFill>
                <a:cs typeface="Arial"/>
              </a:rPr>
              <a:t> </a:t>
            </a:r>
            <a:r>
              <a:rPr sz="1600" spc="-5" dirty="0">
                <a:solidFill>
                  <a:srgbClr val="1E1E1E"/>
                </a:solidFill>
                <a:cs typeface="Arial"/>
              </a:rPr>
              <a:t>Mexico (BCBSNM)</a:t>
            </a:r>
            <a:r>
              <a:rPr lang="en-US" sz="1600" spc="-5" dirty="0">
                <a:solidFill>
                  <a:srgbClr val="1E1E1E"/>
                </a:solidFill>
                <a:cs typeface="Arial"/>
              </a:rPr>
              <a:t> </a:t>
            </a:r>
            <a:r>
              <a:rPr sz="1600" spc="-5" dirty="0">
                <a:solidFill>
                  <a:srgbClr val="1E1E1E"/>
                </a:solidFill>
                <a:cs typeface="Arial"/>
              </a:rPr>
              <a:t>Blue Preferred</a:t>
            </a:r>
            <a:r>
              <a:rPr lang="en-US" sz="1600" spc="-5" dirty="0">
                <a:solidFill>
                  <a:srgbClr val="1E1E1E"/>
                </a:solidFill>
                <a:cs typeface="Arial"/>
              </a:rPr>
              <a:t> </a:t>
            </a:r>
            <a:r>
              <a:rPr sz="1600" spc="-5" dirty="0">
                <a:solidFill>
                  <a:srgbClr val="1E1E1E"/>
                </a:solidFill>
                <a:cs typeface="Arial"/>
              </a:rPr>
              <a:t>Plus </a:t>
            </a:r>
            <a:r>
              <a:rPr sz="1600" spc="-10" dirty="0">
                <a:solidFill>
                  <a:srgbClr val="1E1E1E"/>
                </a:solidFill>
                <a:cs typeface="Arial"/>
              </a:rPr>
              <a:t>Network </a:t>
            </a:r>
            <a:r>
              <a:rPr sz="1600" spc="-5" dirty="0">
                <a:solidFill>
                  <a:srgbClr val="1E1E1E"/>
                </a:solidFill>
                <a:cs typeface="Arial"/>
              </a:rPr>
              <a:t>(Blue Preferred providers are</a:t>
            </a:r>
            <a:r>
              <a:rPr lang="en-US" sz="1600" spc="-5" dirty="0">
                <a:solidFill>
                  <a:srgbClr val="1E1E1E"/>
                </a:solidFill>
                <a:cs typeface="Arial"/>
              </a:rPr>
              <a:t> </a:t>
            </a:r>
            <a:r>
              <a:rPr sz="1600" spc="-5" dirty="0">
                <a:solidFill>
                  <a:srgbClr val="1E1E1E"/>
                </a:solidFill>
                <a:cs typeface="Arial"/>
              </a:rPr>
              <a:t>only in the </a:t>
            </a:r>
            <a:r>
              <a:rPr sz="1600" dirty="0">
                <a:solidFill>
                  <a:srgbClr val="1E1E1E"/>
                </a:solidFill>
                <a:cs typeface="Arial"/>
              </a:rPr>
              <a:t>state of </a:t>
            </a:r>
            <a:r>
              <a:rPr sz="1600" spc="-5" dirty="0">
                <a:solidFill>
                  <a:srgbClr val="1E1E1E"/>
                </a:solidFill>
                <a:cs typeface="Arial"/>
              </a:rPr>
              <a:t>New</a:t>
            </a:r>
            <a:r>
              <a:rPr sz="1600" spc="-10" dirty="0">
                <a:solidFill>
                  <a:srgbClr val="1E1E1E"/>
                </a:solidFill>
                <a:cs typeface="Arial"/>
              </a:rPr>
              <a:t> </a:t>
            </a:r>
            <a:r>
              <a:rPr sz="1600" spc="-5" dirty="0">
                <a:solidFill>
                  <a:srgbClr val="1E1E1E"/>
                </a:solidFill>
                <a:cs typeface="Arial"/>
              </a:rPr>
              <a:t>Mexico)</a:t>
            </a:r>
            <a:r>
              <a:rPr lang="en-US" sz="1600" spc="-5" dirty="0">
                <a:solidFill>
                  <a:srgbClr val="1E1E1E"/>
                </a:solidFill>
                <a:cs typeface="Arial"/>
              </a:rPr>
              <a:t>.</a:t>
            </a:r>
          </a:p>
          <a:p>
            <a:pPr marR="295910"/>
            <a:endParaRPr dirty="0">
              <a:solidFill>
                <a:srgbClr val="0080C7"/>
              </a:solidFill>
              <a:cs typeface="Arial"/>
            </a:endParaRPr>
          </a:p>
          <a:p>
            <a:pPr marR="5080">
              <a:spcAft>
                <a:spcPts val="600"/>
              </a:spcAft>
            </a:pPr>
            <a:r>
              <a:rPr b="1" dirty="0">
                <a:solidFill>
                  <a:srgbClr val="0080C7"/>
                </a:solidFill>
                <a:uFill>
                  <a:solidFill>
                    <a:srgbClr val="005486"/>
                  </a:solidFill>
                </a:uFill>
                <a:cs typeface="Arial"/>
              </a:rPr>
              <a:t>Tier </a:t>
            </a:r>
            <a:r>
              <a:rPr b="1" spc="-5" dirty="0">
                <a:solidFill>
                  <a:srgbClr val="0080C7"/>
                </a:solidFill>
                <a:uFill>
                  <a:solidFill>
                    <a:srgbClr val="005486"/>
                  </a:solidFill>
                </a:uFill>
                <a:cs typeface="Arial"/>
              </a:rPr>
              <a:t>2 </a:t>
            </a:r>
            <a:r>
              <a:rPr b="1" dirty="0">
                <a:solidFill>
                  <a:srgbClr val="0080C7"/>
                </a:solidFill>
                <a:uFill>
                  <a:solidFill>
                    <a:srgbClr val="005486"/>
                  </a:solidFill>
                </a:uFill>
                <a:cs typeface="Arial"/>
              </a:rPr>
              <a:t>– </a:t>
            </a:r>
            <a:r>
              <a:rPr b="1" spc="-5" dirty="0">
                <a:solidFill>
                  <a:srgbClr val="0080C7"/>
                </a:solidFill>
                <a:uFill>
                  <a:solidFill>
                    <a:srgbClr val="005486"/>
                  </a:solidFill>
                </a:uFill>
                <a:cs typeface="Arial"/>
              </a:rPr>
              <a:t>Preferred </a:t>
            </a:r>
            <a:r>
              <a:rPr b="1" dirty="0">
                <a:solidFill>
                  <a:srgbClr val="0080C7"/>
                </a:solidFill>
                <a:uFill>
                  <a:solidFill>
                    <a:srgbClr val="005486"/>
                  </a:solidFill>
                </a:uFill>
                <a:cs typeface="Arial"/>
              </a:rPr>
              <a:t>PPO </a:t>
            </a:r>
            <a:r>
              <a:rPr b="1" spc="-10" dirty="0">
                <a:solidFill>
                  <a:srgbClr val="0080C7"/>
                </a:solidFill>
                <a:uFill>
                  <a:solidFill>
                    <a:srgbClr val="005486"/>
                  </a:solidFill>
                </a:uFill>
                <a:cs typeface="Arial"/>
              </a:rPr>
              <a:t>Providers</a:t>
            </a:r>
            <a:r>
              <a:rPr spc="-10" dirty="0">
                <a:solidFill>
                  <a:srgbClr val="0080C7"/>
                </a:solidFill>
                <a:cs typeface="Arial"/>
              </a:rPr>
              <a:t>: </a:t>
            </a:r>
            <a:endParaRPr lang="en-US" sz="1600" spc="-10" dirty="0">
              <a:solidFill>
                <a:srgbClr val="0080C7">
                  <a:lumMod val="50000"/>
                </a:srgbClr>
              </a:solidFill>
              <a:cs typeface="Arial"/>
            </a:endParaRPr>
          </a:p>
          <a:p>
            <a:pPr marR="5080" lvl="1"/>
            <a:r>
              <a:rPr sz="1600" spc="-5" dirty="0">
                <a:solidFill>
                  <a:srgbClr val="1E1E1E"/>
                </a:solidFill>
                <a:cs typeface="Arial"/>
              </a:rPr>
              <a:t>You receive a</a:t>
            </a:r>
            <a:r>
              <a:rPr lang="en-US" sz="1600" spc="-5" dirty="0">
                <a:solidFill>
                  <a:srgbClr val="1E1E1E"/>
                </a:solidFill>
                <a:cs typeface="Arial"/>
              </a:rPr>
              <a:t> </a:t>
            </a:r>
            <a:r>
              <a:rPr lang="en-US" sz="1600" u="sng" spc="-5" dirty="0">
                <a:solidFill>
                  <a:srgbClr val="0080C7"/>
                </a:solidFill>
                <a:cs typeface="Arial"/>
              </a:rPr>
              <a:t>h</a:t>
            </a:r>
            <a:r>
              <a:rPr sz="1600" u="sng" spc="-5" dirty="0">
                <a:solidFill>
                  <a:srgbClr val="0080C7"/>
                </a:solidFill>
                <a:cs typeface="Arial"/>
              </a:rPr>
              <a:t>igher level </a:t>
            </a:r>
            <a:r>
              <a:rPr sz="1600" u="sng" dirty="0">
                <a:solidFill>
                  <a:srgbClr val="0080C7"/>
                </a:solidFill>
                <a:cs typeface="Arial"/>
              </a:rPr>
              <a:t>of </a:t>
            </a:r>
            <a:r>
              <a:rPr sz="1600" u="sng" spc="-5" dirty="0">
                <a:solidFill>
                  <a:srgbClr val="0080C7"/>
                </a:solidFill>
                <a:cs typeface="Arial"/>
              </a:rPr>
              <a:t>benefits</a:t>
            </a:r>
            <a:r>
              <a:rPr sz="1600" spc="-5" dirty="0">
                <a:solidFill>
                  <a:srgbClr val="0080C7"/>
                </a:solidFill>
                <a:cs typeface="Arial"/>
              </a:rPr>
              <a:t> </a:t>
            </a:r>
            <a:r>
              <a:rPr sz="1600" spc="-15" dirty="0">
                <a:solidFill>
                  <a:srgbClr val="1E1E1E"/>
                </a:solidFill>
                <a:cs typeface="Arial"/>
              </a:rPr>
              <a:t>when you </a:t>
            </a:r>
            <a:r>
              <a:rPr sz="1600" spc="-5" dirty="0">
                <a:solidFill>
                  <a:srgbClr val="1E1E1E"/>
                </a:solidFill>
                <a:cs typeface="Arial"/>
              </a:rPr>
              <a:t>see </a:t>
            </a:r>
            <a:r>
              <a:rPr sz="1600" dirty="0">
                <a:solidFill>
                  <a:srgbClr val="1E1E1E"/>
                </a:solidFill>
                <a:cs typeface="Arial"/>
              </a:rPr>
              <a:t>a </a:t>
            </a:r>
            <a:r>
              <a:rPr sz="1600" spc="-5" dirty="0">
                <a:solidFill>
                  <a:srgbClr val="1E1E1E"/>
                </a:solidFill>
                <a:cs typeface="Arial"/>
              </a:rPr>
              <a:t>contracted </a:t>
            </a:r>
            <a:r>
              <a:rPr sz="1600" dirty="0">
                <a:solidFill>
                  <a:srgbClr val="1E1E1E"/>
                </a:solidFill>
                <a:cs typeface="Arial"/>
              </a:rPr>
              <a:t>PPO </a:t>
            </a:r>
            <a:r>
              <a:rPr lang="en-US" sz="1600" dirty="0">
                <a:solidFill>
                  <a:srgbClr val="1E1E1E"/>
                </a:solidFill>
                <a:cs typeface="Arial"/>
              </a:rPr>
              <a:t>pr</a:t>
            </a:r>
            <a:r>
              <a:rPr sz="1600" spc="-5" dirty="0">
                <a:solidFill>
                  <a:srgbClr val="1E1E1E"/>
                </a:solidFill>
                <a:cs typeface="Arial"/>
              </a:rPr>
              <a:t>ovider </a:t>
            </a:r>
            <a:r>
              <a:rPr sz="1600" spc="-15" dirty="0">
                <a:solidFill>
                  <a:srgbClr val="1E1E1E"/>
                </a:solidFill>
                <a:cs typeface="Arial"/>
              </a:rPr>
              <a:t>with</a:t>
            </a:r>
            <a:r>
              <a:rPr lang="en-US" sz="1600" spc="-15" dirty="0">
                <a:solidFill>
                  <a:srgbClr val="1E1E1E"/>
                </a:solidFill>
                <a:cs typeface="Arial"/>
              </a:rPr>
              <a:t> </a:t>
            </a:r>
            <a:r>
              <a:rPr sz="1600" spc="-5" dirty="0">
                <a:solidFill>
                  <a:srgbClr val="1E1E1E"/>
                </a:solidFill>
                <a:cs typeface="Arial"/>
              </a:rPr>
              <a:t>Blue Cross </a:t>
            </a:r>
            <a:r>
              <a:rPr sz="1600" spc="-10" dirty="0">
                <a:solidFill>
                  <a:srgbClr val="1E1E1E"/>
                </a:solidFill>
                <a:cs typeface="Arial"/>
              </a:rPr>
              <a:t>and </a:t>
            </a:r>
            <a:r>
              <a:rPr sz="1600" spc="-5" dirty="0">
                <a:solidFill>
                  <a:srgbClr val="1E1E1E"/>
                </a:solidFill>
                <a:cs typeface="Arial"/>
              </a:rPr>
              <a:t>Blue Shield </a:t>
            </a:r>
            <a:r>
              <a:rPr sz="1600" spc="-15" dirty="0">
                <a:solidFill>
                  <a:srgbClr val="1E1E1E"/>
                </a:solidFill>
                <a:cs typeface="Arial"/>
              </a:rPr>
              <a:t>anywhere </a:t>
            </a:r>
            <a:r>
              <a:rPr sz="1600" dirty="0">
                <a:solidFill>
                  <a:srgbClr val="1E1E1E"/>
                </a:solidFill>
                <a:cs typeface="Arial"/>
              </a:rPr>
              <a:t>in</a:t>
            </a:r>
            <a:r>
              <a:rPr lang="en-US" sz="1600" dirty="0">
                <a:solidFill>
                  <a:srgbClr val="1E1E1E"/>
                </a:solidFill>
                <a:cs typeface="Arial"/>
              </a:rPr>
              <a:t> </a:t>
            </a:r>
            <a:r>
              <a:rPr sz="1600" spc="-5" dirty="0">
                <a:solidFill>
                  <a:srgbClr val="1E1E1E"/>
                </a:solidFill>
                <a:cs typeface="Arial"/>
              </a:rPr>
              <a:t>the</a:t>
            </a:r>
            <a:r>
              <a:rPr sz="1600" spc="-15" dirty="0">
                <a:solidFill>
                  <a:srgbClr val="1E1E1E"/>
                </a:solidFill>
                <a:cs typeface="Arial"/>
              </a:rPr>
              <a:t> </a:t>
            </a:r>
            <a:r>
              <a:rPr sz="1600" dirty="0">
                <a:solidFill>
                  <a:srgbClr val="1E1E1E"/>
                </a:solidFill>
                <a:cs typeface="Arial"/>
              </a:rPr>
              <a:t>U.S</a:t>
            </a:r>
            <a:r>
              <a:rPr dirty="0">
                <a:solidFill>
                  <a:srgbClr val="1E1E1E"/>
                </a:solidFill>
                <a:cs typeface="Arial"/>
              </a:rPr>
              <a:t>.</a:t>
            </a:r>
            <a:endParaRPr lang="en-US" dirty="0">
              <a:solidFill>
                <a:srgbClr val="1E1E1E"/>
              </a:solidFill>
              <a:cs typeface="Arial"/>
            </a:endParaRPr>
          </a:p>
          <a:p>
            <a:pPr marR="5080" lvl="1"/>
            <a:endParaRPr lang="en-US" dirty="0">
              <a:solidFill>
                <a:srgbClr val="1E1E1E"/>
              </a:solidFill>
              <a:cs typeface="Arial"/>
            </a:endParaRPr>
          </a:p>
          <a:p>
            <a:pPr lvl="2">
              <a:spcAft>
                <a:spcPts val="1200"/>
              </a:spcAft>
              <a:buClr>
                <a:srgbClr val="001F5F"/>
              </a:buClr>
              <a:buSzPct val="78125"/>
              <a:buFont typeface="Arial Unicode MS"/>
              <a:buChar char="✓"/>
              <a:tabLst>
                <a:tab pos="756285" algn="l"/>
                <a:tab pos="756920" algn="l"/>
              </a:tabLst>
            </a:pPr>
            <a:r>
              <a:rPr lang="en-US" sz="1600" spc="-5" dirty="0">
                <a:solidFill>
                  <a:srgbClr val="1E1E1E"/>
                </a:solidFill>
                <a:cs typeface="Arial"/>
              </a:rPr>
              <a:t> </a:t>
            </a:r>
            <a:r>
              <a:rPr sz="1600" spc="-5" dirty="0">
                <a:solidFill>
                  <a:srgbClr val="1E1E1E"/>
                </a:solidFill>
                <a:cs typeface="Arial"/>
              </a:rPr>
              <a:t>No balance</a:t>
            </a:r>
            <a:r>
              <a:rPr sz="1600" spc="-20" dirty="0">
                <a:solidFill>
                  <a:srgbClr val="1E1E1E"/>
                </a:solidFill>
                <a:cs typeface="Arial"/>
              </a:rPr>
              <a:t> </a:t>
            </a:r>
            <a:r>
              <a:rPr sz="1600" spc="-5" dirty="0">
                <a:solidFill>
                  <a:srgbClr val="1E1E1E"/>
                </a:solidFill>
                <a:cs typeface="Arial"/>
              </a:rPr>
              <a:t>billing</a:t>
            </a:r>
            <a:r>
              <a:rPr lang="en-US" sz="1600" spc="-5" dirty="0">
                <a:solidFill>
                  <a:srgbClr val="1E1E1E"/>
                </a:solidFill>
                <a:cs typeface="Arial"/>
              </a:rPr>
              <a:t> and </a:t>
            </a:r>
            <a:r>
              <a:rPr sz="1600" spc="-5" dirty="0">
                <a:solidFill>
                  <a:srgbClr val="1E1E1E"/>
                </a:solidFill>
                <a:cs typeface="Arial"/>
              </a:rPr>
              <a:t>Provider files claim for </a:t>
            </a:r>
            <a:r>
              <a:rPr sz="1600" spc="-10" dirty="0">
                <a:solidFill>
                  <a:srgbClr val="1E1E1E"/>
                </a:solidFill>
                <a:cs typeface="Arial"/>
              </a:rPr>
              <a:t>you</a:t>
            </a:r>
            <a:endParaRPr lang="en-US" sz="1600" spc="-10" dirty="0">
              <a:solidFill>
                <a:srgbClr val="1E1E1E"/>
              </a:solidFill>
              <a:cs typeface="Arial"/>
            </a:endParaRPr>
          </a:p>
          <a:p>
            <a:pPr lvl="1">
              <a:buClr>
                <a:srgbClr val="001F5F"/>
              </a:buClr>
              <a:buSzPct val="78125"/>
              <a:buFont typeface="Arial Unicode MS"/>
              <a:buChar char="✓"/>
              <a:tabLst>
                <a:tab pos="756285" algn="l"/>
                <a:tab pos="756920" algn="l"/>
              </a:tabLst>
            </a:pPr>
            <a:endParaRPr lang="en-US" sz="1600" spc="-10" dirty="0">
              <a:solidFill>
                <a:srgbClr val="1E1E1E"/>
              </a:solidFill>
              <a:cs typeface="Arial"/>
            </a:endParaRPr>
          </a:p>
          <a:p>
            <a:pPr marR="297815">
              <a:spcAft>
                <a:spcPts val="600"/>
              </a:spcAft>
            </a:pPr>
            <a:r>
              <a:rPr b="1" dirty="0">
                <a:solidFill>
                  <a:srgbClr val="0080C7"/>
                </a:solidFill>
                <a:uFill>
                  <a:solidFill>
                    <a:srgbClr val="005486"/>
                  </a:solidFill>
                </a:uFill>
                <a:cs typeface="Arial"/>
              </a:rPr>
              <a:t>Tier </a:t>
            </a:r>
            <a:r>
              <a:rPr b="1" spc="-5" dirty="0">
                <a:solidFill>
                  <a:srgbClr val="0080C7"/>
                </a:solidFill>
                <a:uFill>
                  <a:solidFill>
                    <a:srgbClr val="005486"/>
                  </a:solidFill>
                </a:uFill>
                <a:cs typeface="Arial"/>
              </a:rPr>
              <a:t>3 </a:t>
            </a:r>
            <a:r>
              <a:rPr b="1" dirty="0">
                <a:solidFill>
                  <a:srgbClr val="0080C7"/>
                </a:solidFill>
                <a:uFill>
                  <a:solidFill>
                    <a:srgbClr val="005486"/>
                  </a:solidFill>
                </a:uFill>
                <a:cs typeface="Arial"/>
              </a:rPr>
              <a:t>– </a:t>
            </a:r>
            <a:r>
              <a:rPr b="1" spc="-5" dirty="0">
                <a:solidFill>
                  <a:srgbClr val="0080C7"/>
                </a:solidFill>
                <a:uFill>
                  <a:solidFill>
                    <a:srgbClr val="005486"/>
                  </a:solidFill>
                </a:uFill>
                <a:cs typeface="Arial"/>
              </a:rPr>
              <a:t>Nonpreferred </a:t>
            </a:r>
            <a:r>
              <a:rPr lang="en-US" b="1" spc="-5" dirty="0">
                <a:solidFill>
                  <a:srgbClr val="0080C7"/>
                </a:solidFill>
                <a:uFill>
                  <a:solidFill>
                    <a:srgbClr val="005486"/>
                  </a:solidFill>
                </a:uFill>
                <a:cs typeface="Arial"/>
              </a:rPr>
              <a:t>Out-of-Network </a:t>
            </a:r>
            <a:r>
              <a:rPr b="1" dirty="0">
                <a:solidFill>
                  <a:srgbClr val="0080C7"/>
                </a:solidFill>
                <a:uFill>
                  <a:solidFill>
                    <a:srgbClr val="005486"/>
                  </a:solidFill>
                </a:uFill>
                <a:cs typeface="Arial"/>
              </a:rPr>
              <a:t>(OON)</a:t>
            </a:r>
            <a:r>
              <a:rPr lang="en-US" b="1" dirty="0">
                <a:solidFill>
                  <a:srgbClr val="0080C7"/>
                </a:solidFill>
                <a:uFill>
                  <a:solidFill>
                    <a:srgbClr val="005486"/>
                  </a:solidFill>
                </a:uFill>
                <a:cs typeface="Arial"/>
              </a:rPr>
              <a:t> Providers</a:t>
            </a:r>
            <a:r>
              <a:rPr dirty="0">
                <a:solidFill>
                  <a:srgbClr val="0080C7"/>
                </a:solidFill>
                <a:cs typeface="Arial"/>
              </a:rPr>
              <a:t>:</a:t>
            </a:r>
            <a:r>
              <a:rPr sz="1600" dirty="0">
                <a:solidFill>
                  <a:srgbClr val="0080C7">
                    <a:lumMod val="50000"/>
                  </a:srgbClr>
                </a:solidFill>
                <a:cs typeface="Arial"/>
              </a:rPr>
              <a:t> </a:t>
            </a:r>
            <a:endParaRPr lang="en-US" sz="1600" dirty="0">
              <a:solidFill>
                <a:srgbClr val="0080C7">
                  <a:lumMod val="50000"/>
                </a:srgbClr>
              </a:solidFill>
              <a:cs typeface="Arial"/>
            </a:endParaRPr>
          </a:p>
          <a:p>
            <a:pPr marR="297815" lvl="1"/>
            <a:r>
              <a:rPr sz="1600" spc="-5" dirty="0">
                <a:solidFill>
                  <a:srgbClr val="1E1E1E"/>
                </a:solidFill>
                <a:cs typeface="Arial"/>
              </a:rPr>
              <a:t>You receive a </a:t>
            </a:r>
            <a:r>
              <a:rPr sz="1600" u="sng" spc="-15" dirty="0">
                <a:solidFill>
                  <a:srgbClr val="0080C7"/>
                </a:solidFill>
                <a:cs typeface="Arial"/>
              </a:rPr>
              <a:t>lower </a:t>
            </a:r>
            <a:r>
              <a:rPr sz="1600" u="sng" spc="-5" dirty="0">
                <a:solidFill>
                  <a:srgbClr val="0080C7"/>
                </a:solidFill>
                <a:cs typeface="Arial"/>
              </a:rPr>
              <a:t>level </a:t>
            </a:r>
            <a:r>
              <a:rPr sz="1600" u="sng" dirty="0">
                <a:solidFill>
                  <a:srgbClr val="0080C7"/>
                </a:solidFill>
                <a:cs typeface="Arial"/>
              </a:rPr>
              <a:t>of </a:t>
            </a:r>
            <a:r>
              <a:rPr sz="1600" u="sng" spc="-5" dirty="0">
                <a:solidFill>
                  <a:srgbClr val="0080C7"/>
                </a:solidFill>
                <a:cs typeface="Arial"/>
              </a:rPr>
              <a:t>benefits</a:t>
            </a:r>
            <a:r>
              <a:rPr lang="en-US" sz="1600" spc="-5" dirty="0">
                <a:solidFill>
                  <a:srgbClr val="0080C7"/>
                </a:solidFill>
                <a:cs typeface="Arial"/>
              </a:rPr>
              <a:t> </a:t>
            </a:r>
            <a:r>
              <a:rPr sz="1600" spc="-15" dirty="0">
                <a:solidFill>
                  <a:srgbClr val="1E1E1E"/>
                </a:solidFill>
                <a:cs typeface="Arial"/>
              </a:rPr>
              <a:t>when </a:t>
            </a:r>
            <a:r>
              <a:rPr sz="1600" spc="-10" dirty="0">
                <a:solidFill>
                  <a:srgbClr val="1E1E1E"/>
                </a:solidFill>
                <a:cs typeface="Arial"/>
              </a:rPr>
              <a:t>you</a:t>
            </a:r>
            <a:r>
              <a:rPr lang="en-US" sz="1600" spc="-10" dirty="0">
                <a:solidFill>
                  <a:srgbClr val="1E1E1E"/>
                </a:solidFill>
                <a:cs typeface="Arial"/>
              </a:rPr>
              <a:t> </a:t>
            </a:r>
            <a:r>
              <a:rPr sz="1600" spc="-5" dirty="0">
                <a:solidFill>
                  <a:srgbClr val="1E1E1E"/>
                </a:solidFill>
                <a:cs typeface="Arial"/>
              </a:rPr>
              <a:t>see an out-of-network</a:t>
            </a:r>
            <a:r>
              <a:rPr sz="1600" spc="40" dirty="0">
                <a:solidFill>
                  <a:srgbClr val="1E1E1E"/>
                </a:solidFill>
                <a:cs typeface="Arial"/>
              </a:rPr>
              <a:t> </a:t>
            </a:r>
            <a:r>
              <a:rPr sz="1600" spc="-5" dirty="0">
                <a:solidFill>
                  <a:srgbClr val="1E1E1E"/>
                </a:solidFill>
                <a:cs typeface="Arial"/>
              </a:rPr>
              <a:t>provider</a:t>
            </a:r>
            <a:r>
              <a:rPr lang="en-US" sz="1600" spc="-5" dirty="0">
                <a:solidFill>
                  <a:srgbClr val="1E1E1E"/>
                </a:solidFill>
                <a:cs typeface="Arial"/>
              </a:rPr>
              <a:t>.</a:t>
            </a:r>
          </a:p>
          <a:p>
            <a:pPr marR="297815" lvl="1"/>
            <a:endParaRPr sz="1600" dirty="0">
              <a:solidFill>
                <a:srgbClr val="1E1E1E"/>
              </a:solidFill>
              <a:cs typeface="Arial"/>
            </a:endParaRPr>
          </a:p>
          <a:p>
            <a:pPr lvl="2">
              <a:spcAft>
                <a:spcPts val="600"/>
              </a:spcAft>
              <a:buClr>
                <a:srgbClr val="001F5F"/>
              </a:buClr>
              <a:buSzPct val="78125"/>
              <a:buFont typeface="Arial Unicode MS"/>
              <a:buChar char="✓"/>
              <a:tabLst>
                <a:tab pos="756285" algn="l"/>
                <a:tab pos="756920" algn="l"/>
              </a:tabLst>
            </a:pPr>
            <a:r>
              <a:rPr lang="en-US" sz="1600" spc="-10" dirty="0">
                <a:solidFill>
                  <a:srgbClr val="1E1E1E"/>
                </a:solidFill>
                <a:cs typeface="Arial"/>
              </a:rPr>
              <a:t> </a:t>
            </a:r>
            <a:r>
              <a:rPr sz="1600" spc="-10" dirty="0">
                <a:solidFill>
                  <a:srgbClr val="1E1E1E"/>
                </a:solidFill>
                <a:cs typeface="Arial"/>
              </a:rPr>
              <a:t>You </a:t>
            </a:r>
            <a:r>
              <a:rPr sz="1600" spc="-5" dirty="0">
                <a:solidFill>
                  <a:srgbClr val="1E1E1E"/>
                </a:solidFill>
                <a:cs typeface="Arial"/>
              </a:rPr>
              <a:t>will be responsible for </a:t>
            </a:r>
            <a:r>
              <a:rPr sz="1600" spc="-10" dirty="0">
                <a:solidFill>
                  <a:srgbClr val="1E1E1E"/>
                </a:solidFill>
                <a:cs typeface="Arial"/>
              </a:rPr>
              <a:t>paying </a:t>
            </a:r>
            <a:r>
              <a:rPr sz="1600" spc="-5" dirty="0">
                <a:solidFill>
                  <a:srgbClr val="1E1E1E"/>
                </a:solidFill>
                <a:cs typeface="Arial"/>
              </a:rPr>
              <a:t>the</a:t>
            </a:r>
            <a:r>
              <a:rPr sz="1600" spc="55" dirty="0">
                <a:solidFill>
                  <a:srgbClr val="1E1E1E"/>
                </a:solidFill>
                <a:cs typeface="Arial"/>
              </a:rPr>
              <a:t> </a:t>
            </a:r>
            <a:r>
              <a:rPr sz="1600" spc="-5" dirty="0">
                <a:solidFill>
                  <a:srgbClr val="1E1E1E"/>
                </a:solidFill>
                <a:cs typeface="Arial"/>
              </a:rPr>
              <a:t>provider</a:t>
            </a:r>
            <a:endParaRPr sz="1600" dirty="0">
              <a:solidFill>
                <a:srgbClr val="1E1E1E"/>
              </a:solidFill>
              <a:cs typeface="Arial"/>
            </a:endParaRPr>
          </a:p>
          <a:p>
            <a:pPr marR="466090" lvl="2">
              <a:spcAft>
                <a:spcPts val="600"/>
              </a:spcAft>
              <a:buClr>
                <a:srgbClr val="001F5F"/>
              </a:buClr>
              <a:buSzPct val="78125"/>
              <a:buFont typeface="Arial Unicode MS"/>
              <a:buChar char="✓"/>
              <a:tabLst>
                <a:tab pos="756285" algn="l"/>
                <a:tab pos="756920" algn="l"/>
              </a:tabLst>
            </a:pPr>
            <a:r>
              <a:rPr lang="en-US" sz="1600" spc="-15" dirty="0">
                <a:solidFill>
                  <a:srgbClr val="1E1E1E"/>
                </a:solidFill>
                <a:cs typeface="Arial"/>
              </a:rPr>
              <a:t> You could be balance billed</a:t>
            </a:r>
            <a:endParaRPr sz="1600" dirty="0">
              <a:solidFill>
                <a:srgbClr val="1E1E1E"/>
              </a:solidFill>
              <a:cs typeface="Arial"/>
            </a:endParaRPr>
          </a:p>
          <a:p>
            <a:pPr lvl="2">
              <a:spcAft>
                <a:spcPts val="600"/>
              </a:spcAft>
              <a:buClr>
                <a:srgbClr val="001F5F"/>
              </a:buClr>
              <a:buSzPct val="78125"/>
              <a:buFont typeface="Arial Unicode MS"/>
              <a:buChar char="✓"/>
              <a:tabLst>
                <a:tab pos="756285" algn="l"/>
                <a:tab pos="756920" algn="l"/>
              </a:tabLst>
            </a:pPr>
            <a:r>
              <a:rPr lang="en-US" sz="1600" spc="-15" dirty="0">
                <a:solidFill>
                  <a:srgbClr val="1E1E1E"/>
                </a:solidFill>
                <a:cs typeface="Arial"/>
              </a:rPr>
              <a:t> </a:t>
            </a:r>
            <a:r>
              <a:rPr sz="1600" spc="-15" dirty="0">
                <a:solidFill>
                  <a:srgbClr val="1E1E1E"/>
                </a:solidFill>
                <a:cs typeface="Arial"/>
              </a:rPr>
              <a:t>You </a:t>
            </a:r>
            <a:r>
              <a:rPr sz="1600" spc="-5" dirty="0">
                <a:solidFill>
                  <a:srgbClr val="1E1E1E"/>
                </a:solidFill>
                <a:cs typeface="Arial"/>
              </a:rPr>
              <a:t>are responsible for getting prior</a:t>
            </a:r>
            <a:r>
              <a:rPr sz="1600" spc="55" dirty="0">
                <a:solidFill>
                  <a:srgbClr val="1E1E1E"/>
                </a:solidFill>
                <a:cs typeface="Arial"/>
              </a:rPr>
              <a:t> </a:t>
            </a:r>
            <a:r>
              <a:rPr sz="1600" spc="-5" dirty="0">
                <a:solidFill>
                  <a:srgbClr val="1E1E1E"/>
                </a:solidFill>
                <a:cs typeface="Arial"/>
              </a:rPr>
              <a:t>authorization</a:t>
            </a:r>
            <a:r>
              <a:rPr lang="en-US" sz="1600" spc="-5" dirty="0">
                <a:solidFill>
                  <a:srgbClr val="1E1E1E"/>
                </a:solidFill>
                <a:cs typeface="Arial"/>
              </a:rPr>
              <a:t>, when required</a:t>
            </a:r>
            <a:endParaRPr sz="1600" dirty="0">
              <a:solidFill>
                <a:srgbClr val="1E1E1E"/>
              </a:solidFill>
              <a:cs typeface="Arial"/>
            </a:endParaRPr>
          </a:p>
        </p:txBody>
      </p:sp>
    </p:spTree>
    <p:extLst>
      <p:ext uri="{BB962C8B-B14F-4D97-AF65-F5344CB8AC3E}">
        <p14:creationId xmlns:p14="http://schemas.microsoft.com/office/powerpoint/2010/main" val="3188926835"/>
      </p:ext>
    </p:extLst>
  </p:cSld>
  <p:clrMapOvr>
    <a:masterClrMapping/>
  </p:clrMapOvr>
</p:sld>
</file>

<file path=ppt/theme/theme1.xml><?xml version="1.0" encoding="utf-8"?>
<a:theme xmlns:a="http://schemas.openxmlformats.org/drawingml/2006/main" name="4_Office Theme">
  <a:themeElements>
    <a:clrScheme name="EMI_Color_Scheme">
      <a:dk1>
        <a:srgbClr val="1E1E1E"/>
      </a:dk1>
      <a:lt1>
        <a:srgbClr val="FFFFFF"/>
      </a:lt1>
      <a:dk2>
        <a:srgbClr val="0080C7"/>
      </a:dk2>
      <a:lt2>
        <a:srgbClr val="B4C2CC"/>
      </a:lt2>
      <a:accent1>
        <a:srgbClr val="005587"/>
      </a:accent1>
      <a:accent2>
        <a:srgbClr val="1FBFC9"/>
      </a:accent2>
      <a:accent3>
        <a:srgbClr val="A2DF56"/>
      </a:accent3>
      <a:accent4>
        <a:srgbClr val="4CA05A"/>
      </a:accent4>
      <a:accent5>
        <a:srgbClr val="FFD362"/>
      </a:accent5>
      <a:accent6>
        <a:srgbClr val="FF7200"/>
      </a:accent6>
      <a:hlink>
        <a:srgbClr val="004F77"/>
      </a:hlink>
      <a:folHlink>
        <a:srgbClr val="0080C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effectLst/>
      </a:spPr>
      <a:bodyPr tIns="91440" bIns="91440"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spcAft>
            <a:spcPts val="600"/>
          </a:spcAft>
          <a:defRPr sz="1800" b="0" dirty="0" smtClean="0"/>
        </a:defPPr>
      </a:lstStyle>
    </a:txDef>
  </a:objectDefaults>
  <a:extraClrSchemeLst/>
  <a:extLst>
    <a:ext uri="{05A4C25C-085E-4340-85A3-A5531E510DB2}">
      <thm15:themeFamily xmlns:thm15="http://schemas.microsoft.com/office/thememl/2012/main" name="Grid Template Std 062617.pptx" id="{69CFA90C-BD9F-4F54-846E-52531E14884D}" vid="{5F950BE3-1B65-464E-888A-2BC48E11D1AA}"/>
    </a:ext>
  </a:extLst>
</a:theme>
</file>

<file path=ppt/theme/theme2.xml><?xml version="1.0" encoding="utf-8"?>
<a:theme xmlns:a="http://schemas.openxmlformats.org/drawingml/2006/main" name="Office Theme">
  <a:themeElements>
    <a:clrScheme name="EMI 2017">
      <a:dk1>
        <a:srgbClr val="1E1E1E"/>
      </a:dk1>
      <a:lt1>
        <a:srgbClr val="FFFFFF"/>
      </a:lt1>
      <a:dk2>
        <a:srgbClr val="0080C7"/>
      </a:dk2>
      <a:lt2>
        <a:srgbClr val="B4C2CC"/>
      </a:lt2>
      <a:accent1>
        <a:srgbClr val="005587"/>
      </a:accent1>
      <a:accent2>
        <a:srgbClr val="1FBFC9"/>
      </a:accent2>
      <a:accent3>
        <a:srgbClr val="A2DF56"/>
      </a:accent3>
      <a:accent4>
        <a:srgbClr val="4CA05A"/>
      </a:accent4>
      <a:accent5>
        <a:srgbClr val="FFD362"/>
      </a:accent5>
      <a:accent6>
        <a:srgbClr val="FF7200"/>
      </a:accent6>
      <a:hlink>
        <a:srgbClr val="004F77"/>
      </a:hlink>
      <a:folHlink>
        <a:srgbClr val="0080C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effectLst/>
      </a:spPr>
      <a:bodyPr tIns="91440" bIns="91440"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spcAft>
            <a:spcPts val="600"/>
          </a:spcAft>
          <a:defRPr sz="1800" b="0" dirty="0" smtClean="0"/>
        </a:defPPr>
      </a:lstStyle>
    </a:txDef>
  </a:objectDefaults>
  <a:extraClrSchemeLst/>
  <a:extLst>
    <a:ext uri="{05A4C25C-085E-4340-85A3-A5531E510DB2}">
      <thm15:themeFamily xmlns:thm15="http://schemas.microsoft.com/office/thememl/2012/main" name="EMI Widescreen 2021 Template.potx" id="{70506C42-41FE-4794-A909-E159D490BCBD}" vid="{0B650054-53F0-44CC-98D6-FFFCE4B714F3}"/>
    </a:ext>
  </a:extLst>
</a:theme>
</file>

<file path=ppt/theme/theme3.xml><?xml version="1.0" encoding="utf-8"?>
<a:theme xmlns:a="http://schemas.openxmlformats.org/drawingml/2006/main" name="1_Office Theme">
  <a:themeElements>
    <a:clrScheme name="EMI 2017">
      <a:dk1>
        <a:srgbClr val="1E1E1E"/>
      </a:dk1>
      <a:lt1>
        <a:srgbClr val="FFFFFF"/>
      </a:lt1>
      <a:dk2>
        <a:srgbClr val="0080C7"/>
      </a:dk2>
      <a:lt2>
        <a:srgbClr val="B4C2CC"/>
      </a:lt2>
      <a:accent1>
        <a:srgbClr val="005587"/>
      </a:accent1>
      <a:accent2>
        <a:srgbClr val="1FBFC9"/>
      </a:accent2>
      <a:accent3>
        <a:srgbClr val="A2DF56"/>
      </a:accent3>
      <a:accent4>
        <a:srgbClr val="4CA05A"/>
      </a:accent4>
      <a:accent5>
        <a:srgbClr val="FFD362"/>
      </a:accent5>
      <a:accent6>
        <a:srgbClr val="FF7200"/>
      </a:accent6>
      <a:hlink>
        <a:srgbClr val="004F77"/>
      </a:hlink>
      <a:folHlink>
        <a:srgbClr val="0080C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effectLst/>
      </a:spPr>
      <a:bodyPr tIns="91440" bIns="91440"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spcAft>
            <a:spcPts val="600"/>
          </a:spcAft>
          <a:defRPr sz="1800" b="0" dirty="0" smtClean="0"/>
        </a:defPPr>
      </a:lstStyle>
    </a:txDef>
  </a:objectDefaults>
  <a:extraClrSchemeLst/>
  <a:extLst>
    <a:ext uri="{05A4C25C-085E-4340-85A3-A5531E510DB2}">
      <thm15:themeFamily xmlns:thm15="http://schemas.microsoft.com/office/thememl/2012/main" name="EMI Widescreen 2021 Template.potx" id="{70506C42-41FE-4794-A909-E159D490BCBD}" vid="{0B650054-53F0-44CC-98D6-FFFCE4B714F3}"/>
    </a:ext>
  </a:extLst>
</a:theme>
</file>

<file path=ppt/theme/theme4.xml><?xml version="1.0" encoding="utf-8"?>
<a:theme xmlns:a="http://schemas.openxmlformats.org/drawingml/2006/main" name="2_Office Theme">
  <a:themeElements>
    <a:clrScheme name="EMI 2017">
      <a:dk1>
        <a:srgbClr val="1E1E1E"/>
      </a:dk1>
      <a:lt1>
        <a:srgbClr val="FFFFFF"/>
      </a:lt1>
      <a:dk2>
        <a:srgbClr val="0080C7"/>
      </a:dk2>
      <a:lt2>
        <a:srgbClr val="B4C2CC"/>
      </a:lt2>
      <a:accent1>
        <a:srgbClr val="005587"/>
      </a:accent1>
      <a:accent2>
        <a:srgbClr val="1FBFC9"/>
      </a:accent2>
      <a:accent3>
        <a:srgbClr val="A2DF56"/>
      </a:accent3>
      <a:accent4>
        <a:srgbClr val="4CA05A"/>
      </a:accent4>
      <a:accent5>
        <a:srgbClr val="FFD362"/>
      </a:accent5>
      <a:accent6>
        <a:srgbClr val="FF7200"/>
      </a:accent6>
      <a:hlink>
        <a:srgbClr val="004F77"/>
      </a:hlink>
      <a:folHlink>
        <a:srgbClr val="0080C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effectLst/>
      </a:spPr>
      <a:bodyPr tIns="91440" bIns="91440"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spcAft>
            <a:spcPts val="600"/>
          </a:spcAft>
          <a:defRPr sz="1800" b="0" dirty="0" smtClean="0"/>
        </a:defPPr>
      </a:lstStyle>
    </a:txDef>
  </a:objectDefaults>
  <a:extraClrSchemeLst/>
  <a:extLst>
    <a:ext uri="{05A4C25C-085E-4340-85A3-A5531E510DB2}">
      <thm15:themeFamily xmlns:thm15="http://schemas.microsoft.com/office/thememl/2012/main" name="EMI Widescreen 2021 Template.potx" id="{70506C42-41FE-4794-A909-E159D490BCBD}" vid="{0B650054-53F0-44CC-98D6-FFFCE4B714F3}"/>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28829923521C946A82D32A1166862C2" ma:contentTypeVersion="12" ma:contentTypeDescription="Create a new document." ma:contentTypeScope="" ma:versionID="046d4f367514e4ad397e00fe285d5160">
  <xsd:schema xmlns:xsd="http://www.w3.org/2001/XMLSchema" xmlns:xs="http://www.w3.org/2001/XMLSchema" xmlns:p="http://schemas.microsoft.com/office/2006/metadata/properties" xmlns:ns2="dea4ef4b-4707-4c82-863c-62340870c617" xmlns:ns3="10e5f973-7a8c-48cb-b51f-57899f0f145e" targetNamespace="http://schemas.microsoft.com/office/2006/metadata/properties" ma:root="true" ma:fieldsID="d892a8246c07d1923370ce4d543eabf0" ns2:_="" ns3:_="">
    <xsd:import namespace="dea4ef4b-4707-4c82-863c-62340870c617"/>
    <xsd:import namespace="10e5f973-7a8c-48cb-b51f-57899f0f145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2:MediaLengthInSeconds" minOccurs="0"/>
                <xsd:element ref="ns2:MediaServiceDateTaken"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a4ef4b-4707-4c82-863c-62340870c61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54530e2d-b1ea-4ada-8c7e-d095980ec340"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0e5f973-7a8c-48cb-b51f-57899f0f145e"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01eddf4c-1dab-4393-948c-2d5f3af36e5e}" ma:internalName="TaxCatchAll" ma:showField="CatchAllData" ma:web="10e5f973-7a8c-48cb-b51f-57899f0f145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09D78CE-0F37-4F22-A22E-C05DC39100BA}">
  <ds:schemaRefs>
    <ds:schemaRef ds:uri="http://schemas.microsoft.com/sharepoint/v3/contenttype/forms"/>
  </ds:schemaRefs>
</ds:datastoreItem>
</file>

<file path=customXml/itemProps2.xml><?xml version="1.0" encoding="utf-8"?>
<ds:datastoreItem xmlns:ds="http://schemas.openxmlformats.org/officeDocument/2006/customXml" ds:itemID="{758BBD8D-6647-475F-9BC2-2B75685ABAB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ea4ef4b-4707-4c82-863c-62340870c617"/>
    <ds:schemaRef ds:uri="10e5f973-7a8c-48cb-b51f-57899f0f145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02513295-34d7-4ce7-95f0-d6d90e122a36}" enabled="1" method="Standard" siteId="{2e0cb644-c094-41d7-ab3d-43201da24438}" removed="0"/>
</clbl:labelList>
</file>

<file path=docProps/app.xml><?xml version="1.0" encoding="utf-8"?>
<Properties xmlns="http://schemas.openxmlformats.org/officeDocument/2006/extended-properties" xmlns:vt="http://schemas.openxmlformats.org/officeDocument/2006/docPropsVTypes">
  <Template>Office Theme</Template>
  <TotalTime>989</TotalTime>
  <Words>5244</Words>
  <Application>Microsoft Office PowerPoint</Application>
  <PresentationFormat>Widescreen</PresentationFormat>
  <Paragraphs>618</Paragraphs>
  <Slides>38</Slides>
  <Notes>37</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38</vt:i4>
      </vt:variant>
    </vt:vector>
  </HeadingPairs>
  <TitlesOfParts>
    <vt:vector size="54" baseType="lpstr">
      <vt:lpstr>Arial</vt:lpstr>
      <vt:lpstr>Arial Black</vt:lpstr>
      <vt:lpstr>Arial Unicode MS</vt:lpstr>
      <vt:lpstr>Calibri</vt:lpstr>
      <vt:lpstr>Impact</vt:lpstr>
      <vt:lpstr>Inter</vt:lpstr>
      <vt:lpstr>Open Sans</vt:lpstr>
      <vt:lpstr>Open Sans Light</vt:lpstr>
      <vt:lpstr>Open Sans SemiBold</vt:lpstr>
      <vt:lpstr>Open Sans SemiBold</vt:lpstr>
      <vt:lpstr>Proxima Nova</vt:lpstr>
      <vt:lpstr>Tw Cen MT Condensed</vt:lpstr>
      <vt:lpstr>4_Office Theme</vt:lpstr>
      <vt:lpstr>Office Theme</vt:lpstr>
      <vt:lpstr>1_Office Theme</vt:lpstr>
      <vt:lpstr>2_Office Theme</vt:lpstr>
      <vt:lpstr>PowerPoint Presentation</vt:lpstr>
      <vt:lpstr>Why Blue Cross and Blue Shield of New Mexico?</vt:lpstr>
      <vt:lpstr>Plan Options</vt:lpstr>
      <vt:lpstr>Benefits Comparison</vt:lpstr>
      <vt:lpstr>HMO – How It Works</vt:lpstr>
      <vt:lpstr>HMO Plan</vt:lpstr>
      <vt:lpstr>Away From Home Care Program – HMO </vt:lpstr>
      <vt:lpstr>Blue Preferred Plus PPO –  How It Works</vt:lpstr>
      <vt:lpstr>Blue Preferred Plus – 3-Tiered Provider Options</vt:lpstr>
      <vt:lpstr>Blue Cross and Blue Shield of New Mexico Blue Preferred Plus Network </vt:lpstr>
      <vt:lpstr>Differences Between HMO and PPO</vt:lpstr>
      <vt:lpstr>The strength of BlueSM</vt:lpstr>
      <vt:lpstr>Prior Authorization</vt:lpstr>
      <vt:lpstr>Online Tools</vt:lpstr>
      <vt:lpstr>Blue Access for MembersSM</vt:lpstr>
      <vt:lpstr>MOBILE APP</vt:lpstr>
      <vt:lpstr>PowerPoint Presentation</vt:lpstr>
      <vt:lpstr>How to Access Provider Finder®</vt:lpstr>
      <vt:lpstr>How To Find a PPO Tier 1 or Tier 2 Provider</vt:lpstr>
      <vt:lpstr>Cost Estimate Search Results</vt:lpstr>
      <vt:lpstr>Health and Wellness</vt:lpstr>
      <vt:lpstr>PowerPoint Presentation</vt:lpstr>
      <vt:lpstr>24/7 Nurseline</vt:lpstr>
      <vt:lpstr>Digital Mental Health</vt:lpstr>
      <vt:lpstr>Member Wellness Portal</vt:lpstr>
      <vt:lpstr>Wellness Information,  Right at Your Fingertips</vt:lpstr>
      <vt:lpstr>BUILT-IN INCENTIVES Blue PointsSM</vt:lpstr>
      <vt:lpstr>Flexible Gym Network</vt:lpstr>
      <vt:lpstr>Blue365®  Member Discount Program</vt:lpstr>
      <vt:lpstr>Women’s and Family Health </vt:lpstr>
      <vt:lpstr>PowerPoint Presentation</vt:lpstr>
      <vt:lpstr>What’s in it for participants?</vt:lpstr>
      <vt:lpstr>PowerPoint Presentation</vt:lpstr>
      <vt:lpstr>Women’s and Family Health </vt:lpstr>
      <vt:lpstr>WondrTM</vt:lpstr>
      <vt:lpstr>Stay Engaged  in Your Health Care</vt:lpstr>
      <vt:lpstr>How You Can Be  a Smarter Consumer</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Christine Sarcione</dc:creator>
  <cp:lastModifiedBy>Martha Jarrett</cp:lastModifiedBy>
  <cp:revision>24</cp:revision>
  <dcterms:created xsi:type="dcterms:W3CDTF">2021-10-07T19:16:13Z</dcterms:created>
  <dcterms:modified xsi:type="dcterms:W3CDTF">2024-08-30T20:21:41Z</dcterms:modified>
</cp:coreProperties>
</file>